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465" r:id="rId3"/>
    <p:sldId id="464" r:id="rId4"/>
    <p:sldId id="472" r:id="rId5"/>
    <p:sldId id="466" r:id="rId6"/>
    <p:sldId id="473" r:id="rId7"/>
    <p:sldId id="467" r:id="rId8"/>
    <p:sldId id="468" r:id="rId9"/>
    <p:sldId id="469" r:id="rId10"/>
    <p:sldId id="462" r:id="rId11"/>
    <p:sldId id="463" r:id="rId12"/>
    <p:sldId id="445" r:id="rId13"/>
    <p:sldId id="446" r:id="rId14"/>
    <p:sldId id="447" r:id="rId15"/>
    <p:sldId id="448" r:id="rId16"/>
    <p:sldId id="449" r:id="rId17"/>
    <p:sldId id="450" r:id="rId18"/>
    <p:sldId id="451" r:id="rId19"/>
    <p:sldId id="457" r:id="rId20"/>
    <p:sldId id="452" r:id="rId21"/>
    <p:sldId id="453" r:id="rId22"/>
    <p:sldId id="454" r:id="rId23"/>
    <p:sldId id="455" r:id="rId24"/>
    <p:sldId id="456" r:id="rId25"/>
    <p:sldId id="458" r:id="rId26"/>
    <p:sldId id="459" r:id="rId27"/>
    <p:sldId id="460" r:id="rId28"/>
    <p:sldId id="461" r:id="rId29"/>
    <p:sldId id="442" r:id="rId30"/>
    <p:sldId id="470" r:id="rId31"/>
    <p:sldId id="471" r:id="rId32"/>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2FC0987-A4E5-4ABB-95AA-8BDD8A750574}" v="1" dt="2023-10-28T05:45:38.007"/>
    <p1510:client id="{6CA42EFA-14A5-406C-A91D-265EF0C12A6C}" v="38" dt="2023-10-27T20:51:11.21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0" d="100"/>
          <a:sy n="70" d="100"/>
        </p:scale>
        <p:origin x="536" y="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ierluigi Gioia" userId="9fb95aaf82a6cb45" providerId="LiveId" clId="{52FC0987-A4E5-4ABB-95AA-8BDD8A750574}"/>
    <pc:docChg chg="undo custSel addSld modSld sldOrd">
      <pc:chgData name="Pierluigi Gioia" userId="9fb95aaf82a6cb45" providerId="LiveId" clId="{52FC0987-A4E5-4ABB-95AA-8BDD8A750574}" dt="2023-10-28T06:12:37.910" v="553" actId="20577"/>
      <pc:docMkLst>
        <pc:docMk/>
      </pc:docMkLst>
      <pc:sldChg chg="modSp mod">
        <pc:chgData name="Pierluigi Gioia" userId="9fb95aaf82a6cb45" providerId="LiveId" clId="{52FC0987-A4E5-4ABB-95AA-8BDD8A750574}" dt="2023-10-28T05:52:23.487" v="522" actId="113"/>
        <pc:sldMkLst>
          <pc:docMk/>
          <pc:sldMk cId="1537652122" sldId="446"/>
        </pc:sldMkLst>
        <pc:spChg chg="mod">
          <ac:chgData name="Pierluigi Gioia" userId="9fb95aaf82a6cb45" providerId="LiveId" clId="{52FC0987-A4E5-4ABB-95AA-8BDD8A750574}" dt="2023-10-28T05:52:23.487" v="522" actId="113"/>
          <ac:spMkLst>
            <pc:docMk/>
            <pc:sldMk cId="1537652122" sldId="446"/>
            <ac:spMk id="3" creationId="{EEBB5395-6EF5-8B90-4955-40A766F5BB7C}"/>
          </ac:spMkLst>
        </pc:spChg>
      </pc:sldChg>
      <pc:sldChg chg="modSp mod">
        <pc:chgData name="Pierluigi Gioia" userId="9fb95aaf82a6cb45" providerId="LiveId" clId="{52FC0987-A4E5-4ABB-95AA-8BDD8A750574}" dt="2023-10-28T05:52:40.562" v="523" actId="14100"/>
        <pc:sldMkLst>
          <pc:docMk/>
          <pc:sldMk cId="4088241551" sldId="447"/>
        </pc:sldMkLst>
        <pc:picChg chg="mod">
          <ac:chgData name="Pierluigi Gioia" userId="9fb95aaf82a6cb45" providerId="LiveId" clId="{52FC0987-A4E5-4ABB-95AA-8BDD8A750574}" dt="2023-10-28T05:52:40.562" v="523" actId="14100"/>
          <ac:picMkLst>
            <pc:docMk/>
            <pc:sldMk cId="4088241551" sldId="447"/>
            <ac:picMk id="4" creationId="{49CBA195-9AFF-5704-E0D4-1524170276C0}"/>
          </ac:picMkLst>
        </pc:picChg>
      </pc:sldChg>
      <pc:sldChg chg="modSp mod">
        <pc:chgData name="Pierluigi Gioia" userId="9fb95aaf82a6cb45" providerId="LiveId" clId="{52FC0987-A4E5-4ABB-95AA-8BDD8A750574}" dt="2023-10-28T05:54:14.452" v="524" actId="113"/>
        <pc:sldMkLst>
          <pc:docMk/>
          <pc:sldMk cId="2049594449" sldId="449"/>
        </pc:sldMkLst>
        <pc:spChg chg="mod">
          <ac:chgData name="Pierluigi Gioia" userId="9fb95aaf82a6cb45" providerId="LiveId" clId="{52FC0987-A4E5-4ABB-95AA-8BDD8A750574}" dt="2023-10-28T05:54:14.452" v="524" actId="113"/>
          <ac:spMkLst>
            <pc:docMk/>
            <pc:sldMk cId="2049594449" sldId="449"/>
            <ac:spMk id="3" creationId="{2902DFF5-32E1-7D84-C81E-41247336A4D2}"/>
          </ac:spMkLst>
        </pc:spChg>
      </pc:sldChg>
      <pc:sldChg chg="modSp mod">
        <pc:chgData name="Pierluigi Gioia" userId="9fb95aaf82a6cb45" providerId="LiveId" clId="{52FC0987-A4E5-4ABB-95AA-8BDD8A750574}" dt="2023-10-28T05:56:16.616" v="528" actId="113"/>
        <pc:sldMkLst>
          <pc:docMk/>
          <pc:sldMk cId="661077372" sldId="452"/>
        </pc:sldMkLst>
        <pc:spChg chg="mod">
          <ac:chgData name="Pierluigi Gioia" userId="9fb95aaf82a6cb45" providerId="LiveId" clId="{52FC0987-A4E5-4ABB-95AA-8BDD8A750574}" dt="2023-10-28T05:56:16.616" v="528" actId="113"/>
          <ac:spMkLst>
            <pc:docMk/>
            <pc:sldMk cId="661077372" sldId="452"/>
            <ac:spMk id="3" creationId="{61D4F9B3-2F7D-BC4D-7E9C-225906E9750E}"/>
          </ac:spMkLst>
        </pc:spChg>
      </pc:sldChg>
      <pc:sldChg chg="modSp mod">
        <pc:chgData name="Pierluigi Gioia" userId="9fb95aaf82a6cb45" providerId="LiveId" clId="{52FC0987-A4E5-4ABB-95AA-8BDD8A750574}" dt="2023-10-28T05:57:09.432" v="529" actId="113"/>
        <pc:sldMkLst>
          <pc:docMk/>
          <pc:sldMk cId="3332963377" sldId="454"/>
        </pc:sldMkLst>
        <pc:spChg chg="mod">
          <ac:chgData name="Pierluigi Gioia" userId="9fb95aaf82a6cb45" providerId="LiveId" clId="{52FC0987-A4E5-4ABB-95AA-8BDD8A750574}" dt="2023-10-28T05:57:09.432" v="529" actId="113"/>
          <ac:spMkLst>
            <pc:docMk/>
            <pc:sldMk cId="3332963377" sldId="454"/>
            <ac:spMk id="3" creationId="{DFB0DF02-B10C-3B31-3D8E-4FFCDDF39484}"/>
          </ac:spMkLst>
        </pc:spChg>
      </pc:sldChg>
      <pc:sldChg chg="modSp mod">
        <pc:chgData name="Pierluigi Gioia" userId="9fb95aaf82a6cb45" providerId="LiveId" clId="{52FC0987-A4E5-4ABB-95AA-8BDD8A750574}" dt="2023-10-28T05:57:26.582" v="530" actId="113"/>
        <pc:sldMkLst>
          <pc:docMk/>
          <pc:sldMk cId="1394748186" sldId="456"/>
        </pc:sldMkLst>
        <pc:spChg chg="mod">
          <ac:chgData name="Pierluigi Gioia" userId="9fb95aaf82a6cb45" providerId="LiveId" clId="{52FC0987-A4E5-4ABB-95AA-8BDD8A750574}" dt="2023-10-28T05:57:26.582" v="530" actId="113"/>
          <ac:spMkLst>
            <pc:docMk/>
            <pc:sldMk cId="1394748186" sldId="456"/>
            <ac:spMk id="3" creationId="{B6B5BFDE-F8C0-72AC-9C84-23BDB99D0987}"/>
          </ac:spMkLst>
        </pc:spChg>
      </pc:sldChg>
      <pc:sldChg chg="addSp modSp mod">
        <pc:chgData name="Pierluigi Gioia" userId="9fb95aaf82a6cb45" providerId="LiveId" clId="{52FC0987-A4E5-4ABB-95AA-8BDD8A750574}" dt="2023-10-28T05:55:32.894" v="527" actId="11529"/>
        <pc:sldMkLst>
          <pc:docMk/>
          <pc:sldMk cId="2614180223" sldId="457"/>
        </pc:sldMkLst>
        <pc:spChg chg="add mod">
          <ac:chgData name="Pierluigi Gioia" userId="9fb95aaf82a6cb45" providerId="LiveId" clId="{52FC0987-A4E5-4ABB-95AA-8BDD8A750574}" dt="2023-10-28T05:55:00.504" v="526" actId="207"/>
          <ac:spMkLst>
            <pc:docMk/>
            <pc:sldMk cId="2614180223" sldId="457"/>
            <ac:spMk id="5" creationId="{F100DBE2-F926-4051-2C7D-2C46D0B92896}"/>
          </ac:spMkLst>
        </pc:spChg>
        <pc:spChg chg="add">
          <ac:chgData name="Pierluigi Gioia" userId="9fb95aaf82a6cb45" providerId="LiveId" clId="{52FC0987-A4E5-4ABB-95AA-8BDD8A750574}" dt="2023-10-28T05:55:32.894" v="527" actId="11529"/>
          <ac:spMkLst>
            <pc:docMk/>
            <pc:sldMk cId="2614180223" sldId="457"/>
            <ac:spMk id="6" creationId="{D99B2AD6-9583-40CE-FC21-E65F6CDE75F1}"/>
          </ac:spMkLst>
        </pc:spChg>
      </pc:sldChg>
      <pc:sldChg chg="modSp mod">
        <pc:chgData name="Pierluigi Gioia" userId="9fb95aaf82a6cb45" providerId="LiveId" clId="{52FC0987-A4E5-4ABB-95AA-8BDD8A750574}" dt="2023-10-28T05:57:45.522" v="532" actId="113"/>
        <pc:sldMkLst>
          <pc:docMk/>
          <pc:sldMk cId="1314063013" sldId="458"/>
        </pc:sldMkLst>
        <pc:spChg chg="mod">
          <ac:chgData name="Pierluigi Gioia" userId="9fb95aaf82a6cb45" providerId="LiveId" clId="{52FC0987-A4E5-4ABB-95AA-8BDD8A750574}" dt="2023-10-28T05:57:45.522" v="532" actId="113"/>
          <ac:spMkLst>
            <pc:docMk/>
            <pc:sldMk cId="1314063013" sldId="458"/>
            <ac:spMk id="3" creationId="{B843938C-56E6-0472-AF80-BEEE6FE08590}"/>
          </ac:spMkLst>
        </pc:spChg>
      </pc:sldChg>
      <pc:sldChg chg="modSp mod">
        <pc:chgData name="Pierluigi Gioia" userId="9fb95aaf82a6cb45" providerId="LiveId" clId="{52FC0987-A4E5-4ABB-95AA-8BDD8A750574}" dt="2023-10-28T05:58:00.281" v="533" actId="113"/>
        <pc:sldMkLst>
          <pc:docMk/>
          <pc:sldMk cId="701598946" sldId="459"/>
        </pc:sldMkLst>
        <pc:spChg chg="mod">
          <ac:chgData name="Pierluigi Gioia" userId="9fb95aaf82a6cb45" providerId="LiveId" clId="{52FC0987-A4E5-4ABB-95AA-8BDD8A750574}" dt="2023-10-28T05:58:00.281" v="533" actId="113"/>
          <ac:spMkLst>
            <pc:docMk/>
            <pc:sldMk cId="701598946" sldId="459"/>
            <ac:spMk id="3" creationId="{E2407C2B-219B-5DB0-0EFB-10E27DD02EC4}"/>
          </ac:spMkLst>
        </pc:spChg>
      </pc:sldChg>
      <pc:sldChg chg="ord">
        <pc:chgData name="Pierluigi Gioia" userId="9fb95aaf82a6cb45" providerId="LiveId" clId="{52FC0987-A4E5-4ABB-95AA-8BDD8A750574}" dt="2023-10-28T05:33:33.320" v="181"/>
        <pc:sldMkLst>
          <pc:docMk/>
          <pc:sldMk cId="890244797" sldId="464"/>
        </pc:sldMkLst>
      </pc:sldChg>
      <pc:sldChg chg="addSp delSp modSp mod">
        <pc:chgData name="Pierluigi Gioia" userId="9fb95aaf82a6cb45" providerId="LiveId" clId="{52FC0987-A4E5-4ABB-95AA-8BDD8A750574}" dt="2023-10-28T05:45:46.129" v="195" actId="14100"/>
        <pc:sldMkLst>
          <pc:docMk/>
          <pc:sldMk cId="667970941" sldId="465"/>
        </pc:sldMkLst>
        <pc:spChg chg="add del mod">
          <ac:chgData name="Pierluigi Gioia" userId="9fb95aaf82a6cb45" providerId="LiveId" clId="{52FC0987-A4E5-4ABB-95AA-8BDD8A750574}" dt="2023-10-28T05:44:01.081" v="192" actId="478"/>
          <ac:spMkLst>
            <pc:docMk/>
            <pc:sldMk cId="667970941" sldId="465"/>
            <ac:spMk id="5" creationId="{99D5A725-606F-5631-65A0-81268C1EDD7C}"/>
          </ac:spMkLst>
        </pc:spChg>
        <pc:picChg chg="add del mod">
          <ac:chgData name="Pierluigi Gioia" userId="9fb95aaf82a6cb45" providerId="LiveId" clId="{52FC0987-A4E5-4ABB-95AA-8BDD8A750574}" dt="2023-10-28T05:43:58.693" v="191" actId="478"/>
          <ac:picMkLst>
            <pc:docMk/>
            <pc:sldMk cId="667970941" sldId="465"/>
            <ac:picMk id="3" creationId="{65A6A3A3-F46F-C95A-03C8-CC9F30F9982F}"/>
          </ac:picMkLst>
        </pc:picChg>
        <pc:picChg chg="del">
          <ac:chgData name="Pierluigi Gioia" userId="9fb95aaf82a6cb45" providerId="LiveId" clId="{52FC0987-A4E5-4ABB-95AA-8BDD8A750574}" dt="2023-10-28T05:33:36.436" v="182" actId="478"/>
          <ac:picMkLst>
            <pc:docMk/>
            <pc:sldMk cId="667970941" sldId="465"/>
            <ac:picMk id="4" creationId="{DC387664-E27D-BA86-F5CC-23E131394E1A}"/>
          </ac:picMkLst>
        </pc:picChg>
        <pc:picChg chg="add mod">
          <ac:chgData name="Pierluigi Gioia" userId="9fb95aaf82a6cb45" providerId="LiveId" clId="{52FC0987-A4E5-4ABB-95AA-8BDD8A750574}" dt="2023-10-28T05:45:46.129" v="195" actId="14100"/>
          <ac:picMkLst>
            <pc:docMk/>
            <pc:sldMk cId="667970941" sldId="465"/>
            <ac:picMk id="7" creationId="{16D0E272-36CC-ABFE-4A7F-C311E18CB65E}"/>
          </ac:picMkLst>
        </pc:picChg>
      </pc:sldChg>
      <pc:sldChg chg="modSp mod">
        <pc:chgData name="Pierluigi Gioia" userId="9fb95aaf82a6cb45" providerId="LiveId" clId="{52FC0987-A4E5-4ABB-95AA-8BDD8A750574}" dt="2023-10-28T06:12:37.910" v="553" actId="20577"/>
        <pc:sldMkLst>
          <pc:docMk/>
          <pc:sldMk cId="2862232718" sldId="466"/>
        </pc:sldMkLst>
        <pc:spChg chg="mod">
          <ac:chgData name="Pierluigi Gioia" userId="9fb95aaf82a6cb45" providerId="LiveId" clId="{52FC0987-A4E5-4ABB-95AA-8BDD8A750574}" dt="2023-10-28T06:12:37.910" v="553" actId="20577"/>
          <ac:spMkLst>
            <pc:docMk/>
            <pc:sldMk cId="2862232718" sldId="466"/>
            <ac:spMk id="3" creationId="{5A050A36-4BCE-3F77-F5C1-0063920BA0AB}"/>
          </ac:spMkLst>
        </pc:spChg>
      </pc:sldChg>
      <pc:sldChg chg="modSp mod">
        <pc:chgData name="Pierluigi Gioia" userId="9fb95aaf82a6cb45" providerId="LiveId" clId="{52FC0987-A4E5-4ABB-95AA-8BDD8A750574}" dt="2023-10-28T05:47:19.152" v="271" actId="14100"/>
        <pc:sldMkLst>
          <pc:docMk/>
          <pc:sldMk cId="1968412804" sldId="468"/>
        </pc:sldMkLst>
        <pc:picChg chg="mod">
          <ac:chgData name="Pierluigi Gioia" userId="9fb95aaf82a6cb45" providerId="LiveId" clId="{52FC0987-A4E5-4ABB-95AA-8BDD8A750574}" dt="2023-10-28T05:47:19.152" v="271" actId="14100"/>
          <ac:picMkLst>
            <pc:docMk/>
            <pc:sldMk cId="1968412804" sldId="468"/>
            <ac:picMk id="4" creationId="{DEB7123C-8F03-4CB1-D28A-72A7B11D9FC6}"/>
          </ac:picMkLst>
        </pc:picChg>
      </pc:sldChg>
      <pc:sldChg chg="modSp mod">
        <pc:chgData name="Pierluigi Gioia" userId="9fb95aaf82a6cb45" providerId="LiveId" clId="{52FC0987-A4E5-4ABB-95AA-8BDD8A750574}" dt="2023-10-28T05:58:48.528" v="535" actId="403"/>
        <pc:sldMkLst>
          <pc:docMk/>
          <pc:sldMk cId="1870397880" sldId="470"/>
        </pc:sldMkLst>
        <pc:spChg chg="mod">
          <ac:chgData name="Pierluigi Gioia" userId="9fb95aaf82a6cb45" providerId="LiveId" clId="{52FC0987-A4E5-4ABB-95AA-8BDD8A750574}" dt="2023-10-28T05:58:48.528" v="535" actId="403"/>
          <ac:spMkLst>
            <pc:docMk/>
            <pc:sldMk cId="1870397880" sldId="470"/>
            <ac:spMk id="3" creationId="{E10B4132-9E5F-D919-8B10-8684A98E0739}"/>
          </ac:spMkLst>
        </pc:spChg>
      </pc:sldChg>
      <pc:sldChg chg="addSp delSp modSp new mod setBg">
        <pc:chgData name="Pierluigi Gioia" userId="9fb95aaf82a6cb45" providerId="LiveId" clId="{52FC0987-A4E5-4ABB-95AA-8BDD8A750574}" dt="2023-10-28T05:33:18.546" v="179" actId="27636"/>
        <pc:sldMkLst>
          <pc:docMk/>
          <pc:sldMk cId="3077887910" sldId="472"/>
        </pc:sldMkLst>
        <pc:spChg chg="del mod">
          <ac:chgData name="Pierluigi Gioia" userId="9fb95aaf82a6cb45" providerId="LiveId" clId="{52FC0987-A4E5-4ABB-95AA-8BDD8A750574}" dt="2023-10-28T05:32:57.438" v="173" actId="478"/>
          <ac:spMkLst>
            <pc:docMk/>
            <pc:sldMk cId="3077887910" sldId="472"/>
            <ac:spMk id="2" creationId="{32C05B50-53E4-5052-ACE2-B3FAB5DB51B2}"/>
          </ac:spMkLst>
        </pc:spChg>
        <pc:spChg chg="mod ord">
          <ac:chgData name="Pierluigi Gioia" userId="9fb95aaf82a6cb45" providerId="LiveId" clId="{52FC0987-A4E5-4ABB-95AA-8BDD8A750574}" dt="2023-10-28T05:33:18.546" v="179" actId="27636"/>
          <ac:spMkLst>
            <pc:docMk/>
            <pc:sldMk cId="3077887910" sldId="472"/>
            <ac:spMk id="3" creationId="{224ACAD7-FD2A-DD42-26F4-A0777616C572}"/>
          </ac:spMkLst>
        </pc:spChg>
        <pc:spChg chg="add del">
          <ac:chgData name="Pierluigi Gioia" userId="9fb95aaf82a6cb45" providerId="LiveId" clId="{52FC0987-A4E5-4ABB-95AA-8BDD8A750574}" dt="2023-10-28T05:33:12.956" v="175" actId="26606"/>
          <ac:spMkLst>
            <pc:docMk/>
            <pc:sldMk cId="3077887910" sldId="472"/>
            <ac:spMk id="10" creationId="{F13C74B1-5B17-4795-BED0-7140497B445A}"/>
          </ac:spMkLst>
        </pc:spChg>
        <pc:spChg chg="add del">
          <ac:chgData name="Pierluigi Gioia" userId="9fb95aaf82a6cb45" providerId="LiveId" clId="{52FC0987-A4E5-4ABB-95AA-8BDD8A750574}" dt="2023-10-28T05:33:12.956" v="175" actId="26606"/>
          <ac:spMkLst>
            <pc:docMk/>
            <pc:sldMk cId="3077887910" sldId="472"/>
            <ac:spMk id="12" creationId="{D4974D33-8DC5-464E-8C6D-BE58F0669C17}"/>
          </ac:spMkLst>
        </pc:spChg>
        <pc:spChg chg="add">
          <ac:chgData name="Pierluigi Gioia" userId="9fb95aaf82a6cb45" providerId="LiveId" clId="{52FC0987-A4E5-4ABB-95AA-8BDD8A750574}" dt="2023-10-28T05:33:12.964" v="176" actId="26606"/>
          <ac:spMkLst>
            <pc:docMk/>
            <pc:sldMk cId="3077887910" sldId="472"/>
            <ac:spMk id="14" creationId="{3F0BE7ED-7814-4273-B18A-F26CC0380380}"/>
          </ac:spMkLst>
        </pc:spChg>
        <pc:spChg chg="add">
          <ac:chgData name="Pierluigi Gioia" userId="9fb95aaf82a6cb45" providerId="LiveId" clId="{52FC0987-A4E5-4ABB-95AA-8BDD8A750574}" dt="2023-10-28T05:33:12.964" v="176" actId="26606"/>
          <ac:spMkLst>
            <pc:docMk/>
            <pc:sldMk cId="3077887910" sldId="472"/>
            <ac:spMk id="15" creationId="{3AFE8227-C443-417B-BA91-520EB1EF4559}"/>
          </ac:spMkLst>
        </pc:spChg>
        <pc:spChg chg="add">
          <ac:chgData name="Pierluigi Gioia" userId="9fb95aaf82a6cb45" providerId="LiveId" clId="{52FC0987-A4E5-4ABB-95AA-8BDD8A750574}" dt="2023-10-28T05:33:12.964" v="176" actId="26606"/>
          <ac:spMkLst>
            <pc:docMk/>
            <pc:sldMk cId="3077887910" sldId="472"/>
            <ac:spMk id="16" creationId="{907741FC-B544-4A6E-B831-6789D042333D}"/>
          </ac:spMkLst>
        </pc:spChg>
        <pc:picChg chg="add mod">
          <ac:chgData name="Pierluigi Gioia" userId="9fb95aaf82a6cb45" providerId="LiveId" clId="{52FC0987-A4E5-4ABB-95AA-8BDD8A750574}" dt="2023-10-28T05:33:12.964" v="176" actId="26606"/>
          <ac:picMkLst>
            <pc:docMk/>
            <pc:sldMk cId="3077887910" sldId="472"/>
            <ac:picMk id="5" creationId="{C3A11E8E-167C-EBE4-5426-A45792E07B12}"/>
          </ac:picMkLst>
        </pc:picChg>
      </pc:sldChg>
      <pc:sldChg chg="addSp modSp new mod ord">
        <pc:chgData name="Pierluigi Gioia" userId="9fb95aaf82a6cb45" providerId="LiveId" clId="{52FC0987-A4E5-4ABB-95AA-8BDD8A750574}" dt="2023-10-28T05:50:56.204" v="521"/>
        <pc:sldMkLst>
          <pc:docMk/>
          <pc:sldMk cId="1804537902" sldId="473"/>
        </pc:sldMkLst>
        <pc:spChg chg="mod">
          <ac:chgData name="Pierluigi Gioia" userId="9fb95aaf82a6cb45" providerId="LiveId" clId="{52FC0987-A4E5-4ABB-95AA-8BDD8A750574}" dt="2023-10-28T05:47:57.977" v="290" actId="20577"/>
          <ac:spMkLst>
            <pc:docMk/>
            <pc:sldMk cId="1804537902" sldId="473"/>
            <ac:spMk id="2" creationId="{9AA0832E-705B-A54D-08AB-FA77A1947520}"/>
          </ac:spMkLst>
        </pc:spChg>
        <pc:spChg chg="mod">
          <ac:chgData name="Pierluigi Gioia" userId="9fb95aaf82a6cb45" providerId="LiveId" clId="{52FC0987-A4E5-4ABB-95AA-8BDD8A750574}" dt="2023-10-28T05:50:50.355" v="519" actId="20577"/>
          <ac:spMkLst>
            <pc:docMk/>
            <pc:sldMk cId="1804537902" sldId="473"/>
            <ac:spMk id="3" creationId="{A456B29C-D4F8-0F16-BB44-30FF392568A4}"/>
          </ac:spMkLst>
        </pc:spChg>
        <pc:picChg chg="add mod">
          <ac:chgData name="Pierluigi Gioia" userId="9fb95aaf82a6cb45" providerId="LiveId" clId="{52FC0987-A4E5-4ABB-95AA-8BDD8A750574}" dt="2023-10-28T05:49:41.653" v="294" actId="1076"/>
          <ac:picMkLst>
            <pc:docMk/>
            <pc:sldMk cId="1804537902" sldId="473"/>
            <ac:picMk id="5" creationId="{ED1935D8-61CB-82CB-9B29-862EAB2038E9}"/>
          </ac:picMkLst>
        </pc:picChg>
      </pc:sldChg>
    </pc:docChg>
  </pc:docChgLst>
  <pc:docChgLst>
    <pc:chgData name="Pierluigi Gioia" userId="9fb95aaf82a6cb45" providerId="LiveId" clId="{6CA42EFA-14A5-406C-A91D-265EF0C12A6C}"/>
    <pc:docChg chg="undo custSel addSld delSld modSld sldOrd">
      <pc:chgData name="Pierluigi Gioia" userId="9fb95aaf82a6cb45" providerId="LiveId" clId="{6CA42EFA-14A5-406C-A91D-265EF0C12A6C}" dt="2023-10-27T20:51:26.289" v="7382" actId="26606"/>
      <pc:docMkLst>
        <pc:docMk/>
      </pc:docMkLst>
      <pc:sldChg chg="addSp delSp modSp mod setBg">
        <pc:chgData name="Pierluigi Gioia" userId="9fb95aaf82a6cb45" providerId="LiveId" clId="{6CA42EFA-14A5-406C-A91D-265EF0C12A6C}" dt="2023-10-27T20:51:26.289" v="7382" actId="26606"/>
        <pc:sldMkLst>
          <pc:docMk/>
          <pc:sldMk cId="344245" sldId="256"/>
        </pc:sldMkLst>
        <pc:spChg chg="mod">
          <ac:chgData name="Pierluigi Gioia" userId="9fb95aaf82a6cb45" providerId="LiveId" clId="{6CA42EFA-14A5-406C-A91D-265EF0C12A6C}" dt="2023-10-27T20:51:26.289" v="7382" actId="26606"/>
          <ac:spMkLst>
            <pc:docMk/>
            <pc:sldMk cId="344245" sldId="256"/>
            <ac:spMk id="2" creationId="{7623C2D0-0340-4AC3-BF2D-4B81458BEA92}"/>
          </ac:spMkLst>
        </pc:spChg>
        <pc:spChg chg="mod">
          <ac:chgData name="Pierluigi Gioia" userId="9fb95aaf82a6cb45" providerId="LiveId" clId="{6CA42EFA-14A5-406C-A91D-265EF0C12A6C}" dt="2023-10-27T20:51:26.289" v="7382" actId="26606"/>
          <ac:spMkLst>
            <pc:docMk/>
            <pc:sldMk cId="344245" sldId="256"/>
            <ac:spMk id="3" creationId="{81C56BCE-B08D-4E43-B058-DA96CDF7C5DD}"/>
          </ac:spMkLst>
        </pc:spChg>
        <pc:spChg chg="add">
          <ac:chgData name="Pierluigi Gioia" userId="9fb95aaf82a6cb45" providerId="LiveId" clId="{6CA42EFA-14A5-406C-A91D-265EF0C12A6C}" dt="2023-10-27T20:51:26.289" v="7382" actId="26606"/>
          <ac:spMkLst>
            <pc:docMk/>
            <pc:sldMk cId="344245" sldId="256"/>
            <ac:spMk id="10" creationId="{5A59F003-E00A-43F9-91DC-CC54E3B87466}"/>
          </ac:spMkLst>
        </pc:spChg>
        <pc:spChg chg="add">
          <ac:chgData name="Pierluigi Gioia" userId="9fb95aaf82a6cb45" providerId="LiveId" clId="{6CA42EFA-14A5-406C-A91D-265EF0C12A6C}" dt="2023-10-27T20:51:26.289" v="7382" actId="26606"/>
          <ac:spMkLst>
            <pc:docMk/>
            <pc:sldMk cId="344245" sldId="256"/>
            <ac:spMk id="12" creationId="{D74A4382-E3AD-430A-9A1F-DFA3E0E77A7D}"/>
          </ac:spMkLst>
        </pc:spChg>
        <pc:spChg chg="add">
          <ac:chgData name="Pierluigi Gioia" userId="9fb95aaf82a6cb45" providerId="LiveId" clId="{6CA42EFA-14A5-406C-A91D-265EF0C12A6C}" dt="2023-10-27T20:51:26.289" v="7382" actId="26606"/>
          <ac:spMkLst>
            <pc:docMk/>
            <pc:sldMk cId="344245" sldId="256"/>
            <ac:spMk id="14" creationId="{79F40191-0F44-4FD1-82CC-ACB507C14BE6}"/>
          </ac:spMkLst>
        </pc:spChg>
        <pc:picChg chg="del">
          <ac:chgData name="Pierluigi Gioia" userId="9fb95aaf82a6cb45" providerId="LiveId" clId="{6CA42EFA-14A5-406C-A91D-265EF0C12A6C}" dt="2023-10-27T18:06:14.711" v="0" actId="478"/>
          <ac:picMkLst>
            <pc:docMk/>
            <pc:sldMk cId="344245" sldId="256"/>
            <ac:picMk id="4" creationId="{13CAAD6D-35B4-4A88-8C26-EFE36B3C622F}"/>
          </ac:picMkLst>
        </pc:picChg>
        <pc:picChg chg="add mod ord">
          <ac:chgData name="Pierluigi Gioia" userId="9fb95aaf82a6cb45" providerId="LiveId" clId="{6CA42EFA-14A5-406C-A91D-265EF0C12A6C}" dt="2023-10-27T20:51:26.289" v="7382" actId="26606"/>
          <ac:picMkLst>
            <pc:docMk/>
            <pc:sldMk cId="344245" sldId="256"/>
            <ac:picMk id="5" creationId="{AD8845F1-FCE0-EF3B-2C2E-1953F222B8AE}"/>
          </ac:picMkLst>
        </pc:picChg>
      </pc:sldChg>
      <pc:sldChg chg="del">
        <pc:chgData name="Pierluigi Gioia" userId="9fb95aaf82a6cb45" providerId="LiveId" clId="{6CA42EFA-14A5-406C-A91D-265EF0C12A6C}" dt="2023-10-27T20:47:07.229" v="7347" actId="47"/>
        <pc:sldMkLst>
          <pc:docMk/>
          <pc:sldMk cId="0" sldId="413"/>
        </pc:sldMkLst>
      </pc:sldChg>
      <pc:sldChg chg="del">
        <pc:chgData name="Pierluigi Gioia" userId="9fb95aaf82a6cb45" providerId="LiveId" clId="{6CA42EFA-14A5-406C-A91D-265EF0C12A6C}" dt="2023-10-27T20:47:07.229" v="7347" actId="47"/>
        <pc:sldMkLst>
          <pc:docMk/>
          <pc:sldMk cId="0" sldId="414"/>
        </pc:sldMkLst>
      </pc:sldChg>
      <pc:sldChg chg="del">
        <pc:chgData name="Pierluigi Gioia" userId="9fb95aaf82a6cb45" providerId="LiveId" clId="{6CA42EFA-14A5-406C-A91D-265EF0C12A6C}" dt="2023-10-27T20:47:07.229" v="7347" actId="47"/>
        <pc:sldMkLst>
          <pc:docMk/>
          <pc:sldMk cId="0" sldId="415"/>
        </pc:sldMkLst>
      </pc:sldChg>
      <pc:sldChg chg="del">
        <pc:chgData name="Pierluigi Gioia" userId="9fb95aaf82a6cb45" providerId="LiveId" clId="{6CA42EFA-14A5-406C-A91D-265EF0C12A6C}" dt="2023-10-27T20:47:07.229" v="7347" actId="47"/>
        <pc:sldMkLst>
          <pc:docMk/>
          <pc:sldMk cId="0" sldId="416"/>
        </pc:sldMkLst>
      </pc:sldChg>
      <pc:sldChg chg="del">
        <pc:chgData name="Pierluigi Gioia" userId="9fb95aaf82a6cb45" providerId="LiveId" clId="{6CA42EFA-14A5-406C-A91D-265EF0C12A6C}" dt="2023-10-27T20:47:07.229" v="7347" actId="47"/>
        <pc:sldMkLst>
          <pc:docMk/>
          <pc:sldMk cId="0" sldId="417"/>
        </pc:sldMkLst>
      </pc:sldChg>
      <pc:sldChg chg="del">
        <pc:chgData name="Pierluigi Gioia" userId="9fb95aaf82a6cb45" providerId="LiveId" clId="{6CA42EFA-14A5-406C-A91D-265EF0C12A6C}" dt="2023-10-27T20:47:07.229" v="7347" actId="47"/>
        <pc:sldMkLst>
          <pc:docMk/>
          <pc:sldMk cId="0" sldId="418"/>
        </pc:sldMkLst>
      </pc:sldChg>
      <pc:sldChg chg="del">
        <pc:chgData name="Pierluigi Gioia" userId="9fb95aaf82a6cb45" providerId="LiveId" clId="{6CA42EFA-14A5-406C-A91D-265EF0C12A6C}" dt="2023-10-27T20:47:07.229" v="7347" actId="47"/>
        <pc:sldMkLst>
          <pc:docMk/>
          <pc:sldMk cId="0" sldId="419"/>
        </pc:sldMkLst>
      </pc:sldChg>
      <pc:sldChg chg="del">
        <pc:chgData name="Pierluigi Gioia" userId="9fb95aaf82a6cb45" providerId="LiveId" clId="{6CA42EFA-14A5-406C-A91D-265EF0C12A6C}" dt="2023-10-27T20:47:07.229" v="7347" actId="47"/>
        <pc:sldMkLst>
          <pc:docMk/>
          <pc:sldMk cId="0" sldId="420"/>
        </pc:sldMkLst>
      </pc:sldChg>
      <pc:sldChg chg="del">
        <pc:chgData name="Pierluigi Gioia" userId="9fb95aaf82a6cb45" providerId="LiveId" clId="{6CA42EFA-14A5-406C-A91D-265EF0C12A6C}" dt="2023-10-27T20:47:07.229" v="7347" actId="47"/>
        <pc:sldMkLst>
          <pc:docMk/>
          <pc:sldMk cId="0" sldId="421"/>
        </pc:sldMkLst>
      </pc:sldChg>
      <pc:sldChg chg="del">
        <pc:chgData name="Pierluigi Gioia" userId="9fb95aaf82a6cb45" providerId="LiveId" clId="{6CA42EFA-14A5-406C-A91D-265EF0C12A6C}" dt="2023-10-27T20:47:07.229" v="7347" actId="47"/>
        <pc:sldMkLst>
          <pc:docMk/>
          <pc:sldMk cId="0" sldId="422"/>
        </pc:sldMkLst>
      </pc:sldChg>
      <pc:sldChg chg="del">
        <pc:chgData name="Pierluigi Gioia" userId="9fb95aaf82a6cb45" providerId="LiveId" clId="{6CA42EFA-14A5-406C-A91D-265EF0C12A6C}" dt="2023-10-27T20:47:07.229" v="7347" actId="47"/>
        <pc:sldMkLst>
          <pc:docMk/>
          <pc:sldMk cId="0" sldId="423"/>
        </pc:sldMkLst>
      </pc:sldChg>
      <pc:sldChg chg="del">
        <pc:chgData name="Pierluigi Gioia" userId="9fb95aaf82a6cb45" providerId="LiveId" clId="{6CA42EFA-14A5-406C-A91D-265EF0C12A6C}" dt="2023-10-27T20:47:07.229" v="7347" actId="47"/>
        <pc:sldMkLst>
          <pc:docMk/>
          <pc:sldMk cId="0" sldId="424"/>
        </pc:sldMkLst>
      </pc:sldChg>
      <pc:sldChg chg="del">
        <pc:chgData name="Pierluigi Gioia" userId="9fb95aaf82a6cb45" providerId="LiveId" clId="{6CA42EFA-14A5-406C-A91D-265EF0C12A6C}" dt="2023-10-27T20:47:07.229" v="7347" actId="47"/>
        <pc:sldMkLst>
          <pc:docMk/>
          <pc:sldMk cId="0" sldId="425"/>
        </pc:sldMkLst>
      </pc:sldChg>
      <pc:sldChg chg="del">
        <pc:chgData name="Pierluigi Gioia" userId="9fb95aaf82a6cb45" providerId="LiveId" clId="{6CA42EFA-14A5-406C-A91D-265EF0C12A6C}" dt="2023-10-27T20:47:07.229" v="7347" actId="47"/>
        <pc:sldMkLst>
          <pc:docMk/>
          <pc:sldMk cId="0" sldId="426"/>
        </pc:sldMkLst>
      </pc:sldChg>
      <pc:sldChg chg="del">
        <pc:chgData name="Pierluigi Gioia" userId="9fb95aaf82a6cb45" providerId="LiveId" clId="{6CA42EFA-14A5-406C-A91D-265EF0C12A6C}" dt="2023-10-27T20:47:07.229" v="7347" actId="47"/>
        <pc:sldMkLst>
          <pc:docMk/>
          <pc:sldMk cId="0" sldId="427"/>
        </pc:sldMkLst>
      </pc:sldChg>
      <pc:sldChg chg="del">
        <pc:chgData name="Pierluigi Gioia" userId="9fb95aaf82a6cb45" providerId="LiveId" clId="{6CA42EFA-14A5-406C-A91D-265EF0C12A6C}" dt="2023-10-27T20:47:07.229" v="7347" actId="47"/>
        <pc:sldMkLst>
          <pc:docMk/>
          <pc:sldMk cId="0" sldId="428"/>
        </pc:sldMkLst>
      </pc:sldChg>
      <pc:sldChg chg="del">
        <pc:chgData name="Pierluigi Gioia" userId="9fb95aaf82a6cb45" providerId="LiveId" clId="{6CA42EFA-14A5-406C-A91D-265EF0C12A6C}" dt="2023-10-27T20:47:07.229" v="7347" actId="47"/>
        <pc:sldMkLst>
          <pc:docMk/>
          <pc:sldMk cId="0" sldId="429"/>
        </pc:sldMkLst>
      </pc:sldChg>
      <pc:sldChg chg="del">
        <pc:chgData name="Pierluigi Gioia" userId="9fb95aaf82a6cb45" providerId="LiveId" clId="{6CA42EFA-14A5-406C-A91D-265EF0C12A6C}" dt="2023-10-27T20:47:07.229" v="7347" actId="47"/>
        <pc:sldMkLst>
          <pc:docMk/>
          <pc:sldMk cId="0" sldId="431"/>
        </pc:sldMkLst>
      </pc:sldChg>
      <pc:sldChg chg="del">
        <pc:chgData name="Pierluigi Gioia" userId="9fb95aaf82a6cb45" providerId="LiveId" clId="{6CA42EFA-14A5-406C-A91D-265EF0C12A6C}" dt="2023-10-27T20:47:07.229" v="7347" actId="47"/>
        <pc:sldMkLst>
          <pc:docMk/>
          <pc:sldMk cId="0" sldId="432"/>
        </pc:sldMkLst>
      </pc:sldChg>
      <pc:sldChg chg="del">
        <pc:chgData name="Pierluigi Gioia" userId="9fb95aaf82a6cb45" providerId="LiveId" clId="{6CA42EFA-14A5-406C-A91D-265EF0C12A6C}" dt="2023-10-27T20:47:07.229" v="7347" actId="47"/>
        <pc:sldMkLst>
          <pc:docMk/>
          <pc:sldMk cId="0" sldId="433"/>
        </pc:sldMkLst>
      </pc:sldChg>
      <pc:sldChg chg="del">
        <pc:chgData name="Pierluigi Gioia" userId="9fb95aaf82a6cb45" providerId="LiveId" clId="{6CA42EFA-14A5-406C-A91D-265EF0C12A6C}" dt="2023-10-27T20:47:07.229" v="7347" actId="47"/>
        <pc:sldMkLst>
          <pc:docMk/>
          <pc:sldMk cId="0" sldId="434"/>
        </pc:sldMkLst>
      </pc:sldChg>
      <pc:sldChg chg="del">
        <pc:chgData name="Pierluigi Gioia" userId="9fb95aaf82a6cb45" providerId="LiveId" clId="{6CA42EFA-14A5-406C-A91D-265EF0C12A6C}" dt="2023-10-27T20:47:07.229" v="7347" actId="47"/>
        <pc:sldMkLst>
          <pc:docMk/>
          <pc:sldMk cId="0" sldId="435"/>
        </pc:sldMkLst>
      </pc:sldChg>
      <pc:sldChg chg="del">
        <pc:chgData name="Pierluigi Gioia" userId="9fb95aaf82a6cb45" providerId="LiveId" clId="{6CA42EFA-14A5-406C-A91D-265EF0C12A6C}" dt="2023-10-27T20:47:07.229" v="7347" actId="47"/>
        <pc:sldMkLst>
          <pc:docMk/>
          <pc:sldMk cId="0" sldId="437"/>
        </pc:sldMkLst>
      </pc:sldChg>
      <pc:sldChg chg="del">
        <pc:chgData name="Pierluigi Gioia" userId="9fb95aaf82a6cb45" providerId="LiveId" clId="{6CA42EFA-14A5-406C-A91D-265EF0C12A6C}" dt="2023-10-27T20:47:07.229" v="7347" actId="47"/>
        <pc:sldMkLst>
          <pc:docMk/>
          <pc:sldMk cId="0" sldId="438"/>
        </pc:sldMkLst>
      </pc:sldChg>
      <pc:sldChg chg="del">
        <pc:chgData name="Pierluigi Gioia" userId="9fb95aaf82a6cb45" providerId="LiveId" clId="{6CA42EFA-14A5-406C-A91D-265EF0C12A6C}" dt="2023-10-27T20:47:07.229" v="7347" actId="47"/>
        <pc:sldMkLst>
          <pc:docMk/>
          <pc:sldMk cId="0" sldId="439"/>
        </pc:sldMkLst>
      </pc:sldChg>
      <pc:sldChg chg="del">
        <pc:chgData name="Pierluigi Gioia" userId="9fb95aaf82a6cb45" providerId="LiveId" clId="{6CA42EFA-14A5-406C-A91D-265EF0C12A6C}" dt="2023-10-27T20:47:07.229" v="7347" actId="47"/>
        <pc:sldMkLst>
          <pc:docMk/>
          <pc:sldMk cId="0" sldId="440"/>
        </pc:sldMkLst>
      </pc:sldChg>
      <pc:sldChg chg="del">
        <pc:chgData name="Pierluigi Gioia" userId="9fb95aaf82a6cb45" providerId="LiveId" clId="{6CA42EFA-14A5-406C-A91D-265EF0C12A6C}" dt="2023-10-27T20:47:07.229" v="7347" actId="47"/>
        <pc:sldMkLst>
          <pc:docMk/>
          <pc:sldMk cId="0" sldId="441"/>
        </pc:sldMkLst>
      </pc:sldChg>
      <pc:sldChg chg="ord">
        <pc:chgData name="Pierluigi Gioia" userId="9fb95aaf82a6cb45" providerId="LiveId" clId="{6CA42EFA-14A5-406C-A91D-265EF0C12A6C}" dt="2023-10-27T20:47:11.114" v="7349"/>
        <pc:sldMkLst>
          <pc:docMk/>
          <pc:sldMk cId="3564520767" sldId="442"/>
        </pc:sldMkLst>
      </pc:sldChg>
      <pc:sldChg chg="del">
        <pc:chgData name="Pierluigi Gioia" userId="9fb95aaf82a6cb45" providerId="LiveId" clId="{6CA42EFA-14A5-406C-A91D-265EF0C12A6C}" dt="2023-10-27T20:47:07.229" v="7347" actId="47"/>
        <pc:sldMkLst>
          <pc:docMk/>
          <pc:sldMk cId="3460008720" sldId="443"/>
        </pc:sldMkLst>
      </pc:sldChg>
      <pc:sldChg chg="del">
        <pc:chgData name="Pierluigi Gioia" userId="9fb95aaf82a6cb45" providerId="LiveId" clId="{6CA42EFA-14A5-406C-A91D-265EF0C12A6C}" dt="2023-10-27T20:47:07.229" v="7347" actId="47"/>
        <pc:sldMkLst>
          <pc:docMk/>
          <pc:sldMk cId="982170719" sldId="444"/>
        </pc:sldMkLst>
      </pc:sldChg>
      <pc:sldChg chg="addSp modSp new mod">
        <pc:chgData name="Pierluigi Gioia" userId="9fb95aaf82a6cb45" providerId="LiveId" clId="{6CA42EFA-14A5-406C-A91D-265EF0C12A6C}" dt="2023-10-27T20:12:25.439" v="6739" actId="1076"/>
        <pc:sldMkLst>
          <pc:docMk/>
          <pc:sldMk cId="3156374553" sldId="445"/>
        </pc:sldMkLst>
        <pc:spChg chg="mod">
          <ac:chgData name="Pierluigi Gioia" userId="9fb95aaf82a6cb45" providerId="LiveId" clId="{6CA42EFA-14A5-406C-A91D-265EF0C12A6C}" dt="2023-10-27T18:07:37.277" v="110" actId="20577"/>
          <ac:spMkLst>
            <pc:docMk/>
            <pc:sldMk cId="3156374553" sldId="445"/>
            <ac:spMk id="2" creationId="{08C91B50-8C4F-52DC-9F50-2EFCA2F3A18E}"/>
          </ac:spMkLst>
        </pc:spChg>
        <pc:spChg chg="mod">
          <ac:chgData name="Pierluigi Gioia" userId="9fb95aaf82a6cb45" providerId="LiveId" clId="{6CA42EFA-14A5-406C-A91D-265EF0C12A6C}" dt="2023-10-27T18:08:34.976" v="299" actId="20577"/>
          <ac:spMkLst>
            <pc:docMk/>
            <pc:sldMk cId="3156374553" sldId="445"/>
            <ac:spMk id="3" creationId="{46C8E223-1C35-BE24-5305-965163615DA3}"/>
          </ac:spMkLst>
        </pc:spChg>
        <pc:picChg chg="add mod">
          <ac:chgData name="Pierluigi Gioia" userId="9fb95aaf82a6cb45" providerId="LiveId" clId="{6CA42EFA-14A5-406C-A91D-265EF0C12A6C}" dt="2023-10-27T20:12:25.439" v="6739" actId="1076"/>
          <ac:picMkLst>
            <pc:docMk/>
            <pc:sldMk cId="3156374553" sldId="445"/>
            <ac:picMk id="4" creationId="{3397F863-9BF7-5276-E97F-20B2FF7FEFCF}"/>
          </ac:picMkLst>
        </pc:picChg>
      </pc:sldChg>
      <pc:sldChg chg="addSp modSp new mod">
        <pc:chgData name="Pierluigi Gioia" userId="9fb95aaf82a6cb45" providerId="LiveId" clId="{6CA42EFA-14A5-406C-A91D-265EF0C12A6C}" dt="2023-10-27T20:14:37.312" v="6859" actId="20577"/>
        <pc:sldMkLst>
          <pc:docMk/>
          <pc:sldMk cId="1537652122" sldId="446"/>
        </pc:sldMkLst>
        <pc:spChg chg="mod">
          <ac:chgData name="Pierluigi Gioia" userId="9fb95aaf82a6cb45" providerId="LiveId" clId="{6CA42EFA-14A5-406C-A91D-265EF0C12A6C}" dt="2023-10-27T20:14:16.190" v="6776" actId="20577"/>
          <ac:spMkLst>
            <pc:docMk/>
            <pc:sldMk cId="1537652122" sldId="446"/>
            <ac:spMk id="2" creationId="{29699823-B17D-1A33-91FD-15C4B63A78ED}"/>
          </ac:spMkLst>
        </pc:spChg>
        <pc:spChg chg="mod">
          <ac:chgData name="Pierluigi Gioia" userId="9fb95aaf82a6cb45" providerId="LiveId" clId="{6CA42EFA-14A5-406C-A91D-265EF0C12A6C}" dt="2023-10-27T20:14:37.312" v="6859" actId="20577"/>
          <ac:spMkLst>
            <pc:docMk/>
            <pc:sldMk cId="1537652122" sldId="446"/>
            <ac:spMk id="3" creationId="{EEBB5395-6EF5-8B90-4955-40A766F5BB7C}"/>
          </ac:spMkLst>
        </pc:spChg>
        <pc:picChg chg="add mod">
          <ac:chgData name="Pierluigi Gioia" userId="9fb95aaf82a6cb45" providerId="LiveId" clId="{6CA42EFA-14A5-406C-A91D-265EF0C12A6C}" dt="2023-10-27T20:13:47.879" v="6742" actId="14100"/>
          <ac:picMkLst>
            <pc:docMk/>
            <pc:sldMk cId="1537652122" sldId="446"/>
            <ac:picMk id="5" creationId="{35941EFB-F7C3-C2B2-97FF-9231B1D5C17E}"/>
          </ac:picMkLst>
        </pc:picChg>
      </pc:sldChg>
      <pc:sldChg chg="addSp modSp new mod">
        <pc:chgData name="Pierluigi Gioia" userId="9fb95aaf82a6cb45" providerId="LiveId" clId="{6CA42EFA-14A5-406C-A91D-265EF0C12A6C}" dt="2023-10-27T20:18:58.512" v="6875" actId="1076"/>
        <pc:sldMkLst>
          <pc:docMk/>
          <pc:sldMk cId="4088241551" sldId="447"/>
        </pc:sldMkLst>
        <pc:spChg chg="mod">
          <ac:chgData name="Pierluigi Gioia" userId="9fb95aaf82a6cb45" providerId="LiveId" clId="{6CA42EFA-14A5-406C-A91D-265EF0C12A6C}" dt="2023-10-27T18:11:07.538" v="687" actId="20577"/>
          <ac:spMkLst>
            <pc:docMk/>
            <pc:sldMk cId="4088241551" sldId="447"/>
            <ac:spMk id="2" creationId="{D32B6354-F8C8-8EF4-B083-4689B4DA6C73}"/>
          </ac:spMkLst>
        </pc:spChg>
        <pc:spChg chg="mod">
          <ac:chgData name="Pierluigi Gioia" userId="9fb95aaf82a6cb45" providerId="LiveId" clId="{6CA42EFA-14A5-406C-A91D-265EF0C12A6C}" dt="2023-10-27T18:11:29.428" v="721" actId="14100"/>
          <ac:spMkLst>
            <pc:docMk/>
            <pc:sldMk cId="4088241551" sldId="447"/>
            <ac:spMk id="3" creationId="{9DA3FC78-0154-D7A9-E959-DFBB2FB58B3F}"/>
          </ac:spMkLst>
        </pc:spChg>
        <pc:picChg chg="add mod">
          <ac:chgData name="Pierluigi Gioia" userId="9fb95aaf82a6cb45" providerId="LiveId" clId="{6CA42EFA-14A5-406C-A91D-265EF0C12A6C}" dt="2023-10-27T20:16:24.743" v="6864" actId="1076"/>
          <ac:picMkLst>
            <pc:docMk/>
            <pc:sldMk cId="4088241551" sldId="447"/>
            <ac:picMk id="4" creationId="{49CBA195-9AFF-5704-E0D4-1524170276C0}"/>
          </ac:picMkLst>
        </pc:picChg>
        <pc:picChg chg="add mod">
          <ac:chgData name="Pierluigi Gioia" userId="9fb95aaf82a6cb45" providerId="LiveId" clId="{6CA42EFA-14A5-406C-A91D-265EF0C12A6C}" dt="2023-10-27T20:18:58.512" v="6875" actId="1076"/>
          <ac:picMkLst>
            <pc:docMk/>
            <pc:sldMk cId="4088241551" sldId="447"/>
            <ac:picMk id="5" creationId="{2220E746-0081-7DFF-4464-86A599B5AEB4}"/>
          </ac:picMkLst>
        </pc:picChg>
      </pc:sldChg>
      <pc:sldChg chg="addSp modSp new mod">
        <pc:chgData name="Pierluigi Gioia" userId="9fb95aaf82a6cb45" providerId="LiveId" clId="{6CA42EFA-14A5-406C-A91D-265EF0C12A6C}" dt="2023-10-27T20:20:25.512" v="6884" actId="1076"/>
        <pc:sldMkLst>
          <pc:docMk/>
          <pc:sldMk cId="382886572" sldId="448"/>
        </pc:sldMkLst>
        <pc:spChg chg="mod">
          <ac:chgData name="Pierluigi Gioia" userId="9fb95aaf82a6cb45" providerId="LiveId" clId="{6CA42EFA-14A5-406C-A91D-265EF0C12A6C}" dt="2023-10-27T18:11:40.214" v="751" actId="20577"/>
          <ac:spMkLst>
            <pc:docMk/>
            <pc:sldMk cId="382886572" sldId="448"/>
            <ac:spMk id="2" creationId="{F8256CF1-4D44-1F09-7EC2-773A01EFDF72}"/>
          </ac:spMkLst>
        </pc:spChg>
        <pc:spChg chg="mod">
          <ac:chgData name="Pierluigi Gioia" userId="9fb95aaf82a6cb45" providerId="LiveId" clId="{6CA42EFA-14A5-406C-A91D-265EF0C12A6C}" dt="2023-10-27T18:13:16.214" v="1026" actId="14100"/>
          <ac:spMkLst>
            <pc:docMk/>
            <pc:sldMk cId="382886572" sldId="448"/>
            <ac:spMk id="3" creationId="{82432180-46AF-F806-050D-320F2703D19D}"/>
          </ac:spMkLst>
        </pc:spChg>
        <pc:picChg chg="add mod ord modCrop">
          <ac:chgData name="Pierluigi Gioia" userId="9fb95aaf82a6cb45" providerId="LiveId" clId="{6CA42EFA-14A5-406C-A91D-265EF0C12A6C}" dt="2023-10-27T20:20:25.512" v="6884" actId="1076"/>
          <ac:picMkLst>
            <pc:docMk/>
            <pc:sldMk cId="382886572" sldId="448"/>
            <ac:picMk id="4" creationId="{8F903F44-C0A5-00B8-F868-608572DFC96B}"/>
          </ac:picMkLst>
        </pc:picChg>
      </pc:sldChg>
      <pc:sldChg chg="addSp modSp new mod">
        <pc:chgData name="Pierluigi Gioia" userId="9fb95aaf82a6cb45" providerId="LiveId" clId="{6CA42EFA-14A5-406C-A91D-265EF0C12A6C}" dt="2023-10-27T20:17:35.360" v="6870" actId="1076"/>
        <pc:sldMkLst>
          <pc:docMk/>
          <pc:sldMk cId="2049594449" sldId="449"/>
        </pc:sldMkLst>
        <pc:spChg chg="mod">
          <ac:chgData name="Pierluigi Gioia" userId="9fb95aaf82a6cb45" providerId="LiveId" clId="{6CA42EFA-14A5-406C-A91D-265EF0C12A6C}" dt="2023-10-27T18:13:45.051" v="1092" actId="20577"/>
          <ac:spMkLst>
            <pc:docMk/>
            <pc:sldMk cId="2049594449" sldId="449"/>
            <ac:spMk id="2" creationId="{4AADF9FD-873E-F333-85AD-EBA3EF29354A}"/>
          </ac:spMkLst>
        </pc:spChg>
        <pc:spChg chg="mod">
          <ac:chgData name="Pierluigi Gioia" userId="9fb95aaf82a6cb45" providerId="LiveId" clId="{6CA42EFA-14A5-406C-A91D-265EF0C12A6C}" dt="2023-10-27T18:14:43.596" v="1300" actId="14100"/>
          <ac:spMkLst>
            <pc:docMk/>
            <pc:sldMk cId="2049594449" sldId="449"/>
            <ac:spMk id="3" creationId="{2902DFF5-32E1-7D84-C81E-41247336A4D2}"/>
          </ac:spMkLst>
        </pc:spChg>
        <pc:picChg chg="add mod">
          <ac:chgData name="Pierluigi Gioia" userId="9fb95aaf82a6cb45" providerId="LiveId" clId="{6CA42EFA-14A5-406C-A91D-265EF0C12A6C}" dt="2023-10-27T20:17:35.360" v="6870" actId="1076"/>
          <ac:picMkLst>
            <pc:docMk/>
            <pc:sldMk cId="2049594449" sldId="449"/>
            <ac:picMk id="5" creationId="{CA0D176C-00D2-7FF8-F383-117A196780CD}"/>
          </ac:picMkLst>
        </pc:picChg>
      </pc:sldChg>
      <pc:sldChg chg="addSp modSp new mod">
        <pc:chgData name="Pierluigi Gioia" userId="9fb95aaf82a6cb45" providerId="LiveId" clId="{6CA42EFA-14A5-406C-A91D-265EF0C12A6C}" dt="2023-10-27T20:20:52.479" v="6888" actId="14100"/>
        <pc:sldMkLst>
          <pc:docMk/>
          <pc:sldMk cId="1245193730" sldId="450"/>
        </pc:sldMkLst>
        <pc:spChg chg="mod">
          <ac:chgData name="Pierluigi Gioia" userId="9fb95aaf82a6cb45" providerId="LiveId" clId="{6CA42EFA-14A5-406C-A91D-265EF0C12A6C}" dt="2023-10-27T18:15:29.326" v="1334" actId="20577"/>
          <ac:spMkLst>
            <pc:docMk/>
            <pc:sldMk cId="1245193730" sldId="450"/>
            <ac:spMk id="2" creationId="{EFBBAA7C-CAFE-12CF-3487-26B2A0AF3701}"/>
          </ac:spMkLst>
        </pc:spChg>
        <pc:spChg chg="mod">
          <ac:chgData name="Pierluigi Gioia" userId="9fb95aaf82a6cb45" providerId="LiveId" clId="{6CA42EFA-14A5-406C-A91D-265EF0C12A6C}" dt="2023-10-27T20:20:49.263" v="6887" actId="1076"/>
          <ac:spMkLst>
            <pc:docMk/>
            <pc:sldMk cId="1245193730" sldId="450"/>
            <ac:spMk id="3" creationId="{E74779D7-C71D-319F-5D15-9FE6A9EB9E3F}"/>
          </ac:spMkLst>
        </pc:spChg>
        <pc:picChg chg="add mod">
          <ac:chgData name="Pierluigi Gioia" userId="9fb95aaf82a6cb45" providerId="LiveId" clId="{6CA42EFA-14A5-406C-A91D-265EF0C12A6C}" dt="2023-10-27T20:20:52.479" v="6888" actId="14100"/>
          <ac:picMkLst>
            <pc:docMk/>
            <pc:sldMk cId="1245193730" sldId="450"/>
            <ac:picMk id="4" creationId="{AA05830C-A2B5-8A76-6FAD-47574807ECD6}"/>
          </ac:picMkLst>
        </pc:picChg>
      </pc:sldChg>
      <pc:sldChg chg="addSp modSp new mod">
        <pc:chgData name="Pierluigi Gioia" userId="9fb95aaf82a6cb45" providerId="LiveId" clId="{6CA42EFA-14A5-406C-A91D-265EF0C12A6C}" dt="2023-10-27T18:20:18.845" v="1906" actId="1076"/>
        <pc:sldMkLst>
          <pc:docMk/>
          <pc:sldMk cId="3333505927" sldId="451"/>
        </pc:sldMkLst>
        <pc:spChg chg="mod">
          <ac:chgData name="Pierluigi Gioia" userId="9fb95aaf82a6cb45" providerId="LiveId" clId="{6CA42EFA-14A5-406C-A91D-265EF0C12A6C}" dt="2023-10-27T18:18:04.489" v="1613" actId="20577"/>
          <ac:spMkLst>
            <pc:docMk/>
            <pc:sldMk cId="3333505927" sldId="451"/>
            <ac:spMk id="2" creationId="{329F8FA4-5E5C-6F9E-22F2-0EEA0674C974}"/>
          </ac:spMkLst>
        </pc:spChg>
        <pc:spChg chg="mod">
          <ac:chgData name="Pierluigi Gioia" userId="9fb95aaf82a6cb45" providerId="LiveId" clId="{6CA42EFA-14A5-406C-A91D-265EF0C12A6C}" dt="2023-10-27T18:19:56.061" v="1904" actId="14100"/>
          <ac:spMkLst>
            <pc:docMk/>
            <pc:sldMk cId="3333505927" sldId="451"/>
            <ac:spMk id="3" creationId="{CB29DF11-8E15-CAC9-A57B-D00F83AD4539}"/>
          </ac:spMkLst>
        </pc:spChg>
        <pc:picChg chg="add mod">
          <ac:chgData name="Pierluigi Gioia" userId="9fb95aaf82a6cb45" providerId="LiveId" clId="{6CA42EFA-14A5-406C-A91D-265EF0C12A6C}" dt="2023-10-27T18:20:18.845" v="1906" actId="1076"/>
          <ac:picMkLst>
            <pc:docMk/>
            <pc:sldMk cId="3333505927" sldId="451"/>
            <ac:picMk id="4" creationId="{17B39903-6F8A-12EF-63D3-B9C03B736601}"/>
          </ac:picMkLst>
        </pc:picChg>
      </pc:sldChg>
      <pc:sldChg chg="addSp modSp new mod">
        <pc:chgData name="Pierluigi Gioia" userId="9fb95aaf82a6cb45" providerId="LiveId" clId="{6CA42EFA-14A5-406C-A91D-265EF0C12A6C}" dt="2023-10-27T20:23:41.096" v="6898" actId="1076"/>
        <pc:sldMkLst>
          <pc:docMk/>
          <pc:sldMk cId="661077372" sldId="452"/>
        </pc:sldMkLst>
        <pc:spChg chg="mod">
          <ac:chgData name="Pierluigi Gioia" userId="9fb95aaf82a6cb45" providerId="LiveId" clId="{6CA42EFA-14A5-406C-A91D-265EF0C12A6C}" dt="2023-10-27T18:24:52.280" v="1930" actId="20577"/>
          <ac:spMkLst>
            <pc:docMk/>
            <pc:sldMk cId="661077372" sldId="452"/>
            <ac:spMk id="2" creationId="{FAD097F9-7265-24A3-F44D-98CA960E89AA}"/>
          </ac:spMkLst>
        </pc:spChg>
        <pc:spChg chg="mod">
          <ac:chgData name="Pierluigi Gioia" userId="9fb95aaf82a6cb45" providerId="LiveId" clId="{6CA42EFA-14A5-406C-A91D-265EF0C12A6C}" dt="2023-10-27T18:28:57.958" v="2473" actId="27636"/>
          <ac:spMkLst>
            <pc:docMk/>
            <pc:sldMk cId="661077372" sldId="452"/>
            <ac:spMk id="3" creationId="{61D4F9B3-2F7D-BC4D-7E9C-225906E9750E}"/>
          </ac:spMkLst>
        </pc:spChg>
        <pc:picChg chg="add mod modCrop">
          <ac:chgData name="Pierluigi Gioia" userId="9fb95aaf82a6cb45" providerId="LiveId" clId="{6CA42EFA-14A5-406C-A91D-265EF0C12A6C}" dt="2023-10-27T20:23:41.096" v="6898" actId="1076"/>
          <ac:picMkLst>
            <pc:docMk/>
            <pc:sldMk cId="661077372" sldId="452"/>
            <ac:picMk id="4" creationId="{8DE37069-31B1-1848-6979-142E6042E523}"/>
          </ac:picMkLst>
        </pc:picChg>
      </pc:sldChg>
      <pc:sldChg chg="addSp delSp modSp new mod">
        <pc:chgData name="Pierluigi Gioia" userId="9fb95aaf82a6cb45" providerId="LiveId" clId="{6CA42EFA-14A5-406C-A91D-265EF0C12A6C}" dt="2023-10-27T18:36:16.340" v="3057" actId="1582"/>
        <pc:sldMkLst>
          <pc:docMk/>
          <pc:sldMk cId="3257667868" sldId="453"/>
        </pc:sldMkLst>
        <pc:spChg chg="mod">
          <ac:chgData name="Pierluigi Gioia" userId="9fb95aaf82a6cb45" providerId="LiveId" clId="{6CA42EFA-14A5-406C-A91D-265EF0C12A6C}" dt="2023-10-27T18:29:24.054" v="2494" actId="20577"/>
          <ac:spMkLst>
            <pc:docMk/>
            <pc:sldMk cId="3257667868" sldId="453"/>
            <ac:spMk id="2" creationId="{4CAF0536-AF72-9416-EB12-27CF587F7CFC}"/>
          </ac:spMkLst>
        </pc:spChg>
        <pc:spChg chg="mod">
          <ac:chgData name="Pierluigi Gioia" userId="9fb95aaf82a6cb45" providerId="LiveId" clId="{6CA42EFA-14A5-406C-A91D-265EF0C12A6C}" dt="2023-10-27T18:33:04.647" v="3044" actId="27636"/>
          <ac:spMkLst>
            <pc:docMk/>
            <pc:sldMk cId="3257667868" sldId="453"/>
            <ac:spMk id="3" creationId="{7ABF9B8C-1CF9-97D5-695F-F702D743EAD9}"/>
          </ac:spMkLst>
        </pc:spChg>
        <pc:spChg chg="add mod">
          <ac:chgData name="Pierluigi Gioia" userId="9fb95aaf82a6cb45" providerId="LiveId" clId="{6CA42EFA-14A5-406C-A91D-265EF0C12A6C}" dt="2023-10-27T18:35:07.951" v="3049" actId="1582"/>
          <ac:spMkLst>
            <pc:docMk/>
            <pc:sldMk cId="3257667868" sldId="453"/>
            <ac:spMk id="5" creationId="{DAB3006C-ED49-1558-9E58-B65220E93318}"/>
          </ac:spMkLst>
        </pc:spChg>
        <pc:spChg chg="add del mod">
          <ac:chgData name="Pierluigi Gioia" userId="9fb95aaf82a6cb45" providerId="LiveId" clId="{6CA42EFA-14A5-406C-A91D-265EF0C12A6C}" dt="2023-10-27T18:35:41.498" v="3055" actId="478"/>
          <ac:spMkLst>
            <pc:docMk/>
            <pc:sldMk cId="3257667868" sldId="453"/>
            <ac:spMk id="6" creationId="{A967C040-6496-584F-78A7-D89C5542D262}"/>
          </ac:spMkLst>
        </pc:spChg>
        <pc:spChg chg="add mod">
          <ac:chgData name="Pierluigi Gioia" userId="9fb95aaf82a6cb45" providerId="LiveId" clId="{6CA42EFA-14A5-406C-A91D-265EF0C12A6C}" dt="2023-10-27T18:36:16.340" v="3057" actId="1582"/>
          <ac:spMkLst>
            <pc:docMk/>
            <pc:sldMk cId="3257667868" sldId="453"/>
            <ac:spMk id="7" creationId="{4DA0114B-B719-3659-3838-2FA2954760F0}"/>
          </ac:spMkLst>
        </pc:spChg>
        <pc:picChg chg="add del mod">
          <ac:chgData name="Pierluigi Gioia" userId="9fb95aaf82a6cb45" providerId="LiveId" clId="{6CA42EFA-14A5-406C-A91D-265EF0C12A6C}" dt="2023-10-27T18:35:39.064" v="3054" actId="478"/>
          <ac:picMkLst>
            <pc:docMk/>
            <pc:sldMk cId="3257667868" sldId="453"/>
            <ac:picMk id="4" creationId="{2B8DCCD6-F2AE-ED33-A3ED-4664A0DA45F4}"/>
          </ac:picMkLst>
        </pc:picChg>
      </pc:sldChg>
      <pc:sldChg chg="addSp delSp modSp new mod">
        <pc:chgData name="Pierluigi Gioia" userId="9fb95aaf82a6cb45" providerId="LiveId" clId="{6CA42EFA-14A5-406C-A91D-265EF0C12A6C}" dt="2023-10-27T20:26:08.809" v="6905" actId="1076"/>
        <pc:sldMkLst>
          <pc:docMk/>
          <pc:sldMk cId="3332963377" sldId="454"/>
        </pc:sldMkLst>
        <pc:spChg chg="mod">
          <ac:chgData name="Pierluigi Gioia" userId="9fb95aaf82a6cb45" providerId="LiveId" clId="{6CA42EFA-14A5-406C-A91D-265EF0C12A6C}" dt="2023-10-27T18:36:37.862" v="3094" actId="20577"/>
          <ac:spMkLst>
            <pc:docMk/>
            <pc:sldMk cId="3332963377" sldId="454"/>
            <ac:spMk id="2" creationId="{F97293F3-1934-4912-8ED4-ABB7949B42C0}"/>
          </ac:spMkLst>
        </pc:spChg>
        <pc:spChg chg="mod">
          <ac:chgData name="Pierluigi Gioia" userId="9fb95aaf82a6cb45" providerId="LiveId" clId="{6CA42EFA-14A5-406C-A91D-265EF0C12A6C}" dt="2023-10-27T18:37:51.357" v="3370" actId="14100"/>
          <ac:spMkLst>
            <pc:docMk/>
            <pc:sldMk cId="3332963377" sldId="454"/>
            <ac:spMk id="3" creationId="{DFB0DF02-B10C-3B31-3D8E-4FFCDDF39484}"/>
          </ac:spMkLst>
        </pc:spChg>
        <pc:picChg chg="add del mod">
          <ac:chgData name="Pierluigi Gioia" userId="9fb95aaf82a6cb45" providerId="LiveId" clId="{6CA42EFA-14A5-406C-A91D-265EF0C12A6C}" dt="2023-10-27T20:25:31.407" v="6902" actId="478"/>
          <ac:picMkLst>
            <pc:docMk/>
            <pc:sldMk cId="3332963377" sldId="454"/>
            <ac:picMk id="4" creationId="{62C536C3-0467-F875-6AE9-CE4328C5325A}"/>
          </ac:picMkLst>
        </pc:picChg>
        <pc:picChg chg="add mod">
          <ac:chgData name="Pierluigi Gioia" userId="9fb95aaf82a6cb45" providerId="LiveId" clId="{6CA42EFA-14A5-406C-A91D-265EF0C12A6C}" dt="2023-10-27T20:26:08.809" v="6905" actId="1076"/>
          <ac:picMkLst>
            <pc:docMk/>
            <pc:sldMk cId="3332963377" sldId="454"/>
            <ac:picMk id="5" creationId="{E0989103-479C-AF8F-0C51-8BAA2488836A}"/>
          </ac:picMkLst>
        </pc:picChg>
      </pc:sldChg>
      <pc:sldChg chg="addSp modSp new mod">
        <pc:chgData name="Pierluigi Gioia" userId="9fb95aaf82a6cb45" providerId="LiveId" clId="{6CA42EFA-14A5-406C-A91D-265EF0C12A6C}" dt="2023-10-27T20:28:08.728" v="6910" actId="1076"/>
        <pc:sldMkLst>
          <pc:docMk/>
          <pc:sldMk cId="4032738711" sldId="455"/>
        </pc:sldMkLst>
        <pc:spChg chg="mod">
          <ac:chgData name="Pierluigi Gioia" userId="9fb95aaf82a6cb45" providerId="LiveId" clId="{6CA42EFA-14A5-406C-A91D-265EF0C12A6C}" dt="2023-10-27T18:38:15.713" v="3395" actId="20577"/>
          <ac:spMkLst>
            <pc:docMk/>
            <pc:sldMk cId="4032738711" sldId="455"/>
            <ac:spMk id="2" creationId="{AEF10755-7EBB-999D-C4A3-2C07B8C72CC4}"/>
          </ac:spMkLst>
        </pc:spChg>
        <pc:spChg chg="mod">
          <ac:chgData name="Pierluigi Gioia" userId="9fb95aaf82a6cb45" providerId="LiveId" clId="{6CA42EFA-14A5-406C-A91D-265EF0C12A6C}" dt="2023-10-27T18:39:32.804" v="3582" actId="14100"/>
          <ac:spMkLst>
            <pc:docMk/>
            <pc:sldMk cId="4032738711" sldId="455"/>
            <ac:spMk id="3" creationId="{2A9090B0-CC7E-2D03-5DD5-BD8664E739BA}"/>
          </ac:spMkLst>
        </pc:spChg>
        <pc:picChg chg="add mod">
          <ac:chgData name="Pierluigi Gioia" userId="9fb95aaf82a6cb45" providerId="LiveId" clId="{6CA42EFA-14A5-406C-A91D-265EF0C12A6C}" dt="2023-10-27T20:28:08.728" v="6910" actId="1076"/>
          <ac:picMkLst>
            <pc:docMk/>
            <pc:sldMk cId="4032738711" sldId="455"/>
            <ac:picMk id="4" creationId="{5A01706F-3B0D-655B-F4FC-AD8DB95847D9}"/>
          </ac:picMkLst>
        </pc:picChg>
      </pc:sldChg>
      <pc:sldChg chg="addSp modSp new mod">
        <pc:chgData name="Pierluigi Gioia" userId="9fb95aaf82a6cb45" providerId="LiveId" clId="{6CA42EFA-14A5-406C-A91D-265EF0C12A6C}" dt="2023-10-27T20:35:13.519" v="6917" actId="11529"/>
        <pc:sldMkLst>
          <pc:docMk/>
          <pc:sldMk cId="1394748186" sldId="456"/>
        </pc:sldMkLst>
        <pc:spChg chg="mod">
          <ac:chgData name="Pierluigi Gioia" userId="9fb95aaf82a6cb45" providerId="LiveId" clId="{6CA42EFA-14A5-406C-A91D-265EF0C12A6C}" dt="2023-10-27T18:40:04.796" v="3616" actId="20577"/>
          <ac:spMkLst>
            <pc:docMk/>
            <pc:sldMk cId="1394748186" sldId="456"/>
            <ac:spMk id="2" creationId="{E88C76A0-F191-7743-D786-B5EF4B6FAA37}"/>
          </ac:spMkLst>
        </pc:spChg>
        <pc:spChg chg="mod">
          <ac:chgData name="Pierluigi Gioia" userId="9fb95aaf82a6cb45" providerId="LiveId" clId="{6CA42EFA-14A5-406C-A91D-265EF0C12A6C}" dt="2023-10-27T18:42:07.333" v="3908" actId="14100"/>
          <ac:spMkLst>
            <pc:docMk/>
            <pc:sldMk cId="1394748186" sldId="456"/>
            <ac:spMk id="3" creationId="{B6B5BFDE-F8C0-72AC-9C84-23BDB99D0987}"/>
          </ac:spMkLst>
        </pc:spChg>
        <pc:spChg chg="add">
          <ac:chgData name="Pierluigi Gioia" userId="9fb95aaf82a6cb45" providerId="LiveId" clId="{6CA42EFA-14A5-406C-A91D-265EF0C12A6C}" dt="2023-10-27T20:35:13.519" v="6917" actId="11529"/>
          <ac:spMkLst>
            <pc:docMk/>
            <pc:sldMk cId="1394748186" sldId="456"/>
            <ac:spMk id="5" creationId="{ECF9CB45-3091-DA1E-8FCE-87F02FDEBD31}"/>
          </ac:spMkLst>
        </pc:spChg>
        <pc:picChg chg="add mod">
          <ac:chgData name="Pierluigi Gioia" userId="9fb95aaf82a6cb45" providerId="LiveId" clId="{6CA42EFA-14A5-406C-A91D-265EF0C12A6C}" dt="2023-10-27T20:35:00.911" v="6916" actId="14100"/>
          <ac:picMkLst>
            <pc:docMk/>
            <pc:sldMk cId="1394748186" sldId="456"/>
            <ac:picMk id="4" creationId="{176514D7-FF2A-BA0F-0ECE-F52DE8C4FFD0}"/>
          </ac:picMkLst>
        </pc:picChg>
      </pc:sldChg>
      <pc:sldChg chg="addSp modSp new mod">
        <pc:chgData name="Pierluigi Gioia" userId="9fb95aaf82a6cb45" providerId="LiveId" clId="{6CA42EFA-14A5-406C-A91D-265EF0C12A6C}" dt="2023-10-27T20:22:21.368" v="6892" actId="14100"/>
        <pc:sldMkLst>
          <pc:docMk/>
          <pc:sldMk cId="2614180223" sldId="457"/>
        </pc:sldMkLst>
        <pc:spChg chg="mod">
          <ac:chgData name="Pierluigi Gioia" userId="9fb95aaf82a6cb45" providerId="LiveId" clId="{6CA42EFA-14A5-406C-A91D-265EF0C12A6C}" dt="2023-10-27T18:29:58.238" v="2565" actId="20577"/>
          <ac:spMkLst>
            <pc:docMk/>
            <pc:sldMk cId="2614180223" sldId="457"/>
            <ac:spMk id="2" creationId="{F3C77DB8-8F58-538D-BAD2-7A6FBD07F0DE}"/>
          </ac:spMkLst>
        </pc:spChg>
        <pc:spChg chg="mod">
          <ac:chgData name="Pierluigi Gioia" userId="9fb95aaf82a6cb45" providerId="LiveId" clId="{6CA42EFA-14A5-406C-A91D-265EF0C12A6C}" dt="2023-10-27T18:32:11.880" v="2934" actId="27636"/>
          <ac:spMkLst>
            <pc:docMk/>
            <pc:sldMk cId="2614180223" sldId="457"/>
            <ac:spMk id="3" creationId="{9D5EECCA-5145-0540-AB64-298572FB87C0}"/>
          </ac:spMkLst>
        </pc:spChg>
        <pc:picChg chg="add mod">
          <ac:chgData name="Pierluigi Gioia" userId="9fb95aaf82a6cb45" providerId="LiveId" clId="{6CA42EFA-14A5-406C-A91D-265EF0C12A6C}" dt="2023-10-27T20:22:21.368" v="6892" actId="14100"/>
          <ac:picMkLst>
            <pc:docMk/>
            <pc:sldMk cId="2614180223" sldId="457"/>
            <ac:picMk id="4" creationId="{0E685F24-E0B8-0FEC-52AF-358A5F5AA42E}"/>
          </ac:picMkLst>
        </pc:picChg>
      </pc:sldChg>
      <pc:sldChg chg="addSp delSp modSp new mod">
        <pc:chgData name="Pierluigi Gioia" userId="9fb95aaf82a6cb45" providerId="LiveId" clId="{6CA42EFA-14A5-406C-A91D-265EF0C12A6C}" dt="2023-10-27T20:38:55.256" v="6966" actId="207"/>
        <pc:sldMkLst>
          <pc:docMk/>
          <pc:sldMk cId="1314063013" sldId="458"/>
        </pc:sldMkLst>
        <pc:spChg chg="mod">
          <ac:chgData name="Pierluigi Gioia" userId="9fb95aaf82a6cb45" providerId="LiveId" clId="{6CA42EFA-14A5-406C-A91D-265EF0C12A6C}" dt="2023-10-27T18:42:19.095" v="3928" actId="20577"/>
          <ac:spMkLst>
            <pc:docMk/>
            <pc:sldMk cId="1314063013" sldId="458"/>
            <ac:spMk id="2" creationId="{237B2E70-8C76-2903-3246-FFC8CC266F7F}"/>
          </ac:spMkLst>
        </pc:spChg>
        <pc:spChg chg="mod">
          <ac:chgData name="Pierluigi Gioia" userId="9fb95aaf82a6cb45" providerId="LiveId" clId="{6CA42EFA-14A5-406C-A91D-265EF0C12A6C}" dt="2023-10-27T20:37:41.616" v="6933" actId="207"/>
          <ac:spMkLst>
            <pc:docMk/>
            <pc:sldMk cId="1314063013" sldId="458"/>
            <ac:spMk id="3" creationId="{B843938C-56E6-0472-AF80-BEEE6FE08590}"/>
          </ac:spMkLst>
        </pc:spChg>
        <pc:spChg chg="add">
          <ac:chgData name="Pierluigi Gioia" userId="9fb95aaf82a6cb45" providerId="LiveId" clId="{6CA42EFA-14A5-406C-A91D-265EF0C12A6C}" dt="2023-10-27T20:35:41.165" v="6918" actId="11529"/>
          <ac:spMkLst>
            <pc:docMk/>
            <pc:sldMk cId="1314063013" sldId="458"/>
            <ac:spMk id="4" creationId="{8D0EF208-8088-C2E5-006E-11557AF10353}"/>
          </ac:spMkLst>
        </pc:spChg>
        <pc:spChg chg="add">
          <ac:chgData name="Pierluigi Gioia" userId="9fb95aaf82a6cb45" providerId="LiveId" clId="{6CA42EFA-14A5-406C-A91D-265EF0C12A6C}" dt="2023-10-27T20:35:57.639" v="6919" actId="11529"/>
          <ac:spMkLst>
            <pc:docMk/>
            <pc:sldMk cId="1314063013" sldId="458"/>
            <ac:spMk id="5" creationId="{BA6997FF-69A2-6117-B998-3F5676E3CA5C}"/>
          </ac:spMkLst>
        </pc:spChg>
        <pc:spChg chg="add">
          <ac:chgData name="Pierluigi Gioia" userId="9fb95aaf82a6cb45" providerId="LiveId" clId="{6CA42EFA-14A5-406C-A91D-265EF0C12A6C}" dt="2023-10-27T20:36:19.128" v="6920" actId="11529"/>
          <ac:spMkLst>
            <pc:docMk/>
            <pc:sldMk cId="1314063013" sldId="458"/>
            <ac:spMk id="6" creationId="{322687A6-C375-E5B6-E09A-E2852DBFD022}"/>
          </ac:spMkLst>
        </pc:spChg>
        <pc:spChg chg="add">
          <ac:chgData name="Pierluigi Gioia" userId="9fb95aaf82a6cb45" providerId="LiveId" clId="{6CA42EFA-14A5-406C-A91D-265EF0C12A6C}" dt="2023-10-27T20:36:45.414" v="6921" actId="11529"/>
          <ac:spMkLst>
            <pc:docMk/>
            <pc:sldMk cId="1314063013" sldId="458"/>
            <ac:spMk id="7" creationId="{D616E9BC-025D-6808-9459-1E56184DF900}"/>
          </ac:spMkLst>
        </pc:spChg>
        <pc:spChg chg="add del mod">
          <ac:chgData name="Pierluigi Gioia" userId="9fb95aaf82a6cb45" providerId="LiveId" clId="{6CA42EFA-14A5-406C-A91D-265EF0C12A6C}" dt="2023-10-27T20:38:12.355" v="6937" actId="478"/>
          <ac:spMkLst>
            <pc:docMk/>
            <pc:sldMk cId="1314063013" sldId="458"/>
            <ac:spMk id="15" creationId="{A0A9A39A-1469-42F0-F57C-B6130D20F5DA}"/>
          </ac:spMkLst>
        </pc:spChg>
        <pc:spChg chg="add mod">
          <ac:chgData name="Pierluigi Gioia" userId="9fb95aaf82a6cb45" providerId="LiveId" clId="{6CA42EFA-14A5-406C-A91D-265EF0C12A6C}" dt="2023-10-27T20:38:30.408" v="6952" actId="20577"/>
          <ac:spMkLst>
            <pc:docMk/>
            <pc:sldMk cId="1314063013" sldId="458"/>
            <ac:spMk id="16" creationId="{FF866207-6F5F-A1D8-D0D1-6A4FFCFCAEAB}"/>
          </ac:spMkLst>
        </pc:spChg>
        <pc:spChg chg="add mod">
          <ac:chgData name="Pierluigi Gioia" userId="9fb95aaf82a6cb45" providerId="LiveId" clId="{6CA42EFA-14A5-406C-A91D-265EF0C12A6C}" dt="2023-10-27T20:38:55.256" v="6966" actId="207"/>
          <ac:spMkLst>
            <pc:docMk/>
            <pc:sldMk cId="1314063013" sldId="458"/>
            <ac:spMk id="17" creationId="{0F3BE14F-12E0-214E-E725-07282BA8A45C}"/>
          </ac:spMkLst>
        </pc:spChg>
        <pc:cxnChg chg="add mod">
          <ac:chgData name="Pierluigi Gioia" userId="9fb95aaf82a6cb45" providerId="LiveId" clId="{6CA42EFA-14A5-406C-A91D-265EF0C12A6C}" dt="2023-10-27T20:37:31.583" v="6931" actId="14100"/>
          <ac:cxnSpMkLst>
            <pc:docMk/>
            <pc:sldMk cId="1314063013" sldId="458"/>
            <ac:cxnSpMk id="9" creationId="{F21BE19F-FB45-9F02-4229-045F0EDE89D9}"/>
          </ac:cxnSpMkLst>
        </pc:cxnChg>
        <pc:cxnChg chg="add mod">
          <ac:chgData name="Pierluigi Gioia" userId="9fb95aaf82a6cb45" providerId="LiveId" clId="{6CA42EFA-14A5-406C-A91D-265EF0C12A6C}" dt="2023-10-27T20:37:15.008" v="6925" actId="1076"/>
          <ac:cxnSpMkLst>
            <pc:docMk/>
            <pc:sldMk cId="1314063013" sldId="458"/>
            <ac:cxnSpMk id="10" creationId="{D4B90F3A-C458-ABD5-4DFC-92E6AF2D9EC6}"/>
          </ac:cxnSpMkLst>
        </pc:cxnChg>
        <pc:cxnChg chg="add mod">
          <ac:chgData name="Pierluigi Gioia" userId="9fb95aaf82a6cb45" providerId="LiveId" clId="{6CA42EFA-14A5-406C-A91D-265EF0C12A6C}" dt="2023-10-27T20:37:19.857" v="6927" actId="1076"/>
          <ac:cxnSpMkLst>
            <pc:docMk/>
            <pc:sldMk cId="1314063013" sldId="458"/>
            <ac:cxnSpMk id="11" creationId="{C14C7A5A-2B99-8883-A64B-CDE833DD671E}"/>
          </ac:cxnSpMkLst>
        </pc:cxnChg>
        <pc:cxnChg chg="add mod">
          <ac:chgData name="Pierluigi Gioia" userId="9fb95aaf82a6cb45" providerId="LiveId" clId="{6CA42EFA-14A5-406C-A91D-265EF0C12A6C}" dt="2023-10-27T20:37:28.177" v="6930" actId="14100"/>
          <ac:cxnSpMkLst>
            <pc:docMk/>
            <pc:sldMk cId="1314063013" sldId="458"/>
            <ac:cxnSpMk id="12" creationId="{4701A4C5-118A-D2B7-9026-4A1B186C6C2C}"/>
          </ac:cxnSpMkLst>
        </pc:cxnChg>
      </pc:sldChg>
      <pc:sldChg chg="addSp modSp new mod">
        <pc:chgData name="Pierluigi Gioia" userId="9fb95aaf82a6cb45" providerId="LiveId" clId="{6CA42EFA-14A5-406C-A91D-265EF0C12A6C}" dt="2023-10-27T20:39:20.824" v="6971" actId="14100"/>
        <pc:sldMkLst>
          <pc:docMk/>
          <pc:sldMk cId="701598946" sldId="459"/>
        </pc:sldMkLst>
        <pc:spChg chg="mod">
          <ac:chgData name="Pierluigi Gioia" userId="9fb95aaf82a6cb45" providerId="LiveId" clId="{6CA42EFA-14A5-406C-A91D-265EF0C12A6C}" dt="2023-10-27T18:43:44.994" v="4212" actId="20577"/>
          <ac:spMkLst>
            <pc:docMk/>
            <pc:sldMk cId="701598946" sldId="459"/>
            <ac:spMk id="2" creationId="{47CF944F-BC61-C8B8-448B-8DA065E7B4E6}"/>
          </ac:spMkLst>
        </pc:spChg>
        <pc:spChg chg="mod">
          <ac:chgData name="Pierluigi Gioia" userId="9fb95aaf82a6cb45" providerId="LiveId" clId="{6CA42EFA-14A5-406C-A91D-265EF0C12A6C}" dt="2023-10-27T18:44:52.821" v="4499" actId="14100"/>
          <ac:spMkLst>
            <pc:docMk/>
            <pc:sldMk cId="701598946" sldId="459"/>
            <ac:spMk id="3" creationId="{E2407C2B-219B-5DB0-0EFB-10E27DD02EC4}"/>
          </ac:spMkLst>
        </pc:spChg>
        <pc:picChg chg="add mod">
          <ac:chgData name="Pierluigi Gioia" userId="9fb95aaf82a6cb45" providerId="LiveId" clId="{6CA42EFA-14A5-406C-A91D-265EF0C12A6C}" dt="2023-10-27T20:39:20.824" v="6971" actId="14100"/>
          <ac:picMkLst>
            <pc:docMk/>
            <pc:sldMk cId="701598946" sldId="459"/>
            <ac:picMk id="4" creationId="{AD9F2D54-1C2C-24F1-20AA-5822F1554B23}"/>
          </ac:picMkLst>
        </pc:picChg>
      </pc:sldChg>
      <pc:sldChg chg="addSp delSp modSp new mod">
        <pc:chgData name="Pierluigi Gioia" userId="9fb95aaf82a6cb45" providerId="LiveId" clId="{6CA42EFA-14A5-406C-A91D-265EF0C12A6C}" dt="2023-10-27T20:41:35.976" v="6974" actId="14100"/>
        <pc:sldMkLst>
          <pc:docMk/>
          <pc:sldMk cId="3657102152" sldId="460"/>
        </pc:sldMkLst>
        <pc:spChg chg="mod">
          <ac:chgData name="Pierluigi Gioia" userId="9fb95aaf82a6cb45" providerId="LiveId" clId="{6CA42EFA-14A5-406C-A91D-265EF0C12A6C}" dt="2023-10-27T18:45:08.479" v="4539" actId="20577"/>
          <ac:spMkLst>
            <pc:docMk/>
            <pc:sldMk cId="3657102152" sldId="460"/>
            <ac:spMk id="2" creationId="{9E2556F3-4CF1-5462-6586-B5B891F0A346}"/>
          </ac:spMkLst>
        </pc:spChg>
        <pc:spChg chg="mod">
          <ac:chgData name="Pierluigi Gioia" userId="9fb95aaf82a6cb45" providerId="LiveId" clId="{6CA42EFA-14A5-406C-A91D-265EF0C12A6C}" dt="2023-10-27T18:46:06.757" v="4719" actId="14100"/>
          <ac:spMkLst>
            <pc:docMk/>
            <pc:sldMk cId="3657102152" sldId="460"/>
            <ac:spMk id="3" creationId="{332F479E-7687-FCD3-3929-6922E4C9258E}"/>
          </ac:spMkLst>
        </pc:spChg>
        <pc:picChg chg="add del mod">
          <ac:chgData name="Pierluigi Gioia" userId="9fb95aaf82a6cb45" providerId="LiveId" clId="{6CA42EFA-14A5-406C-A91D-265EF0C12A6C}" dt="2023-10-27T20:39:10.834" v="6967" actId="21"/>
          <ac:picMkLst>
            <pc:docMk/>
            <pc:sldMk cId="3657102152" sldId="460"/>
            <ac:picMk id="4" creationId="{8875CE92-F8E0-1A39-C4A7-01B96D05ACB8}"/>
          </ac:picMkLst>
        </pc:picChg>
        <pc:picChg chg="add mod">
          <ac:chgData name="Pierluigi Gioia" userId="9fb95aaf82a6cb45" providerId="LiveId" clId="{6CA42EFA-14A5-406C-A91D-265EF0C12A6C}" dt="2023-10-27T20:41:35.976" v="6974" actId="14100"/>
          <ac:picMkLst>
            <pc:docMk/>
            <pc:sldMk cId="3657102152" sldId="460"/>
            <ac:picMk id="5" creationId="{2BA1B78C-36FA-A6B9-2F62-9A074B3500FC}"/>
          </ac:picMkLst>
        </pc:picChg>
      </pc:sldChg>
      <pc:sldChg chg="addSp modSp new mod">
        <pc:chgData name="Pierluigi Gioia" userId="9fb95aaf82a6cb45" providerId="LiveId" clId="{6CA42EFA-14A5-406C-A91D-265EF0C12A6C}" dt="2023-10-27T20:43:52.960" v="7190" actId="14100"/>
        <pc:sldMkLst>
          <pc:docMk/>
          <pc:sldMk cId="167820151" sldId="461"/>
        </pc:sldMkLst>
        <pc:spChg chg="mod">
          <ac:chgData name="Pierluigi Gioia" userId="9fb95aaf82a6cb45" providerId="LiveId" clId="{6CA42EFA-14A5-406C-A91D-265EF0C12A6C}" dt="2023-10-27T19:26:33.203" v="4746" actId="20577"/>
          <ac:spMkLst>
            <pc:docMk/>
            <pc:sldMk cId="167820151" sldId="461"/>
            <ac:spMk id="2" creationId="{0C28F29C-D21A-90AB-35F6-B11C83CF2732}"/>
          </ac:spMkLst>
        </pc:spChg>
        <pc:spChg chg="mod">
          <ac:chgData name="Pierluigi Gioia" userId="9fb95aaf82a6cb45" providerId="LiveId" clId="{6CA42EFA-14A5-406C-A91D-265EF0C12A6C}" dt="2023-10-27T20:43:47.888" v="7187" actId="14100"/>
          <ac:spMkLst>
            <pc:docMk/>
            <pc:sldMk cId="167820151" sldId="461"/>
            <ac:spMk id="3" creationId="{1AF72202-C61B-05A8-0671-3AAB442831E6}"/>
          </ac:spMkLst>
        </pc:spChg>
        <pc:picChg chg="add mod">
          <ac:chgData name="Pierluigi Gioia" userId="9fb95aaf82a6cb45" providerId="LiveId" clId="{6CA42EFA-14A5-406C-A91D-265EF0C12A6C}" dt="2023-10-27T20:43:52.960" v="7190" actId="14100"/>
          <ac:picMkLst>
            <pc:docMk/>
            <pc:sldMk cId="167820151" sldId="461"/>
            <ac:picMk id="4" creationId="{A4DF3377-F029-E0BC-2A97-A0DCB3037C39}"/>
          </ac:picMkLst>
        </pc:picChg>
      </pc:sldChg>
      <pc:sldChg chg="addSp modSp new mod">
        <pc:chgData name="Pierluigi Gioia" userId="9fb95aaf82a6cb45" providerId="LiveId" clId="{6CA42EFA-14A5-406C-A91D-265EF0C12A6C}" dt="2023-10-27T20:08:27.674" v="6462" actId="113"/>
        <pc:sldMkLst>
          <pc:docMk/>
          <pc:sldMk cId="3677383722" sldId="462"/>
        </pc:sldMkLst>
        <pc:spChg chg="mod">
          <ac:chgData name="Pierluigi Gioia" userId="9fb95aaf82a6cb45" providerId="LiveId" clId="{6CA42EFA-14A5-406C-A91D-265EF0C12A6C}" dt="2023-10-27T19:26:53.794" v="4761" actId="20577"/>
          <ac:spMkLst>
            <pc:docMk/>
            <pc:sldMk cId="3677383722" sldId="462"/>
            <ac:spMk id="2" creationId="{FA6086FF-77DD-30B4-35CF-56A9CB053E6B}"/>
          </ac:spMkLst>
        </pc:spChg>
        <pc:spChg chg="mod">
          <ac:chgData name="Pierluigi Gioia" userId="9fb95aaf82a6cb45" providerId="LiveId" clId="{6CA42EFA-14A5-406C-A91D-265EF0C12A6C}" dt="2023-10-27T20:08:27.674" v="6462" actId="113"/>
          <ac:spMkLst>
            <pc:docMk/>
            <pc:sldMk cId="3677383722" sldId="462"/>
            <ac:spMk id="3" creationId="{F7BC78DF-644E-3998-F249-D8875E90C69F}"/>
          </ac:spMkLst>
        </pc:spChg>
        <pc:picChg chg="add mod">
          <ac:chgData name="Pierluigi Gioia" userId="9fb95aaf82a6cb45" providerId="LiveId" clId="{6CA42EFA-14A5-406C-A91D-265EF0C12A6C}" dt="2023-10-27T19:35:03.518" v="5001" actId="14100"/>
          <ac:picMkLst>
            <pc:docMk/>
            <pc:sldMk cId="3677383722" sldId="462"/>
            <ac:picMk id="4" creationId="{8414487C-9ADE-CE02-C3E4-78FFCF03B8F4}"/>
          </ac:picMkLst>
        </pc:picChg>
      </pc:sldChg>
      <pc:sldChg chg="addSp modSp new mod">
        <pc:chgData name="Pierluigi Gioia" userId="9fb95aaf82a6cb45" providerId="LiveId" clId="{6CA42EFA-14A5-406C-A91D-265EF0C12A6C}" dt="2023-10-27T20:10:30.565" v="6736" actId="20577"/>
        <pc:sldMkLst>
          <pc:docMk/>
          <pc:sldMk cId="16341043" sldId="463"/>
        </pc:sldMkLst>
        <pc:spChg chg="mod">
          <ac:chgData name="Pierluigi Gioia" userId="9fb95aaf82a6cb45" providerId="LiveId" clId="{6CA42EFA-14A5-406C-A91D-265EF0C12A6C}" dt="2023-10-27T20:08:44.909" v="6491" actId="20577"/>
          <ac:spMkLst>
            <pc:docMk/>
            <pc:sldMk cId="16341043" sldId="463"/>
            <ac:spMk id="2" creationId="{6CA0F91F-36F5-85C2-C835-A826F2E191E0}"/>
          </ac:spMkLst>
        </pc:spChg>
        <pc:spChg chg="mod">
          <ac:chgData name="Pierluigi Gioia" userId="9fb95aaf82a6cb45" providerId="LiveId" clId="{6CA42EFA-14A5-406C-A91D-265EF0C12A6C}" dt="2023-10-27T20:10:30.565" v="6736" actId="20577"/>
          <ac:spMkLst>
            <pc:docMk/>
            <pc:sldMk cId="16341043" sldId="463"/>
            <ac:spMk id="3" creationId="{E848299D-7BB3-471C-87A5-CD34552134AC}"/>
          </ac:spMkLst>
        </pc:spChg>
        <pc:picChg chg="add mod">
          <ac:chgData name="Pierluigi Gioia" userId="9fb95aaf82a6cb45" providerId="LiveId" clId="{6CA42EFA-14A5-406C-A91D-265EF0C12A6C}" dt="2023-10-27T19:32:33.967" v="4998" actId="1076"/>
          <ac:picMkLst>
            <pc:docMk/>
            <pc:sldMk cId="16341043" sldId="463"/>
            <ac:picMk id="4" creationId="{D28C2FC6-A19F-A18E-FA63-55F765E32852}"/>
          </ac:picMkLst>
        </pc:picChg>
      </pc:sldChg>
      <pc:sldChg chg="addSp modSp new mod">
        <pc:chgData name="Pierluigi Gioia" userId="9fb95aaf82a6cb45" providerId="LiveId" clId="{6CA42EFA-14A5-406C-A91D-265EF0C12A6C}" dt="2023-10-27T19:45:57.272" v="5257" actId="20577"/>
        <pc:sldMkLst>
          <pc:docMk/>
          <pc:sldMk cId="890244797" sldId="464"/>
        </pc:sldMkLst>
        <pc:spChg chg="mod ord">
          <ac:chgData name="Pierluigi Gioia" userId="9fb95aaf82a6cb45" providerId="LiveId" clId="{6CA42EFA-14A5-406C-A91D-265EF0C12A6C}" dt="2023-10-27T19:45:14.742" v="5216" actId="14100"/>
          <ac:spMkLst>
            <pc:docMk/>
            <pc:sldMk cId="890244797" sldId="464"/>
            <ac:spMk id="2" creationId="{1E0B347F-A4F7-EE4A-9C6C-FE37643985B4}"/>
          </ac:spMkLst>
        </pc:spChg>
        <pc:spChg chg="mod">
          <ac:chgData name="Pierluigi Gioia" userId="9fb95aaf82a6cb45" providerId="LiveId" clId="{6CA42EFA-14A5-406C-A91D-265EF0C12A6C}" dt="2023-10-27T19:45:57.272" v="5257" actId="20577"/>
          <ac:spMkLst>
            <pc:docMk/>
            <pc:sldMk cId="890244797" sldId="464"/>
            <ac:spMk id="3" creationId="{DCB6A83B-7CAF-8286-D02B-984182B0E03B}"/>
          </ac:spMkLst>
        </pc:spChg>
        <pc:spChg chg="add mod">
          <ac:chgData name="Pierluigi Gioia" userId="9fb95aaf82a6cb45" providerId="LiveId" clId="{6CA42EFA-14A5-406C-A91D-265EF0C12A6C}" dt="2023-10-27T19:45:26.207" v="5219" actId="14100"/>
          <ac:spMkLst>
            <pc:docMk/>
            <pc:sldMk cId="890244797" sldId="464"/>
            <ac:spMk id="5" creationId="{7011D23E-B70E-0C36-F133-08B3E4FE42DD}"/>
          </ac:spMkLst>
        </pc:spChg>
        <pc:spChg chg="add mod">
          <ac:chgData name="Pierluigi Gioia" userId="9fb95aaf82a6cb45" providerId="LiveId" clId="{6CA42EFA-14A5-406C-A91D-265EF0C12A6C}" dt="2023-10-27T19:45:45.144" v="5222" actId="14100"/>
          <ac:spMkLst>
            <pc:docMk/>
            <pc:sldMk cId="890244797" sldId="464"/>
            <ac:spMk id="6" creationId="{6ECDD8EC-F47C-AFFF-AFDB-E56D07D0CC2E}"/>
          </ac:spMkLst>
        </pc:spChg>
        <pc:picChg chg="add mod">
          <ac:chgData name="Pierluigi Gioia" userId="9fb95aaf82a6cb45" providerId="LiveId" clId="{6CA42EFA-14A5-406C-A91D-265EF0C12A6C}" dt="2023-10-27T19:43:04.343" v="5005" actId="1076"/>
          <ac:picMkLst>
            <pc:docMk/>
            <pc:sldMk cId="890244797" sldId="464"/>
            <ac:picMk id="4" creationId="{AEB775AA-91B8-E4F4-99E1-76071AE6D43D}"/>
          </ac:picMkLst>
        </pc:picChg>
      </pc:sldChg>
      <pc:sldChg chg="addSp delSp modSp new mod">
        <pc:chgData name="Pierluigi Gioia" userId="9fb95aaf82a6cb45" providerId="LiveId" clId="{6CA42EFA-14A5-406C-A91D-265EF0C12A6C}" dt="2023-10-27T19:48:05.982" v="5263" actId="1076"/>
        <pc:sldMkLst>
          <pc:docMk/>
          <pc:sldMk cId="667970941" sldId="465"/>
        </pc:sldMkLst>
        <pc:spChg chg="del">
          <ac:chgData name="Pierluigi Gioia" userId="9fb95aaf82a6cb45" providerId="LiveId" clId="{6CA42EFA-14A5-406C-A91D-265EF0C12A6C}" dt="2023-10-27T19:48:02.231" v="5262" actId="478"/>
          <ac:spMkLst>
            <pc:docMk/>
            <pc:sldMk cId="667970941" sldId="465"/>
            <ac:spMk id="2" creationId="{EA04BF30-BDC1-C7D7-5133-8F6562D9093F}"/>
          </ac:spMkLst>
        </pc:spChg>
        <pc:spChg chg="del">
          <ac:chgData name="Pierluigi Gioia" userId="9fb95aaf82a6cb45" providerId="LiveId" clId="{6CA42EFA-14A5-406C-A91D-265EF0C12A6C}" dt="2023-10-27T19:47:51.556" v="5259" actId="478"/>
          <ac:spMkLst>
            <pc:docMk/>
            <pc:sldMk cId="667970941" sldId="465"/>
            <ac:spMk id="3" creationId="{80358946-7BE9-05C8-DA3A-52DEAEDD7B21}"/>
          </ac:spMkLst>
        </pc:spChg>
        <pc:picChg chg="add mod">
          <ac:chgData name="Pierluigi Gioia" userId="9fb95aaf82a6cb45" providerId="LiveId" clId="{6CA42EFA-14A5-406C-A91D-265EF0C12A6C}" dt="2023-10-27T19:48:05.982" v="5263" actId="1076"/>
          <ac:picMkLst>
            <pc:docMk/>
            <pc:sldMk cId="667970941" sldId="465"/>
            <ac:picMk id="4" creationId="{DC387664-E27D-BA86-F5CC-23E131394E1A}"/>
          </ac:picMkLst>
        </pc:picChg>
      </pc:sldChg>
      <pc:sldChg chg="addSp modSp new mod">
        <pc:chgData name="Pierluigi Gioia" userId="9fb95aaf82a6cb45" providerId="LiveId" clId="{6CA42EFA-14A5-406C-A91D-265EF0C12A6C}" dt="2023-10-27T19:57:16.415" v="5945" actId="1076"/>
        <pc:sldMkLst>
          <pc:docMk/>
          <pc:sldMk cId="2862232718" sldId="466"/>
        </pc:sldMkLst>
        <pc:spChg chg="mod">
          <ac:chgData name="Pierluigi Gioia" userId="9fb95aaf82a6cb45" providerId="LiveId" clId="{6CA42EFA-14A5-406C-A91D-265EF0C12A6C}" dt="2023-10-27T19:51:24.829" v="5298" actId="20577"/>
          <ac:spMkLst>
            <pc:docMk/>
            <pc:sldMk cId="2862232718" sldId="466"/>
            <ac:spMk id="2" creationId="{BDB2C9AF-702D-C613-8CD6-85AA507B77AF}"/>
          </ac:spMkLst>
        </pc:spChg>
        <pc:spChg chg="mod">
          <ac:chgData name="Pierluigi Gioia" userId="9fb95aaf82a6cb45" providerId="LiveId" clId="{6CA42EFA-14A5-406C-A91D-265EF0C12A6C}" dt="2023-10-27T19:52:47.862" v="5520" actId="14100"/>
          <ac:spMkLst>
            <pc:docMk/>
            <pc:sldMk cId="2862232718" sldId="466"/>
            <ac:spMk id="3" creationId="{5A050A36-4BCE-3F77-F5C1-0063920BA0AB}"/>
          </ac:spMkLst>
        </pc:spChg>
        <pc:picChg chg="add mod">
          <ac:chgData name="Pierluigi Gioia" userId="9fb95aaf82a6cb45" providerId="LiveId" clId="{6CA42EFA-14A5-406C-A91D-265EF0C12A6C}" dt="2023-10-27T19:57:16.415" v="5945" actId="1076"/>
          <ac:picMkLst>
            <pc:docMk/>
            <pc:sldMk cId="2862232718" sldId="466"/>
            <ac:picMk id="4" creationId="{BC8BE05C-A792-ED58-20DD-7055BC53F729}"/>
          </ac:picMkLst>
        </pc:picChg>
      </pc:sldChg>
      <pc:sldChg chg="addSp modSp new mod setBg">
        <pc:chgData name="Pierluigi Gioia" userId="9fb95aaf82a6cb45" providerId="LiveId" clId="{6CA42EFA-14A5-406C-A91D-265EF0C12A6C}" dt="2023-10-27T19:59:11.547" v="5953" actId="27636"/>
        <pc:sldMkLst>
          <pc:docMk/>
          <pc:sldMk cId="4139078920" sldId="467"/>
        </pc:sldMkLst>
        <pc:spChg chg="mod">
          <ac:chgData name="Pierluigi Gioia" userId="9fb95aaf82a6cb45" providerId="LiveId" clId="{6CA42EFA-14A5-406C-A91D-265EF0C12A6C}" dt="2023-10-27T19:58:57.247" v="5947" actId="26606"/>
          <ac:spMkLst>
            <pc:docMk/>
            <pc:sldMk cId="4139078920" sldId="467"/>
            <ac:spMk id="2" creationId="{1B3F7664-6B55-5E91-EE03-AA532DF7ABE0}"/>
          </ac:spMkLst>
        </pc:spChg>
        <pc:spChg chg="mod">
          <ac:chgData name="Pierluigi Gioia" userId="9fb95aaf82a6cb45" providerId="LiveId" clId="{6CA42EFA-14A5-406C-A91D-265EF0C12A6C}" dt="2023-10-27T19:59:11.547" v="5953" actId="27636"/>
          <ac:spMkLst>
            <pc:docMk/>
            <pc:sldMk cId="4139078920" sldId="467"/>
            <ac:spMk id="3" creationId="{46767442-69EE-F5F2-F7FE-A47FE5DBBC4B}"/>
          </ac:spMkLst>
        </pc:spChg>
        <pc:spChg chg="add">
          <ac:chgData name="Pierluigi Gioia" userId="9fb95aaf82a6cb45" providerId="LiveId" clId="{6CA42EFA-14A5-406C-A91D-265EF0C12A6C}" dt="2023-10-27T19:58:57.247" v="5947" actId="26606"/>
          <ac:spMkLst>
            <pc:docMk/>
            <pc:sldMk cId="4139078920" sldId="467"/>
            <ac:spMk id="9" creationId="{F13C74B1-5B17-4795-BED0-7140497B445A}"/>
          </ac:spMkLst>
        </pc:spChg>
        <pc:spChg chg="add">
          <ac:chgData name="Pierluigi Gioia" userId="9fb95aaf82a6cb45" providerId="LiveId" clId="{6CA42EFA-14A5-406C-A91D-265EF0C12A6C}" dt="2023-10-27T19:58:57.247" v="5947" actId="26606"/>
          <ac:spMkLst>
            <pc:docMk/>
            <pc:sldMk cId="4139078920" sldId="467"/>
            <ac:spMk id="11" creationId="{D4974D33-8DC5-464E-8C6D-BE58F0669C17}"/>
          </ac:spMkLst>
        </pc:spChg>
        <pc:picChg chg="add mod">
          <ac:chgData name="Pierluigi Gioia" userId="9fb95aaf82a6cb45" providerId="LiveId" clId="{6CA42EFA-14A5-406C-A91D-265EF0C12A6C}" dt="2023-10-27T19:58:57.247" v="5947" actId="26606"/>
          <ac:picMkLst>
            <pc:docMk/>
            <pc:sldMk cId="4139078920" sldId="467"/>
            <ac:picMk id="4" creationId="{783EB6D1-F31E-AAF2-DA6D-FF6B97419CA0}"/>
          </ac:picMkLst>
        </pc:picChg>
      </pc:sldChg>
      <pc:sldChg chg="addSp modSp new mod">
        <pc:chgData name="Pierluigi Gioia" userId="9fb95aaf82a6cb45" providerId="LiveId" clId="{6CA42EFA-14A5-406C-A91D-265EF0C12A6C}" dt="2023-10-27T20:03:05.944" v="6249" actId="20577"/>
        <pc:sldMkLst>
          <pc:docMk/>
          <pc:sldMk cId="1968412804" sldId="468"/>
        </pc:sldMkLst>
        <pc:spChg chg="mod">
          <ac:chgData name="Pierluigi Gioia" userId="9fb95aaf82a6cb45" providerId="LiveId" clId="{6CA42EFA-14A5-406C-A91D-265EF0C12A6C}" dt="2023-10-27T20:00:45.648" v="5971" actId="20577"/>
          <ac:spMkLst>
            <pc:docMk/>
            <pc:sldMk cId="1968412804" sldId="468"/>
            <ac:spMk id="2" creationId="{096E4EBC-348A-C003-9938-7D6B9993F327}"/>
          </ac:spMkLst>
        </pc:spChg>
        <pc:spChg chg="mod">
          <ac:chgData name="Pierluigi Gioia" userId="9fb95aaf82a6cb45" providerId="LiveId" clId="{6CA42EFA-14A5-406C-A91D-265EF0C12A6C}" dt="2023-10-27T20:03:05.944" v="6249" actId="20577"/>
          <ac:spMkLst>
            <pc:docMk/>
            <pc:sldMk cId="1968412804" sldId="468"/>
            <ac:spMk id="3" creationId="{F61A7B23-1897-B0FA-D517-AD7440732FA2}"/>
          </ac:spMkLst>
        </pc:spChg>
        <pc:picChg chg="add mod">
          <ac:chgData name="Pierluigi Gioia" userId="9fb95aaf82a6cb45" providerId="LiveId" clId="{6CA42EFA-14A5-406C-A91D-265EF0C12A6C}" dt="2023-10-27T20:02:53.224" v="6207" actId="1076"/>
          <ac:picMkLst>
            <pc:docMk/>
            <pc:sldMk cId="1968412804" sldId="468"/>
            <ac:picMk id="4" creationId="{DEB7123C-8F03-4CB1-D28A-72A7B11D9FC6}"/>
          </ac:picMkLst>
        </pc:picChg>
      </pc:sldChg>
      <pc:sldChg chg="addSp delSp modSp new mod">
        <pc:chgData name="Pierluigi Gioia" userId="9fb95aaf82a6cb45" providerId="LiveId" clId="{6CA42EFA-14A5-406C-A91D-265EF0C12A6C}" dt="2023-10-27T20:07:59.431" v="6461" actId="1076"/>
        <pc:sldMkLst>
          <pc:docMk/>
          <pc:sldMk cId="2315859084" sldId="469"/>
        </pc:sldMkLst>
        <pc:spChg chg="mod">
          <ac:chgData name="Pierluigi Gioia" userId="9fb95aaf82a6cb45" providerId="LiveId" clId="{6CA42EFA-14A5-406C-A91D-265EF0C12A6C}" dt="2023-10-27T20:05:08.328" v="6271" actId="20577"/>
          <ac:spMkLst>
            <pc:docMk/>
            <pc:sldMk cId="2315859084" sldId="469"/>
            <ac:spMk id="2" creationId="{CDA7B8E0-F6D9-868F-F66C-19B54C2EAD96}"/>
          </ac:spMkLst>
        </pc:spChg>
        <pc:spChg chg="mod">
          <ac:chgData name="Pierluigi Gioia" userId="9fb95aaf82a6cb45" providerId="LiveId" clId="{6CA42EFA-14A5-406C-A91D-265EF0C12A6C}" dt="2023-10-27T20:06:41.263" v="6453" actId="14100"/>
          <ac:spMkLst>
            <pc:docMk/>
            <pc:sldMk cId="2315859084" sldId="469"/>
            <ac:spMk id="3" creationId="{3E9DF9CF-D8E1-E39A-485C-7587F530E2E8}"/>
          </ac:spMkLst>
        </pc:spChg>
        <pc:picChg chg="add del mod">
          <ac:chgData name="Pierluigi Gioia" userId="9fb95aaf82a6cb45" providerId="LiveId" clId="{6CA42EFA-14A5-406C-A91D-265EF0C12A6C}" dt="2023-10-27T20:07:10.832" v="6457" actId="478"/>
          <ac:picMkLst>
            <pc:docMk/>
            <pc:sldMk cId="2315859084" sldId="469"/>
            <ac:picMk id="4" creationId="{0F81FD82-537B-79FA-0431-1ADF30B99432}"/>
          </ac:picMkLst>
        </pc:picChg>
        <pc:picChg chg="add mod">
          <ac:chgData name="Pierluigi Gioia" userId="9fb95aaf82a6cb45" providerId="LiveId" clId="{6CA42EFA-14A5-406C-A91D-265EF0C12A6C}" dt="2023-10-27T20:07:59.431" v="6461" actId="1076"/>
          <ac:picMkLst>
            <pc:docMk/>
            <pc:sldMk cId="2315859084" sldId="469"/>
            <ac:picMk id="5" creationId="{04B84A1D-8134-56C2-046D-E8DA39A76606}"/>
          </ac:picMkLst>
        </pc:picChg>
      </pc:sldChg>
      <pc:sldChg chg="addSp modSp new mod setBg">
        <pc:chgData name="Pierluigi Gioia" userId="9fb95aaf82a6cb45" providerId="LiveId" clId="{6CA42EFA-14A5-406C-A91D-265EF0C12A6C}" dt="2023-10-27T20:46:16.276" v="7346" actId="26606"/>
        <pc:sldMkLst>
          <pc:docMk/>
          <pc:sldMk cId="1870397880" sldId="470"/>
        </pc:sldMkLst>
        <pc:spChg chg="mod">
          <ac:chgData name="Pierluigi Gioia" userId="9fb95aaf82a6cb45" providerId="LiveId" clId="{6CA42EFA-14A5-406C-A91D-265EF0C12A6C}" dt="2023-10-27T20:46:16.276" v="7346" actId="26606"/>
          <ac:spMkLst>
            <pc:docMk/>
            <pc:sldMk cId="1870397880" sldId="470"/>
            <ac:spMk id="2" creationId="{96744734-9B7E-D685-CDAE-5C442033E51E}"/>
          </ac:spMkLst>
        </pc:spChg>
        <pc:spChg chg="mod">
          <ac:chgData name="Pierluigi Gioia" userId="9fb95aaf82a6cb45" providerId="LiveId" clId="{6CA42EFA-14A5-406C-A91D-265EF0C12A6C}" dt="2023-10-27T20:46:16.276" v="7346" actId="26606"/>
          <ac:spMkLst>
            <pc:docMk/>
            <pc:sldMk cId="1870397880" sldId="470"/>
            <ac:spMk id="3" creationId="{E10B4132-9E5F-D919-8B10-8684A98E0739}"/>
          </ac:spMkLst>
        </pc:spChg>
        <pc:spChg chg="add">
          <ac:chgData name="Pierluigi Gioia" userId="9fb95aaf82a6cb45" providerId="LiveId" clId="{6CA42EFA-14A5-406C-A91D-265EF0C12A6C}" dt="2023-10-27T20:46:16.276" v="7346" actId="26606"/>
          <ac:spMkLst>
            <pc:docMk/>
            <pc:sldMk cId="1870397880" sldId="470"/>
            <ac:spMk id="9" creationId="{F13C74B1-5B17-4795-BED0-7140497B445A}"/>
          </ac:spMkLst>
        </pc:spChg>
        <pc:spChg chg="add">
          <ac:chgData name="Pierluigi Gioia" userId="9fb95aaf82a6cb45" providerId="LiveId" clId="{6CA42EFA-14A5-406C-A91D-265EF0C12A6C}" dt="2023-10-27T20:46:16.276" v="7346" actId="26606"/>
          <ac:spMkLst>
            <pc:docMk/>
            <pc:sldMk cId="1870397880" sldId="470"/>
            <ac:spMk id="11" creationId="{D4974D33-8DC5-464E-8C6D-BE58F0669C17}"/>
          </ac:spMkLst>
        </pc:spChg>
        <pc:picChg chg="add mod">
          <ac:chgData name="Pierluigi Gioia" userId="9fb95aaf82a6cb45" providerId="LiveId" clId="{6CA42EFA-14A5-406C-A91D-265EF0C12A6C}" dt="2023-10-27T20:46:16.276" v="7346" actId="26606"/>
          <ac:picMkLst>
            <pc:docMk/>
            <pc:sldMk cId="1870397880" sldId="470"/>
            <ac:picMk id="4" creationId="{54A6D97C-126A-C587-5BF7-A31D834E4BD5}"/>
          </ac:picMkLst>
        </pc:picChg>
      </pc:sldChg>
      <pc:sldChg chg="addSp delSp modSp new mod">
        <pc:chgData name="Pierluigi Gioia" userId="9fb95aaf82a6cb45" providerId="LiveId" clId="{6CA42EFA-14A5-406C-A91D-265EF0C12A6C}" dt="2023-10-27T20:49:35.954" v="7379" actId="403"/>
        <pc:sldMkLst>
          <pc:docMk/>
          <pc:sldMk cId="1116739532" sldId="471"/>
        </pc:sldMkLst>
        <pc:spChg chg="mod">
          <ac:chgData name="Pierluigi Gioia" userId="9fb95aaf82a6cb45" providerId="LiveId" clId="{6CA42EFA-14A5-406C-A91D-265EF0C12A6C}" dt="2023-10-27T20:49:35.954" v="7379" actId="403"/>
          <ac:spMkLst>
            <pc:docMk/>
            <pc:sldMk cId="1116739532" sldId="471"/>
            <ac:spMk id="2" creationId="{B1BE99AC-C2E7-680F-23BE-5C00F615B149}"/>
          </ac:spMkLst>
        </pc:spChg>
        <pc:spChg chg="del">
          <ac:chgData name="Pierluigi Gioia" userId="9fb95aaf82a6cb45" providerId="LiveId" clId="{6CA42EFA-14A5-406C-A91D-265EF0C12A6C}" dt="2023-10-27T20:47:47.785" v="7370" actId="478"/>
          <ac:spMkLst>
            <pc:docMk/>
            <pc:sldMk cId="1116739532" sldId="471"/>
            <ac:spMk id="3" creationId="{6F740B50-71BF-1D79-9DF9-3C8655FFB869}"/>
          </ac:spMkLst>
        </pc:spChg>
        <pc:picChg chg="add mod ord">
          <ac:chgData name="Pierluigi Gioia" userId="9fb95aaf82a6cb45" providerId="LiveId" clId="{6CA42EFA-14A5-406C-A91D-265EF0C12A6C}" dt="2023-10-27T20:49:27.881" v="7376" actId="167"/>
          <ac:picMkLst>
            <pc:docMk/>
            <pc:sldMk cId="1116739532" sldId="471"/>
            <ac:picMk id="4" creationId="{4205A2E7-63BA-FF4C-614F-75D37AE7570B}"/>
          </ac:picMkLst>
        </pc:picChg>
      </pc:sldChg>
      <pc:sldMasterChg chg="delSldLayout">
        <pc:chgData name="Pierluigi Gioia" userId="9fb95aaf82a6cb45" providerId="LiveId" clId="{6CA42EFA-14A5-406C-A91D-265EF0C12A6C}" dt="2023-10-27T20:47:07.229" v="7347" actId="47"/>
        <pc:sldMasterMkLst>
          <pc:docMk/>
          <pc:sldMasterMk cId="4150943824" sldId="2147483648"/>
        </pc:sldMasterMkLst>
        <pc:sldLayoutChg chg="del">
          <pc:chgData name="Pierluigi Gioia" userId="9fb95aaf82a6cb45" providerId="LiveId" clId="{6CA42EFA-14A5-406C-A91D-265EF0C12A6C}" dt="2023-10-27T20:47:07.229" v="7347" actId="47"/>
          <pc:sldLayoutMkLst>
            <pc:docMk/>
            <pc:sldMasterMk cId="4150943824" sldId="2147483648"/>
            <pc:sldLayoutMk cId="3172921551" sldId="2147483660"/>
          </pc:sldLayoutMkLst>
        </pc:sldLayoutChg>
      </pc:sldMaster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E901BCC-8C09-49FB-9F18-2F2084CFDDF7}"/>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6AD4825C-A95B-4895-9E96-205801939A2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4C3EEA07-D40C-4B87-BE64-2A4ADE2FED91}"/>
              </a:ext>
            </a:extLst>
          </p:cNvPr>
          <p:cNvSpPr>
            <a:spLocks noGrp="1"/>
          </p:cNvSpPr>
          <p:nvPr>
            <p:ph type="dt" sz="half" idx="10"/>
          </p:nvPr>
        </p:nvSpPr>
        <p:spPr/>
        <p:txBody>
          <a:bodyPr/>
          <a:lstStyle/>
          <a:p>
            <a:fld id="{842575B4-103F-4CE0-B8A2-063C538B789D}" type="datetimeFigureOut">
              <a:rPr lang="it-IT" smtClean="0"/>
              <a:t>28/10/2023</a:t>
            </a:fld>
            <a:endParaRPr lang="it-IT"/>
          </a:p>
        </p:txBody>
      </p:sp>
      <p:sp>
        <p:nvSpPr>
          <p:cNvPr id="5" name="Segnaposto piè di pagina 4">
            <a:extLst>
              <a:ext uri="{FF2B5EF4-FFF2-40B4-BE49-F238E27FC236}">
                <a16:creationId xmlns:a16="http://schemas.microsoft.com/office/drawing/2014/main" id="{DABD5723-5D5E-4F98-8FAC-AA8F41ED3AA2}"/>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0CA37C90-6D75-489D-8481-85EEEDD4E30F}"/>
              </a:ext>
            </a:extLst>
          </p:cNvPr>
          <p:cNvSpPr>
            <a:spLocks noGrp="1"/>
          </p:cNvSpPr>
          <p:nvPr>
            <p:ph type="sldNum" sz="quarter" idx="12"/>
          </p:nvPr>
        </p:nvSpPr>
        <p:spPr/>
        <p:txBody>
          <a:bodyPr/>
          <a:lstStyle/>
          <a:p>
            <a:fld id="{45114851-D0CF-483C-AB78-EACFF39BC50F}" type="slidenum">
              <a:rPr lang="it-IT" smtClean="0"/>
              <a:t>‹N›</a:t>
            </a:fld>
            <a:endParaRPr lang="it-IT"/>
          </a:p>
        </p:txBody>
      </p:sp>
    </p:spTree>
    <p:extLst>
      <p:ext uri="{BB962C8B-B14F-4D97-AF65-F5344CB8AC3E}">
        <p14:creationId xmlns:p14="http://schemas.microsoft.com/office/powerpoint/2010/main" val="41229227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5B093FB-BF2B-40A2-9232-6A89E6F7F849}"/>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A6F6B141-2964-4E1A-A985-D985A3B5F0DA}"/>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C1B08253-9C2F-457D-AE35-1E50FE3D0BEE}"/>
              </a:ext>
            </a:extLst>
          </p:cNvPr>
          <p:cNvSpPr>
            <a:spLocks noGrp="1"/>
          </p:cNvSpPr>
          <p:nvPr>
            <p:ph type="dt" sz="half" idx="10"/>
          </p:nvPr>
        </p:nvSpPr>
        <p:spPr/>
        <p:txBody>
          <a:bodyPr/>
          <a:lstStyle/>
          <a:p>
            <a:fld id="{842575B4-103F-4CE0-B8A2-063C538B789D}" type="datetimeFigureOut">
              <a:rPr lang="it-IT" smtClean="0"/>
              <a:t>28/10/2023</a:t>
            </a:fld>
            <a:endParaRPr lang="it-IT"/>
          </a:p>
        </p:txBody>
      </p:sp>
      <p:sp>
        <p:nvSpPr>
          <p:cNvPr id="5" name="Segnaposto piè di pagina 4">
            <a:extLst>
              <a:ext uri="{FF2B5EF4-FFF2-40B4-BE49-F238E27FC236}">
                <a16:creationId xmlns:a16="http://schemas.microsoft.com/office/drawing/2014/main" id="{4DBA898F-F227-4F10-BA83-6DF7B7CEA1DF}"/>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AF681E84-4AE9-419A-ABBA-DD46C844AB51}"/>
              </a:ext>
            </a:extLst>
          </p:cNvPr>
          <p:cNvSpPr>
            <a:spLocks noGrp="1"/>
          </p:cNvSpPr>
          <p:nvPr>
            <p:ph type="sldNum" sz="quarter" idx="12"/>
          </p:nvPr>
        </p:nvSpPr>
        <p:spPr/>
        <p:txBody>
          <a:bodyPr/>
          <a:lstStyle/>
          <a:p>
            <a:fld id="{45114851-D0CF-483C-AB78-EACFF39BC50F}" type="slidenum">
              <a:rPr lang="it-IT" smtClean="0"/>
              <a:t>‹N›</a:t>
            </a:fld>
            <a:endParaRPr lang="it-IT"/>
          </a:p>
        </p:txBody>
      </p:sp>
    </p:spTree>
    <p:extLst>
      <p:ext uri="{BB962C8B-B14F-4D97-AF65-F5344CB8AC3E}">
        <p14:creationId xmlns:p14="http://schemas.microsoft.com/office/powerpoint/2010/main" val="5643870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8D882E13-601C-4385-ACD5-06CE7DD8B3FC}"/>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83E6AB20-0AB4-45AA-89C2-EE4A2E564B1B}"/>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81A5396A-5A45-4CE6-B59A-5E15E420E050}"/>
              </a:ext>
            </a:extLst>
          </p:cNvPr>
          <p:cNvSpPr>
            <a:spLocks noGrp="1"/>
          </p:cNvSpPr>
          <p:nvPr>
            <p:ph type="dt" sz="half" idx="10"/>
          </p:nvPr>
        </p:nvSpPr>
        <p:spPr/>
        <p:txBody>
          <a:bodyPr/>
          <a:lstStyle/>
          <a:p>
            <a:fld id="{842575B4-103F-4CE0-B8A2-063C538B789D}" type="datetimeFigureOut">
              <a:rPr lang="it-IT" smtClean="0"/>
              <a:t>28/10/2023</a:t>
            </a:fld>
            <a:endParaRPr lang="it-IT"/>
          </a:p>
        </p:txBody>
      </p:sp>
      <p:sp>
        <p:nvSpPr>
          <p:cNvPr id="5" name="Segnaposto piè di pagina 4">
            <a:extLst>
              <a:ext uri="{FF2B5EF4-FFF2-40B4-BE49-F238E27FC236}">
                <a16:creationId xmlns:a16="http://schemas.microsoft.com/office/drawing/2014/main" id="{9F5D5671-79AD-461B-A275-F56A105302A7}"/>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0A66E493-3796-4DA2-81AC-A710EFCFAB54}"/>
              </a:ext>
            </a:extLst>
          </p:cNvPr>
          <p:cNvSpPr>
            <a:spLocks noGrp="1"/>
          </p:cNvSpPr>
          <p:nvPr>
            <p:ph type="sldNum" sz="quarter" idx="12"/>
          </p:nvPr>
        </p:nvSpPr>
        <p:spPr/>
        <p:txBody>
          <a:bodyPr/>
          <a:lstStyle/>
          <a:p>
            <a:fld id="{45114851-D0CF-483C-AB78-EACFF39BC50F}" type="slidenum">
              <a:rPr lang="it-IT" smtClean="0"/>
              <a:t>‹N›</a:t>
            </a:fld>
            <a:endParaRPr lang="it-IT"/>
          </a:p>
        </p:txBody>
      </p:sp>
    </p:spTree>
    <p:extLst>
      <p:ext uri="{BB962C8B-B14F-4D97-AF65-F5344CB8AC3E}">
        <p14:creationId xmlns:p14="http://schemas.microsoft.com/office/powerpoint/2010/main" val="8095812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9E72FBF-9E9A-4601-8A7F-FB2D5D62A43B}"/>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0E90B5C6-2448-4D64-9655-30F399BEDF36}"/>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DA222521-6557-4A27-8DD4-D9532E0F1E33}"/>
              </a:ext>
            </a:extLst>
          </p:cNvPr>
          <p:cNvSpPr>
            <a:spLocks noGrp="1"/>
          </p:cNvSpPr>
          <p:nvPr>
            <p:ph type="dt" sz="half" idx="10"/>
          </p:nvPr>
        </p:nvSpPr>
        <p:spPr/>
        <p:txBody>
          <a:bodyPr/>
          <a:lstStyle/>
          <a:p>
            <a:fld id="{842575B4-103F-4CE0-B8A2-063C538B789D}" type="datetimeFigureOut">
              <a:rPr lang="it-IT" smtClean="0"/>
              <a:t>28/10/2023</a:t>
            </a:fld>
            <a:endParaRPr lang="it-IT"/>
          </a:p>
        </p:txBody>
      </p:sp>
      <p:sp>
        <p:nvSpPr>
          <p:cNvPr id="5" name="Segnaposto piè di pagina 4">
            <a:extLst>
              <a:ext uri="{FF2B5EF4-FFF2-40B4-BE49-F238E27FC236}">
                <a16:creationId xmlns:a16="http://schemas.microsoft.com/office/drawing/2014/main" id="{8EE6B3EC-534C-49CC-8BBC-FA978EB8BA25}"/>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F2CDD92E-8F1E-4AA1-AA29-690DEFDAA429}"/>
              </a:ext>
            </a:extLst>
          </p:cNvPr>
          <p:cNvSpPr>
            <a:spLocks noGrp="1"/>
          </p:cNvSpPr>
          <p:nvPr>
            <p:ph type="sldNum" sz="quarter" idx="12"/>
          </p:nvPr>
        </p:nvSpPr>
        <p:spPr/>
        <p:txBody>
          <a:bodyPr/>
          <a:lstStyle/>
          <a:p>
            <a:fld id="{45114851-D0CF-483C-AB78-EACFF39BC50F}" type="slidenum">
              <a:rPr lang="it-IT" smtClean="0"/>
              <a:t>‹N›</a:t>
            </a:fld>
            <a:endParaRPr lang="it-IT"/>
          </a:p>
        </p:txBody>
      </p:sp>
    </p:spTree>
    <p:extLst>
      <p:ext uri="{BB962C8B-B14F-4D97-AF65-F5344CB8AC3E}">
        <p14:creationId xmlns:p14="http://schemas.microsoft.com/office/powerpoint/2010/main" val="24761547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E5843A4-BE9E-4490-A23E-B3AD8C4B0EB1}"/>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9F42E46A-4291-48C8-961F-9026FDC99B6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3411B921-3D99-4E34-A930-D321BF9A175F}"/>
              </a:ext>
            </a:extLst>
          </p:cNvPr>
          <p:cNvSpPr>
            <a:spLocks noGrp="1"/>
          </p:cNvSpPr>
          <p:nvPr>
            <p:ph type="dt" sz="half" idx="10"/>
          </p:nvPr>
        </p:nvSpPr>
        <p:spPr/>
        <p:txBody>
          <a:bodyPr/>
          <a:lstStyle/>
          <a:p>
            <a:fld id="{842575B4-103F-4CE0-B8A2-063C538B789D}" type="datetimeFigureOut">
              <a:rPr lang="it-IT" smtClean="0"/>
              <a:t>28/10/2023</a:t>
            </a:fld>
            <a:endParaRPr lang="it-IT"/>
          </a:p>
        </p:txBody>
      </p:sp>
      <p:sp>
        <p:nvSpPr>
          <p:cNvPr id="5" name="Segnaposto piè di pagina 4">
            <a:extLst>
              <a:ext uri="{FF2B5EF4-FFF2-40B4-BE49-F238E27FC236}">
                <a16:creationId xmlns:a16="http://schemas.microsoft.com/office/drawing/2014/main" id="{2C2BB8FC-1248-421A-B1C8-BBA49FC88E85}"/>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142DBF27-E5E0-4A48-ABF1-9E9690B8DAFC}"/>
              </a:ext>
            </a:extLst>
          </p:cNvPr>
          <p:cNvSpPr>
            <a:spLocks noGrp="1"/>
          </p:cNvSpPr>
          <p:nvPr>
            <p:ph type="sldNum" sz="quarter" idx="12"/>
          </p:nvPr>
        </p:nvSpPr>
        <p:spPr/>
        <p:txBody>
          <a:bodyPr/>
          <a:lstStyle/>
          <a:p>
            <a:fld id="{45114851-D0CF-483C-AB78-EACFF39BC50F}" type="slidenum">
              <a:rPr lang="it-IT" smtClean="0"/>
              <a:t>‹N›</a:t>
            </a:fld>
            <a:endParaRPr lang="it-IT"/>
          </a:p>
        </p:txBody>
      </p:sp>
    </p:spTree>
    <p:extLst>
      <p:ext uri="{BB962C8B-B14F-4D97-AF65-F5344CB8AC3E}">
        <p14:creationId xmlns:p14="http://schemas.microsoft.com/office/powerpoint/2010/main" val="25594511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788AC88-7661-4274-BE23-DE2F62053DA9}"/>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74325432-80E8-466C-AEB8-AEE8BA4094B5}"/>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6294459F-7607-4EF6-86F2-8C561DAA0FD7}"/>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AFFF0559-5D6A-4BF6-A8E7-8B7183B52F6E}"/>
              </a:ext>
            </a:extLst>
          </p:cNvPr>
          <p:cNvSpPr>
            <a:spLocks noGrp="1"/>
          </p:cNvSpPr>
          <p:nvPr>
            <p:ph type="dt" sz="half" idx="10"/>
          </p:nvPr>
        </p:nvSpPr>
        <p:spPr/>
        <p:txBody>
          <a:bodyPr/>
          <a:lstStyle/>
          <a:p>
            <a:fld id="{842575B4-103F-4CE0-B8A2-063C538B789D}" type="datetimeFigureOut">
              <a:rPr lang="it-IT" smtClean="0"/>
              <a:t>28/10/2023</a:t>
            </a:fld>
            <a:endParaRPr lang="it-IT"/>
          </a:p>
        </p:txBody>
      </p:sp>
      <p:sp>
        <p:nvSpPr>
          <p:cNvPr id="6" name="Segnaposto piè di pagina 5">
            <a:extLst>
              <a:ext uri="{FF2B5EF4-FFF2-40B4-BE49-F238E27FC236}">
                <a16:creationId xmlns:a16="http://schemas.microsoft.com/office/drawing/2014/main" id="{2EFF324E-1BAC-4B0E-B6C5-381EBD2B673B}"/>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EBEF57B8-BD31-4737-88CB-D9B96335D05F}"/>
              </a:ext>
            </a:extLst>
          </p:cNvPr>
          <p:cNvSpPr>
            <a:spLocks noGrp="1"/>
          </p:cNvSpPr>
          <p:nvPr>
            <p:ph type="sldNum" sz="quarter" idx="12"/>
          </p:nvPr>
        </p:nvSpPr>
        <p:spPr/>
        <p:txBody>
          <a:bodyPr/>
          <a:lstStyle/>
          <a:p>
            <a:fld id="{45114851-D0CF-483C-AB78-EACFF39BC50F}" type="slidenum">
              <a:rPr lang="it-IT" smtClean="0"/>
              <a:t>‹N›</a:t>
            </a:fld>
            <a:endParaRPr lang="it-IT"/>
          </a:p>
        </p:txBody>
      </p:sp>
    </p:spTree>
    <p:extLst>
      <p:ext uri="{BB962C8B-B14F-4D97-AF65-F5344CB8AC3E}">
        <p14:creationId xmlns:p14="http://schemas.microsoft.com/office/powerpoint/2010/main" val="37579369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CF063B5-6823-441B-8C11-3B75E130A183}"/>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2FE9A15D-C78D-472C-A96F-BF74A8A92C5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A538AAE9-4F22-497D-80B4-6FD0661BF843}"/>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268990CC-F470-4502-9830-E83FC6161B1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A8CE68EE-6C9C-4E45-BB1E-75C7FF409AF2}"/>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0EF8ED43-3E17-4AD2-B647-5A2F710F614E}"/>
              </a:ext>
            </a:extLst>
          </p:cNvPr>
          <p:cNvSpPr>
            <a:spLocks noGrp="1"/>
          </p:cNvSpPr>
          <p:nvPr>
            <p:ph type="dt" sz="half" idx="10"/>
          </p:nvPr>
        </p:nvSpPr>
        <p:spPr/>
        <p:txBody>
          <a:bodyPr/>
          <a:lstStyle/>
          <a:p>
            <a:fld id="{842575B4-103F-4CE0-B8A2-063C538B789D}" type="datetimeFigureOut">
              <a:rPr lang="it-IT" smtClean="0"/>
              <a:t>28/10/2023</a:t>
            </a:fld>
            <a:endParaRPr lang="it-IT"/>
          </a:p>
        </p:txBody>
      </p:sp>
      <p:sp>
        <p:nvSpPr>
          <p:cNvPr id="8" name="Segnaposto piè di pagina 7">
            <a:extLst>
              <a:ext uri="{FF2B5EF4-FFF2-40B4-BE49-F238E27FC236}">
                <a16:creationId xmlns:a16="http://schemas.microsoft.com/office/drawing/2014/main" id="{C0AEB5A6-ECD6-4A28-9F70-8E0C3BCDA897}"/>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9C7C98CD-1707-40C0-B379-1CFA02C00B3D}"/>
              </a:ext>
            </a:extLst>
          </p:cNvPr>
          <p:cNvSpPr>
            <a:spLocks noGrp="1"/>
          </p:cNvSpPr>
          <p:nvPr>
            <p:ph type="sldNum" sz="quarter" idx="12"/>
          </p:nvPr>
        </p:nvSpPr>
        <p:spPr/>
        <p:txBody>
          <a:bodyPr/>
          <a:lstStyle/>
          <a:p>
            <a:fld id="{45114851-D0CF-483C-AB78-EACFF39BC50F}" type="slidenum">
              <a:rPr lang="it-IT" smtClean="0"/>
              <a:t>‹N›</a:t>
            </a:fld>
            <a:endParaRPr lang="it-IT"/>
          </a:p>
        </p:txBody>
      </p:sp>
    </p:spTree>
    <p:extLst>
      <p:ext uri="{BB962C8B-B14F-4D97-AF65-F5344CB8AC3E}">
        <p14:creationId xmlns:p14="http://schemas.microsoft.com/office/powerpoint/2010/main" val="9112832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C278E1E-097B-422A-A141-FC75D46278DF}"/>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0A4D1693-DAF3-4192-A0A6-15B25D3FAC12}"/>
              </a:ext>
            </a:extLst>
          </p:cNvPr>
          <p:cNvSpPr>
            <a:spLocks noGrp="1"/>
          </p:cNvSpPr>
          <p:nvPr>
            <p:ph type="dt" sz="half" idx="10"/>
          </p:nvPr>
        </p:nvSpPr>
        <p:spPr/>
        <p:txBody>
          <a:bodyPr/>
          <a:lstStyle/>
          <a:p>
            <a:fld id="{842575B4-103F-4CE0-B8A2-063C538B789D}" type="datetimeFigureOut">
              <a:rPr lang="it-IT" smtClean="0"/>
              <a:t>28/10/2023</a:t>
            </a:fld>
            <a:endParaRPr lang="it-IT"/>
          </a:p>
        </p:txBody>
      </p:sp>
      <p:sp>
        <p:nvSpPr>
          <p:cNvPr id="4" name="Segnaposto piè di pagina 3">
            <a:extLst>
              <a:ext uri="{FF2B5EF4-FFF2-40B4-BE49-F238E27FC236}">
                <a16:creationId xmlns:a16="http://schemas.microsoft.com/office/drawing/2014/main" id="{ACB34FCA-1A49-4D61-9EE4-1D04D280C3F6}"/>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70AD83AD-3D6D-4A57-BDB7-D74A63ECFA65}"/>
              </a:ext>
            </a:extLst>
          </p:cNvPr>
          <p:cNvSpPr>
            <a:spLocks noGrp="1"/>
          </p:cNvSpPr>
          <p:nvPr>
            <p:ph type="sldNum" sz="quarter" idx="12"/>
          </p:nvPr>
        </p:nvSpPr>
        <p:spPr/>
        <p:txBody>
          <a:bodyPr/>
          <a:lstStyle/>
          <a:p>
            <a:fld id="{45114851-D0CF-483C-AB78-EACFF39BC50F}" type="slidenum">
              <a:rPr lang="it-IT" smtClean="0"/>
              <a:t>‹N›</a:t>
            </a:fld>
            <a:endParaRPr lang="it-IT"/>
          </a:p>
        </p:txBody>
      </p:sp>
    </p:spTree>
    <p:extLst>
      <p:ext uri="{BB962C8B-B14F-4D97-AF65-F5344CB8AC3E}">
        <p14:creationId xmlns:p14="http://schemas.microsoft.com/office/powerpoint/2010/main" val="42663774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3320840A-B94A-40A0-9DC1-07CA2A82C684}"/>
              </a:ext>
            </a:extLst>
          </p:cNvPr>
          <p:cNvSpPr>
            <a:spLocks noGrp="1"/>
          </p:cNvSpPr>
          <p:nvPr>
            <p:ph type="dt" sz="half" idx="10"/>
          </p:nvPr>
        </p:nvSpPr>
        <p:spPr/>
        <p:txBody>
          <a:bodyPr/>
          <a:lstStyle/>
          <a:p>
            <a:fld id="{842575B4-103F-4CE0-B8A2-063C538B789D}" type="datetimeFigureOut">
              <a:rPr lang="it-IT" smtClean="0"/>
              <a:t>28/10/2023</a:t>
            </a:fld>
            <a:endParaRPr lang="it-IT"/>
          </a:p>
        </p:txBody>
      </p:sp>
      <p:sp>
        <p:nvSpPr>
          <p:cNvPr id="3" name="Segnaposto piè di pagina 2">
            <a:extLst>
              <a:ext uri="{FF2B5EF4-FFF2-40B4-BE49-F238E27FC236}">
                <a16:creationId xmlns:a16="http://schemas.microsoft.com/office/drawing/2014/main" id="{D6BB0837-0434-43B2-B327-BEDC8300B7A6}"/>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C8025BD1-91B1-44F6-A749-F5275B90A042}"/>
              </a:ext>
            </a:extLst>
          </p:cNvPr>
          <p:cNvSpPr>
            <a:spLocks noGrp="1"/>
          </p:cNvSpPr>
          <p:nvPr>
            <p:ph type="sldNum" sz="quarter" idx="12"/>
          </p:nvPr>
        </p:nvSpPr>
        <p:spPr/>
        <p:txBody>
          <a:bodyPr/>
          <a:lstStyle/>
          <a:p>
            <a:fld id="{45114851-D0CF-483C-AB78-EACFF39BC50F}" type="slidenum">
              <a:rPr lang="it-IT" smtClean="0"/>
              <a:t>‹N›</a:t>
            </a:fld>
            <a:endParaRPr lang="it-IT"/>
          </a:p>
        </p:txBody>
      </p:sp>
    </p:spTree>
    <p:extLst>
      <p:ext uri="{BB962C8B-B14F-4D97-AF65-F5344CB8AC3E}">
        <p14:creationId xmlns:p14="http://schemas.microsoft.com/office/powerpoint/2010/main" val="25972803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721B527-5532-4594-82EC-D655416A2294}"/>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918EB1C7-E74C-4810-9F1E-322BCAACE4B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7F036D37-BCE9-4E2B-A30E-59F73A901D8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783152F8-BDFD-4CD5-A39F-A74CD15AF54F}"/>
              </a:ext>
            </a:extLst>
          </p:cNvPr>
          <p:cNvSpPr>
            <a:spLocks noGrp="1"/>
          </p:cNvSpPr>
          <p:nvPr>
            <p:ph type="dt" sz="half" idx="10"/>
          </p:nvPr>
        </p:nvSpPr>
        <p:spPr/>
        <p:txBody>
          <a:bodyPr/>
          <a:lstStyle/>
          <a:p>
            <a:fld id="{842575B4-103F-4CE0-B8A2-063C538B789D}" type="datetimeFigureOut">
              <a:rPr lang="it-IT" smtClean="0"/>
              <a:t>28/10/2023</a:t>
            </a:fld>
            <a:endParaRPr lang="it-IT"/>
          </a:p>
        </p:txBody>
      </p:sp>
      <p:sp>
        <p:nvSpPr>
          <p:cNvPr id="6" name="Segnaposto piè di pagina 5">
            <a:extLst>
              <a:ext uri="{FF2B5EF4-FFF2-40B4-BE49-F238E27FC236}">
                <a16:creationId xmlns:a16="http://schemas.microsoft.com/office/drawing/2014/main" id="{EEEB3F36-EE6D-4954-ACF6-3245948EFF1C}"/>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33EBB7C9-9076-4AEB-86BD-236A70F178B3}"/>
              </a:ext>
            </a:extLst>
          </p:cNvPr>
          <p:cNvSpPr>
            <a:spLocks noGrp="1"/>
          </p:cNvSpPr>
          <p:nvPr>
            <p:ph type="sldNum" sz="quarter" idx="12"/>
          </p:nvPr>
        </p:nvSpPr>
        <p:spPr/>
        <p:txBody>
          <a:bodyPr/>
          <a:lstStyle/>
          <a:p>
            <a:fld id="{45114851-D0CF-483C-AB78-EACFF39BC50F}" type="slidenum">
              <a:rPr lang="it-IT" smtClean="0"/>
              <a:t>‹N›</a:t>
            </a:fld>
            <a:endParaRPr lang="it-IT"/>
          </a:p>
        </p:txBody>
      </p:sp>
    </p:spTree>
    <p:extLst>
      <p:ext uri="{BB962C8B-B14F-4D97-AF65-F5344CB8AC3E}">
        <p14:creationId xmlns:p14="http://schemas.microsoft.com/office/powerpoint/2010/main" val="29284189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BDEECB8-CDBE-4AF5-AAA5-22EB78707780}"/>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8B7DFC8A-6338-4E65-BFEA-4B39C21EFBA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AE57D34E-67A2-4E2A-97D2-01D8B891F3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3D3BB8D3-BB19-4248-B8C2-C1EFCDEF7118}"/>
              </a:ext>
            </a:extLst>
          </p:cNvPr>
          <p:cNvSpPr>
            <a:spLocks noGrp="1"/>
          </p:cNvSpPr>
          <p:nvPr>
            <p:ph type="dt" sz="half" idx="10"/>
          </p:nvPr>
        </p:nvSpPr>
        <p:spPr/>
        <p:txBody>
          <a:bodyPr/>
          <a:lstStyle/>
          <a:p>
            <a:fld id="{842575B4-103F-4CE0-B8A2-063C538B789D}" type="datetimeFigureOut">
              <a:rPr lang="it-IT" smtClean="0"/>
              <a:t>28/10/2023</a:t>
            </a:fld>
            <a:endParaRPr lang="it-IT"/>
          </a:p>
        </p:txBody>
      </p:sp>
      <p:sp>
        <p:nvSpPr>
          <p:cNvPr id="6" name="Segnaposto piè di pagina 5">
            <a:extLst>
              <a:ext uri="{FF2B5EF4-FFF2-40B4-BE49-F238E27FC236}">
                <a16:creationId xmlns:a16="http://schemas.microsoft.com/office/drawing/2014/main" id="{E99A9301-CC8D-4662-A161-0D9C79038DEC}"/>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DFC61A9F-7950-4FDF-A89A-E9F8511917DA}"/>
              </a:ext>
            </a:extLst>
          </p:cNvPr>
          <p:cNvSpPr>
            <a:spLocks noGrp="1"/>
          </p:cNvSpPr>
          <p:nvPr>
            <p:ph type="sldNum" sz="quarter" idx="12"/>
          </p:nvPr>
        </p:nvSpPr>
        <p:spPr/>
        <p:txBody>
          <a:bodyPr/>
          <a:lstStyle/>
          <a:p>
            <a:fld id="{45114851-D0CF-483C-AB78-EACFF39BC50F}" type="slidenum">
              <a:rPr lang="it-IT" smtClean="0"/>
              <a:t>‹N›</a:t>
            </a:fld>
            <a:endParaRPr lang="it-IT"/>
          </a:p>
        </p:txBody>
      </p:sp>
    </p:spTree>
    <p:extLst>
      <p:ext uri="{BB962C8B-B14F-4D97-AF65-F5344CB8AC3E}">
        <p14:creationId xmlns:p14="http://schemas.microsoft.com/office/powerpoint/2010/main" val="42033693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1237344C-0E80-436E-B1B1-1548402C68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F66D8105-DE7A-4EF6-88BB-544DE004ACF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3B270B0E-21FB-4827-ADDE-1E44EFEC9DD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2575B4-103F-4CE0-B8A2-063C538B789D}" type="datetimeFigureOut">
              <a:rPr lang="it-IT" smtClean="0"/>
              <a:t>28/10/2023</a:t>
            </a:fld>
            <a:endParaRPr lang="it-IT"/>
          </a:p>
        </p:txBody>
      </p:sp>
      <p:sp>
        <p:nvSpPr>
          <p:cNvPr id="5" name="Segnaposto piè di pagina 4">
            <a:extLst>
              <a:ext uri="{FF2B5EF4-FFF2-40B4-BE49-F238E27FC236}">
                <a16:creationId xmlns:a16="http://schemas.microsoft.com/office/drawing/2014/main" id="{57F6F54E-5E8A-44E3-8A48-1730B9114B4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102C60F3-FC77-4850-96AC-518B5CAB064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114851-D0CF-483C-AB78-EACFF39BC50F}" type="slidenum">
              <a:rPr lang="it-IT" smtClean="0"/>
              <a:t>‹N›</a:t>
            </a:fld>
            <a:endParaRPr lang="it-IT"/>
          </a:p>
        </p:txBody>
      </p:sp>
    </p:spTree>
    <p:extLst>
      <p:ext uri="{BB962C8B-B14F-4D97-AF65-F5344CB8AC3E}">
        <p14:creationId xmlns:p14="http://schemas.microsoft.com/office/powerpoint/2010/main" val="41509438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magine 4">
            <a:extLst>
              <a:ext uri="{FF2B5EF4-FFF2-40B4-BE49-F238E27FC236}">
                <a16:creationId xmlns:a16="http://schemas.microsoft.com/office/drawing/2014/main" id="{AD8845F1-FCE0-EF3B-2C2E-1953F222B8AE}"/>
              </a:ext>
            </a:extLst>
          </p:cNvPr>
          <p:cNvPicPr>
            <a:picLocks noChangeAspect="1"/>
          </p:cNvPicPr>
          <p:nvPr/>
        </p:nvPicPr>
        <p:blipFill rotWithShape="1">
          <a:blip r:embed="rId2"/>
          <a:srcRect l="9091" t="9773" b="7749"/>
          <a:stretch/>
        </p:blipFill>
        <p:spPr>
          <a:xfrm>
            <a:off x="20" y="10"/>
            <a:ext cx="12191981" cy="6857990"/>
          </a:xfrm>
          <a:prstGeom prst="rect">
            <a:avLst/>
          </a:prstGeom>
        </p:spPr>
      </p:pic>
      <p:sp>
        <p:nvSpPr>
          <p:cNvPr id="12" name="Rectangle 11">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5" y="-1524511"/>
            <a:ext cx="4592270" cy="12192001"/>
          </a:xfrm>
          <a:prstGeom prst="rect">
            <a:avLst/>
          </a:prstGeom>
          <a:gradFill>
            <a:gsLst>
              <a:gs pos="35000">
                <a:schemeClr val="tx1">
                  <a:alpha val="46000"/>
                </a:schemeClr>
              </a:gs>
              <a:gs pos="21000">
                <a:schemeClr val="tx1">
                  <a:alpha val="30000"/>
                </a:schemeClr>
              </a:gs>
              <a:gs pos="0">
                <a:schemeClr val="tx1">
                  <a:alpha val="0"/>
                </a:schemeClr>
              </a:gs>
              <a:gs pos="100000">
                <a:schemeClr val="tx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olo 1">
            <a:extLst>
              <a:ext uri="{FF2B5EF4-FFF2-40B4-BE49-F238E27FC236}">
                <a16:creationId xmlns:a16="http://schemas.microsoft.com/office/drawing/2014/main" id="{7623C2D0-0340-4AC3-BF2D-4B81458BEA92}"/>
              </a:ext>
            </a:extLst>
          </p:cNvPr>
          <p:cNvSpPr>
            <a:spLocks noGrp="1"/>
          </p:cNvSpPr>
          <p:nvPr>
            <p:ph type="ctrTitle"/>
          </p:nvPr>
        </p:nvSpPr>
        <p:spPr>
          <a:xfrm>
            <a:off x="404553" y="3091928"/>
            <a:ext cx="9078562" cy="2387600"/>
          </a:xfrm>
        </p:spPr>
        <p:txBody>
          <a:bodyPr>
            <a:normAutofit/>
          </a:bodyPr>
          <a:lstStyle/>
          <a:p>
            <a:pPr algn="l"/>
            <a:r>
              <a:rPr lang="it-IT" sz="6600" b="1">
                <a:solidFill>
                  <a:schemeClr val="bg1"/>
                </a:solidFill>
              </a:rPr>
              <a:t>La Corrente a getto</a:t>
            </a:r>
          </a:p>
        </p:txBody>
      </p:sp>
      <p:sp>
        <p:nvSpPr>
          <p:cNvPr id="14" name="Rectangle: Rounded Corners 13">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ottotitolo 2">
            <a:extLst>
              <a:ext uri="{FF2B5EF4-FFF2-40B4-BE49-F238E27FC236}">
                <a16:creationId xmlns:a16="http://schemas.microsoft.com/office/drawing/2014/main" id="{81C56BCE-B08D-4E43-B058-DA96CDF7C5DD}"/>
              </a:ext>
            </a:extLst>
          </p:cNvPr>
          <p:cNvSpPr>
            <a:spLocks noGrp="1"/>
          </p:cNvSpPr>
          <p:nvPr>
            <p:ph type="subTitle" idx="1"/>
          </p:nvPr>
        </p:nvSpPr>
        <p:spPr>
          <a:xfrm>
            <a:off x="404553" y="5624945"/>
            <a:ext cx="9078562" cy="592975"/>
          </a:xfrm>
        </p:spPr>
        <p:txBody>
          <a:bodyPr anchor="ctr">
            <a:normAutofit/>
          </a:bodyPr>
          <a:lstStyle/>
          <a:p>
            <a:pPr algn="l"/>
            <a:r>
              <a:rPr lang="it-IT">
                <a:solidFill>
                  <a:schemeClr val="bg1"/>
                </a:solidFill>
              </a:rPr>
              <a:t>Una Ferrari sopra le nostre teste</a:t>
            </a:r>
          </a:p>
        </p:txBody>
      </p:sp>
    </p:spTree>
    <p:extLst>
      <p:ext uri="{BB962C8B-B14F-4D97-AF65-F5344CB8AC3E}">
        <p14:creationId xmlns:p14="http://schemas.microsoft.com/office/powerpoint/2010/main" val="3442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A6086FF-77DD-30B4-35CF-56A9CB053E6B}"/>
              </a:ext>
            </a:extLst>
          </p:cNvPr>
          <p:cNvSpPr>
            <a:spLocks noGrp="1"/>
          </p:cNvSpPr>
          <p:nvPr>
            <p:ph type="title"/>
          </p:nvPr>
        </p:nvSpPr>
        <p:spPr/>
        <p:txBody>
          <a:bodyPr/>
          <a:lstStyle/>
          <a:p>
            <a:r>
              <a:rPr lang="it-IT" dirty="0"/>
              <a:t>Chi si rivede!</a:t>
            </a:r>
          </a:p>
        </p:txBody>
      </p:sp>
      <p:sp>
        <p:nvSpPr>
          <p:cNvPr id="3" name="Segnaposto contenuto 2">
            <a:extLst>
              <a:ext uri="{FF2B5EF4-FFF2-40B4-BE49-F238E27FC236}">
                <a16:creationId xmlns:a16="http://schemas.microsoft.com/office/drawing/2014/main" id="{F7BC78DF-644E-3998-F249-D8875E90C69F}"/>
              </a:ext>
            </a:extLst>
          </p:cNvPr>
          <p:cNvSpPr>
            <a:spLocks noGrp="1"/>
          </p:cNvSpPr>
          <p:nvPr>
            <p:ph idx="1"/>
          </p:nvPr>
        </p:nvSpPr>
        <p:spPr>
          <a:xfrm>
            <a:off x="838200" y="1825625"/>
            <a:ext cx="3280873" cy="4351338"/>
          </a:xfrm>
        </p:spPr>
        <p:txBody>
          <a:bodyPr/>
          <a:lstStyle/>
          <a:p>
            <a:pPr marL="0" indent="0">
              <a:buNone/>
            </a:pPr>
            <a:r>
              <a:rPr lang="it-IT" dirty="0"/>
              <a:t>In questi giorni in cui il flusso atlantico è finalmente riuscito a scendere di latitudine, fin sotto il 50° parallelo, si è rivisto uno dei protagonisti della stagione autunnale: il </a:t>
            </a:r>
            <a:r>
              <a:rPr lang="it-IT" b="1" dirty="0"/>
              <a:t>fronte polare</a:t>
            </a:r>
          </a:p>
        </p:txBody>
      </p:sp>
      <p:pic>
        <p:nvPicPr>
          <p:cNvPr id="4" name="Immagine 3">
            <a:extLst>
              <a:ext uri="{FF2B5EF4-FFF2-40B4-BE49-F238E27FC236}">
                <a16:creationId xmlns:a16="http://schemas.microsoft.com/office/drawing/2014/main" id="{8414487C-9ADE-CE02-C3E4-78FFCF03B8F4}"/>
              </a:ext>
            </a:extLst>
          </p:cNvPr>
          <p:cNvPicPr>
            <a:picLocks noChangeAspect="1"/>
          </p:cNvPicPr>
          <p:nvPr/>
        </p:nvPicPr>
        <p:blipFill>
          <a:blip r:embed="rId2"/>
          <a:stretch>
            <a:fillRect/>
          </a:stretch>
        </p:blipFill>
        <p:spPr>
          <a:xfrm>
            <a:off x="4356367" y="803564"/>
            <a:ext cx="7835633" cy="6054436"/>
          </a:xfrm>
          <a:prstGeom prst="rect">
            <a:avLst/>
          </a:prstGeom>
        </p:spPr>
      </p:pic>
    </p:spTree>
    <p:extLst>
      <p:ext uri="{BB962C8B-B14F-4D97-AF65-F5344CB8AC3E}">
        <p14:creationId xmlns:p14="http://schemas.microsoft.com/office/powerpoint/2010/main" val="36773837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CA0F91F-36F5-85C2-C835-A826F2E191E0}"/>
              </a:ext>
            </a:extLst>
          </p:cNvPr>
          <p:cNvSpPr>
            <a:spLocks noGrp="1"/>
          </p:cNvSpPr>
          <p:nvPr>
            <p:ph type="title"/>
          </p:nvPr>
        </p:nvSpPr>
        <p:spPr/>
        <p:txBody>
          <a:bodyPr/>
          <a:lstStyle/>
          <a:p>
            <a:r>
              <a:rPr lang="it-IT" dirty="0"/>
              <a:t>Eccone uno schema</a:t>
            </a:r>
          </a:p>
        </p:txBody>
      </p:sp>
      <p:sp>
        <p:nvSpPr>
          <p:cNvPr id="3" name="Segnaposto contenuto 2">
            <a:extLst>
              <a:ext uri="{FF2B5EF4-FFF2-40B4-BE49-F238E27FC236}">
                <a16:creationId xmlns:a16="http://schemas.microsoft.com/office/drawing/2014/main" id="{E848299D-7BB3-471C-87A5-CD34552134AC}"/>
              </a:ext>
            </a:extLst>
          </p:cNvPr>
          <p:cNvSpPr>
            <a:spLocks noGrp="1"/>
          </p:cNvSpPr>
          <p:nvPr>
            <p:ph idx="1"/>
          </p:nvPr>
        </p:nvSpPr>
        <p:spPr>
          <a:xfrm>
            <a:off x="838200" y="1825625"/>
            <a:ext cx="4520013" cy="4351338"/>
          </a:xfrm>
        </p:spPr>
        <p:txBody>
          <a:bodyPr/>
          <a:lstStyle/>
          <a:p>
            <a:pPr marL="0" indent="0">
              <a:buNone/>
            </a:pPr>
            <a:r>
              <a:rPr lang="it-IT" dirty="0"/>
              <a:t>Il fronte polare è il punto di incontro fra l’aria fredda, densa e poco spessa polare e quella calda, più spessa e meno densa di origine sub-tropicale. In estate si trova molto a nord, in inverno talvolta scende fino alle nostre latitudini</a:t>
            </a:r>
          </a:p>
        </p:txBody>
      </p:sp>
      <p:pic>
        <p:nvPicPr>
          <p:cNvPr id="4" name="Immagine 3">
            <a:extLst>
              <a:ext uri="{FF2B5EF4-FFF2-40B4-BE49-F238E27FC236}">
                <a16:creationId xmlns:a16="http://schemas.microsoft.com/office/drawing/2014/main" id="{D28C2FC6-A19F-A18E-FA63-55F765E32852}"/>
              </a:ext>
            </a:extLst>
          </p:cNvPr>
          <p:cNvPicPr>
            <a:picLocks noChangeAspect="1"/>
          </p:cNvPicPr>
          <p:nvPr/>
        </p:nvPicPr>
        <p:blipFill>
          <a:blip r:embed="rId2"/>
          <a:stretch>
            <a:fillRect/>
          </a:stretch>
        </p:blipFill>
        <p:spPr>
          <a:xfrm>
            <a:off x="5523346" y="1853601"/>
            <a:ext cx="6542854" cy="5004399"/>
          </a:xfrm>
          <a:prstGeom prst="rect">
            <a:avLst/>
          </a:prstGeom>
        </p:spPr>
      </p:pic>
    </p:spTree>
    <p:extLst>
      <p:ext uri="{BB962C8B-B14F-4D97-AF65-F5344CB8AC3E}">
        <p14:creationId xmlns:p14="http://schemas.microsoft.com/office/powerpoint/2010/main" val="163410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8C91B50-8C4F-52DC-9F50-2EFCA2F3A18E}"/>
              </a:ext>
            </a:extLst>
          </p:cNvPr>
          <p:cNvSpPr>
            <a:spLocks noGrp="1"/>
          </p:cNvSpPr>
          <p:nvPr>
            <p:ph type="title"/>
          </p:nvPr>
        </p:nvSpPr>
        <p:spPr/>
        <p:txBody>
          <a:bodyPr/>
          <a:lstStyle/>
          <a:p>
            <a:r>
              <a:rPr lang="it-IT" dirty="0"/>
              <a:t>La circolazione generale dell’atmosfera</a:t>
            </a:r>
          </a:p>
        </p:txBody>
      </p:sp>
      <p:sp>
        <p:nvSpPr>
          <p:cNvPr id="3" name="Segnaposto contenuto 2">
            <a:extLst>
              <a:ext uri="{FF2B5EF4-FFF2-40B4-BE49-F238E27FC236}">
                <a16:creationId xmlns:a16="http://schemas.microsoft.com/office/drawing/2014/main" id="{46C8E223-1C35-BE24-5305-965163615DA3}"/>
              </a:ext>
            </a:extLst>
          </p:cNvPr>
          <p:cNvSpPr>
            <a:spLocks noGrp="1"/>
          </p:cNvSpPr>
          <p:nvPr>
            <p:ph idx="1"/>
          </p:nvPr>
        </p:nvSpPr>
        <p:spPr>
          <a:xfrm>
            <a:off x="838199" y="1825625"/>
            <a:ext cx="3357785" cy="4351338"/>
          </a:xfrm>
        </p:spPr>
        <p:txBody>
          <a:bodyPr/>
          <a:lstStyle/>
          <a:p>
            <a:pPr marL="0" indent="0">
              <a:buNone/>
            </a:pPr>
            <a:r>
              <a:rPr lang="it-IT" dirty="0"/>
              <a:t>La circolazione generale dell’atmosfera terrestre prevede il trasporto di aria calda dalle zone tropicali a quelle polari per ristabilire una certa omogeneità termica sul nostro pianeta</a:t>
            </a:r>
          </a:p>
        </p:txBody>
      </p:sp>
      <p:pic>
        <p:nvPicPr>
          <p:cNvPr id="4" name="Immagine 3">
            <a:extLst>
              <a:ext uri="{FF2B5EF4-FFF2-40B4-BE49-F238E27FC236}">
                <a16:creationId xmlns:a16="http://schemas.microsoft.com/office/drawing/2014/main" id="{3397F863-9BF7-5276-E97F-20B2FF7FEFCF}"/>
              </a:ext>
            </a:extLst>
          </p:cNvPr>
          <p:cNvPicPr>
            <a:picLocks noChangeAspect="1"/>
          </p:cNvPicPr>
          <p:nvPr/>
        </p:nvPicPr>
        <p:blipFill>
          <a:blip r:embed="rId2"/>
          <a:stretch>
            <a:fillRect/>
          </a:stretch>
        </p:blipFill>
        <p:spPr>
          <a:xfrm>
            <a:off x="5383630" y="1477818"/>
            <a:ext cx="6466954" cy="5241636"/>
          </a:xfrm>
          <a:prstGeom prst="rect">
            <a:avLst/>
          </a:prstGeom>
        </p:spPr>
      </p:pic>
    </p:spTree>
    <p:extLst>
      <p:ext uri="{BB962C8B-B14F-4D97-AF65-F5344CB8AC3E}">
        <p14:creationId xmlns:p14="http://schemas.microsoft.com/office/powerpoint/2010/main" val="31563745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9699823-B17D-1A33-91FD-15C4B63A78ED}"/>
              </a:ext>
            </a:extLst>
          </p:cNvPr>
          <p:cNvSpPr>
            <a:spLocks noGrp="1"/>
          </p:cNvSpPr>
          <p:nvPr>
            <p:ph type="title"/>
          </p:nvPr>
        </p:nvSpPr>
        <p:spPr/>
        <p:txBody>
          <a:bodyPr/>
          <a:lstStyle/>
          <a:p>
            <a:r>
              <a:rPr lang="it-IT" dirty="0"/>
              <a:t>Obiettivo: ridurre le escursioni</a:t>
            </a:r>
          </a:p>
        </p:txBody>
      </p:sp>
      <p:sp>
        <p:nvSpPr>
          <p:cNvPr id="3" name="Segnaposto contenuto 2">
            <a:extLst>
              <a:ext uri="{FF2B5EF4-FFF2-40B4-BE49-F238E27FC236}">
                <a16:creationId xmlns:a16="http://schemas.microsoft.com/office/drawing/2014/main" id="{EEBB5395-6EF5-8B90-4955-40A766F5BB7C}"/>
              </a:ext>
            </a:extLst>
          </p:cNvPr>
          <p:cNvSpPr>
            <a:spLocks noGrp="1"/>
          </p:cNvSpPr>
          <p:nvPr>
            <p:ph idx="1"/>
          </p:nvPr>
        </p:nvSpPr>
        <p:spPr>
          <a:xfrm>
            <a:off x="838200" y="1825625"/>
            <a:ext cx="4101269" cy="4351338"/>
          </a:xfrm>
        </p:spPr>
        <p:txBody>
          <a:bodyPr/>
          <a:lstStyle/>
          <a:p>
            <a:pPr marL="0" indent="0">
              <a:buNone/>
            </a:pPr>
            <a:r>
              <a:rPr lang="it-IT" dirty="0"/>
              <a:t>Se non ci fosse la rotazione terrestre, il trasporto di aria calda verso il polo e di aria fredda verso i tropici avverrebbe con un’unica cella convettiva, che avrebbe lo scopo di fare </a:t>
            </a:r>
            <a:r>
              <a:rPr lang="it-IT" b="1" dirty="0"/>
              <a:t>diminuire l’escursione termica </a:t>
            </a:r>
            <a:r>
              <a:rPr lang="it-IT" dirty="0"/>
              <a:t>fra polo ed equatore</a:t>
            </a:r>
          </a:p>
        </p:txBody>
      </p:sp>
      <p:pic>
        <p:nvPicPr>
          <p:cNvPr id="5" name="Immagine 4">
            <a:extLst>
              <a:ext uri="{FF2B5EF4-FFF2-40B4-BE49-F238E27FC236}">
                <a16:creationId xmlns:a16="http://schemas.microsoft.com/office/drawing/2014/main" id="{35941EFB-F7C3-C2B2-97FF-9231B1D5C17E}"/>
              </a:ext>
            </a:extLst>
          </p:cNvPr>
          <p:cNvPicPr>
            <a:picLocks noChangeAspect="1"/>
          </p:cNvPicPr>
          <p:nvPr/>
        </p:nvPicPr>
        <p:blipFill>
          <a:blip r:embed="rId2"/>
          <a:stretch>
            <a:fillRect/>
          </a:stretch>
        </p:blipFill>
        <p:spPr>
          <a:xfrm>
            <a:off x="5674680" y="1490516"/>
            <a:ext cx="6144802" cy="5205848"/>
          </a:xfrm>
          <a:prstGeom prst="rect">
            <a:avLst/>
          </a:prstGeom>
        </p:spPr>
      </p:pic>
    </p:spTree>
    <p:extLst>
      <p:ext uri="{BB962C8B-B14F-4D97-AF65-F5344CB8AC3E}">
        <p14:creationId xmlns:p14="http://schemas.microsoft.com/office/powerpoint/2010/main" val="15376521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32B6354-F8C8-8EF4-B083-4689B4DA6C73}"/>
              </a:ext>
            </a:extLst>
          </p:cNvPr>
          <p:cNvSpPr>
            <a:spLocks noGrp="1"/>
          </p:cNvSpPr>
          <p:nvPr>
            <p:ph type="title"/>
          </p:nvPr>
        </p:nvSpPr>
        <p:spPr/>
        <p:txBody>
          <a:bodyPr/>
          <a:lstStyle/>
          <a:p>
            <a:r>
              <a:rPr lang="it-IT" dirty="0"/>
              <a:t>Come una brezza di mare</a:t>
            </a:r>
          </a:p>
        </p:txBody>
      </p:sp>
      <p:sp>
        <p:nvSpPr>
          <p:cNvPr id="3" name="Segnaposto contenuto 2">
            <a:extLst>
              <a:ext uri="{FF2B5EF4-FFF2-40B4-BE49-F238E27FC236}">
                <a16:creationId xmlns:a16="http://schemas.microsoft.com/office/drawing/2014/main" id="{9DA3FC78-0154-D7A9-E959-DFBB2FB58B3F}"/>
              </a:ext>
            </a:extLst>
          </p:cNvPr>
          <p:cNvSpPr>
            <a:spLocks noGrp="1"/>
          </p:cNvSpPr>
          <p:nvPr>
            <p:ph idx="1"/>
          </p:nvPr>
        </p:nvSpPr>
        <p:spPr>
          <a:xfrm>
            <a:off x="838200" y="1825625"/>
            <a:ext cx="3349239" cy="4351338"/>
          </a:xfrm>
        </p:spPr>
        <p:txBody>
          <a:bodyPr/>
          <a:lstStyle/>
          <a:p>
            <a:pPr marL="0" indent="0">
              <a:buNone/>
            </a:pPr>
            <a:r>
              <a:rPr lang="it-IT" dirty="0"/>
              <a:t>La circolazione avverrebbe come si vede bene d’estate, al mare, quando la rinfrescante brezza di mare spira verso l’entroterra arroventato dal sole</a:t>
            </a:r>
          </a:p>
        </p:txBody>
      </p:sp>
      <p:pic>
        <p:nvPicPr>
          <p:cNvPr id="4" name="Immagine 3">
            <a:extLst>
              <a:ext uri="{FF2B5EF4-FFF2-40B4-BE49-F238E27FC236}">
                <a16:creationId xmlns:a16="http://schemas.microsoft.com/office/drawing/2014/main" id="{49CBA195-9AFF-5704-E0D4-1524170276C0}"/>
              </a:ext>
            </a:extLst>
          </p:cNvPr>
          <p:cNvPicPr>
            <a:picLocks noChangeAspect="1"/>
          </p:cNvPicPr>
          <p:nvPr/>
        </p:nvPicPr>
        <p:blipFill>
          <a:blip r:embed="rId2"/>
          <a:stretch>
            <a:fillRect/>
          </a:stretch>
        </p:blipFill>
        <p:spPr>
          <a:xfrm>
            <a:off x="6733519" y="86422"/>
            <a:ext cx="5334367" cy="3552890"/>
          </a:xfrm>
          <a:prstGeom prst="rect">
            <a:avLst/>
          </a:prstGeom>
        </p:spPr>
      </p:pic>
      <p:pic>
        <p:nvPicPr>
          <p:cNvPr id="5" name="Immagine 4">
            <a:extLst>
              <a:ext uri="{FF2B5EF4-FFF2-40B4-BE49-F238E27FC236}">
                <a16:creationId xmlns:a16="http://schemas.microsoft.com/office/drawing/2014/main" id="{2220E746-0081-7DFF-4464-86A599B5AEB4}"/>
              </a:ext>
            </a:extLst>
          </p:cNvPr>
          <p:cNvPicPr>
            <a:picLocks noChangeAspect="1"/>
          </p:cNvPicPr>
          <p:nvPr/>
        </p:nvPicPr>
        <p:blipFill>
          <a:blip r:embed="rId3"/>
          <a:stretch>
            <a:fillRect/>
          </a:stretch>
        </p:blipFill>
        <p:spPr>
          <a:xfrm>
            <a:off x="4616162" y="3061107"/>
            <a:ext cx="5043053" cy="3796893"/>
          </a:xfrm>
          <a:prstGeom prst="rect">
            <a:avLst/>
          </a:prstGeom>
        </p:spPr>
      </p:pic>
    </p:spTree>
    <p:extLst>
      <p:ext uri="{BB962C8B-B14F-4D97-AF65-F5344CB8AC3E}">
        <p14:creationId xmlns:p14="http://schemas.microsoft.com/office/powerpoint/2010/main" val="40882415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8F903F44-C0A5-00B8-F868-608572DFC96B}"/>
              </a:ext>
            </a:extLst>
          </p:cNvPr>
          <p:cNvPicPr>
            <a:picLocks noChangeAspect="1"/>
          </p:cNvPicPr>
          <p:nvPr/>
        </p:nvPicPr>
        <p:blipFill rotWithShape="1">
          <a:blip r:embed="rId2"/>
          <a:srcRect b="6860"/>
          <a:stretch/>
        </p:blipFill>
        <p:spPr>
          <a:xfrm>
            <a:off x="3695271" y="1089891"/>
            <a:ext cx="8496729" cy="5523345"/>
          </a:xfrm>
          <a:prstGeom prst="rect">
            <a:avLst/>
          </a:prstGeom>
        </p:spPr>
      </p:pic>
      <p:sp>
        <p:nvSpPr>
          <p:cNvPr id="2" name="Titolo 1">
            <a:extLst>
              <a:ext uri="{FF2B5EF4-FFF2-40B4-BE49-F238E27FC236}">
                <a16:creationId xmlns:a16="http://schemas.microsoft.com/office/drawing/2014/main" id="{F8256CF1-4D44-1F09-7EC2-773A01EFDF72}"/>
              </a:ext>
            </a:extLst>
          </p:cNvPr>
          <p:cNvSpPr>
            <a:spLocks noGrp="1"/>
          </p:cNvSpPr>
          <p:nvPr>
            <p:ph type="title"/>
          </p:nvPr>
        </p:nvSpPr>
        <p:spPr/>
        <p:txBody>
          <a:bodyPr/>
          <a:lstStyle/>
          <a:p>
            <a:r>
              <a:rPr lang="it-IT" dirty="0"/>
              <a:t>Ma la Terra ruota su sé stessa</a:t>
            </a:r>
          </a:p>
        </p:txBody>
      </p:sp>
      <p:sp>
        <p:nvSpPr>
          <p:cNvPr id="3" name="Segnaposto contenuto 2">
            <a:extLst>
              <a:ext uri="{FF2B5EF4-FFF2-40B4-BE49-F238E27FC236}">
                <a16:creationId xmlns:a16="http://schemas.microsoft.com/office/drawing/2014/main" id="{82432180-46AF-F806-050D-320F2703D19D}"/>
              </a:ext>
            </a:extLst>
          </p:cNvPr>
          <p:cNvSpPr>
            <a:spLocks noGrp="1"/>
          </p:cNvSpPr>
          <p:nvPr>
            <p:ph idx="1"/>
          </p:nvPr>
        </p:nvSpPr>
        <p:spPr>
          <a:xfrm>
            <a:off x="838200" y="1825625"/>
            <a:ext cx="3981628" cy="4351338"/>
          </a:xfrm>
        </p:spPr>
        <p:txBody>
          <a:bodyPr/>
          <a:lstStyle/>
          <a:p>
            <a:pPr marL="0" indent="0">
              <a:buNone/>
            </a:pPr>
            <a:r>
              <a:rPr lang="it-IT" dirty="0"/>
              <a:t>Ma, visto che la Terra ruota velocemente su sé stessa, mentre la velocità angolare su tutto il pianeta è identica (15°/h), la velocità effettiva è più alta nelle zone tropicale, con i paralleli più lunghi, rispetto a quelle polari, dove i paralleli sono più brevi</a:t>
            </a:r>
          </a:p>
        </p:txBody>
      </p:sp>
    </p:spTree>
    <p:extLst>
      <p:ext uri="{BB962C8B-B14F-4D97-AF65-F5344CB8AC3E}">
        <p14:creationId xmlns:p14="http://schemas.microsoft.com/office/powerpoint/2010/main" val="3828865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AADF9FD-873E-F333-85AD-EBA3EF29354A}"/>
              </a:ext>
            </a:extLst>
          </p:cNvPr>
          <p:cNvSpPr>
            <a:spLocks noGrp="1"/>
          </p:cNvSpPr>
          <p:nvPr>
            <p:ph type="title"/>
          </p:nvPr>
        </p:nvSpPr>
        <p:spPr/>
        <p:txBody>
          <a:bodyPr/>
          <a:lstStyle/>
          <a:p>
            <a:r>
              <a:rPr lang="it-IT" dirty="0"/>
              <a:t>Monsieur </a:t>
            </a:r>
            <a:r>
              <a:rPr lang="it-IT" dirty="0" err="1"/>
              <a:t>Coriolis</a:t>
            </a:r>
            <a:endParaRPr lang="it-IT" dirty="0"/>
          </a:p>
        </p:txBody>
      </p:sp>
      <p:sp>
        <p:nvSpPr>
          <p:cNvPr id="3" name="Segnaposto contenuto 2">
            <a:extLst>
              <a:ext uri="{FF2B5EF4-FFF2-40B4-BE49-F238E27FC236}">
                <a16:creationId xmlns:a16="http://schemas.microsoft.com/office/drawing/2014/main" id="{2902DFF5-32E1-7D84-C81E-41247336A4D2}"/>
              </a:ext>
            </a:extLst>
          </p:cNvPr>
          <p:cNvSpPr>
            <a:spLocks noGrp="1"/>
          </p:cNvSpPr>
          <p:nvPr>
            <p:ph idx="1"/>
          </p:nvPr>
        </p:nvSpPr>
        <p:spPr>
          <a:xfrm>
            <a:off x="838200" y="1825625"/>
            <a:ext cx="3409060" cy="4351338"/>
          </a:xfrm>
        </p:spPr>
        <p:txBody>
          <a:bodyPr/>
          <a:lstStyle/>
          <a:p>
            <a:pPr marL="0" indent="0">
              <a:buNone/>
            </a:pPr>
            <a:r>
              <a:rPr lang="it-IT" dirty="0"/>
              <a:t>Per questo motivo, </a:t>
            </a:r>
            <a:r>
              <a:rPr lang="it-IT" b="1" dirty="0"/>
              <a:t>la rotazione devia i venti </a:t>
            </a:r>
            <a:r>
              <a:rPr lang="it-IT" dirty="0"/>
              <a:t>verso destra nell’emisfero nord e verso sinistra in quello sud, spezzando l’unica cella convettiva in tre celle differenti, fra loro comunicanti</a:t>
            </a:r>
          </a:p>
        </p:txBody>
      </p:sp>
      <p:pic>
        <p:nvPicPr>
          <p:cNvPr id="5" name="Immagine 4">
            <a:extLst>
              <a:ext uri="{FF2B5EF4-FFF2-40B4-BE49-F238E27FC236}">
                <a16:creationId xmlns:a16="http://schemas.microsoft.com/office/drawing/2014/main" id="{CA0D176C-00D2-7FF8-F383-117A196780CD}"/>
              </a:ext>
            </a:extLst>
          </p:cNvPr>
          <p:cNvPicPr>
            <a:picLocks noChangeAspect="1"/>
          </p:cNvPicPr>
          <p:nvPr/>
        </p:nvPicPr>
        <p:blipFill>
          <a:blip r:embed="rId2"/>
          <a:stretch>
            <a:fillRect/>
          </a:stretch>
        </p:blipFill>
        <p:spPr>
          <a:xfrm>
            <a:off x="5234407" y="0"/>
            <a:ext cx="6846453" cy="6858000"/>
          </a:xfrm>
          <a:prstGeom prst="rect">
            <a:avLst/>
          </a:prstGeom>
        </p:spPr>
      </p:pic>
    </p:spTree>
    <p:extLst>
      <p:ext uri="{BB962C8B-B14F-4D97-AF65-F5344CB8AC3E}">
        <p14:creationId xmlns:p14="http://schemas.microsoft.com/office/powerpoint/2010/main" val="20495944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FBBAA7C-CAFE-12CF-3487-26B2A0AF3701}"/>
              </a:ext>
            </a:extLst>
          </p:cNvPr>
          <p:cNvSpPr>
            <a:spLocks noGrp="1"/>
          </p:cNvSpPr>
          <p:nvPr>
            <p:ph type="title"/>
          </p:nvPr>
        </p:nvSpPr>
        <p:spPr/>
        <p:txBody>
          <a:bodyPr/>
          <a:lstStyle/>
          <a:p>
            <a:r>
              <a:rPr lang="it-IT" dirty="0"/>
              <a:t>Ecco la circolazione in sezione</a:t>
            </a:r>
          </a:p>
        </p:txBody>
      </p:sp>
      <p:sp>
        <p:nvSpPr>
          <p:cNvPr id="3" name="Segnaposto contenuto 2">
            <a:extLst>
              <a:ext uri="{FF2B5EF4-FFF2-40B4-BE49-F238E27FC236}">
                <a16:creationId xmlns:a16="http://schemas.microsoft.com/office/drawing/2014/main" id="{E74779D7-C71D-319F-5D15-9FE6A9EB9E3F}"/>
              </a:ext>
            </a:extLst>
          </p:cNvPr>
          <p:cNvSpPr>
            <a:spLocks noGrp="1"/>
          </p:cNvSpPr>
          <p:nvPr>
            <p:ph idx="1"/>
          </p:nvPr>
        </p:nvSpPr>
        <p:spPr>
          <a:xfrm>
            <a:off x="459509" y="1745884"/>
            <a:ext cx="2542309" cy="4351338"/>
          </a:xfrm>
        </p:spPr>
        <p:txBody>
          <a:bodyPr>
            <a:normAutofit lnSpcReduction="10000"/>
          </a:bodyPr>
          <a:lstStyle/>
          <a:p>
            <a:pPr marL="0" indent="0">
              <a:buNone/>
            </a:pPr>
            <a:r>
              <a:rPr lang="it-IT" dirty="0"/>
              <a:t>Guardando la circolazione in sezione verticale, si evidenziano le tre celle di convezione: le celle di Hadley ai Tropici, quelle di </a:t>
            </a:r>
            <a:r>
              <a:rPr lang="it-IT" dirty="0" err="1"/>
              <a:t>Ferrel</a:t>
            </a:r>
            <a:r>
              <a:rPr lang="it-IT" dirty="0"/>
              <a:t> nelle zone temperate e quelle polari.</a:t>
            </a:r>
          </a:p>
        </p:txBody>
      </p:sp>
      <p:pic>
        <p:nvPicPr>
          <p:cNvPr id="4" name="Immagine 3">
            <a:extLst>
              <a:ext uri="{FF2B5EF4-FFF2-40B4-BE49-F238E27FC236}">
                <a16:creationId xmlns:a16="http://schemas.microsoft.com/office/drawing/2014/main" id="{AA05830C-A2B5-8A76-6FAD-47574807ECD6}"/>
              </a:ext>
            </a:extLst>
          </p:cNvPr>
          <p:cNvPicPr>
            <a:picLocks noChangeAspect="1"/>
          </p:cNvPicPr>
          <p:nvPr/>
        </p:nvPicPr>
        <p:blipFill>
          <a:blip r:embed="rId2"/>
          <a:stretch>
            <a:fillRect/>
          </a:stretch>
        </p:blipFill>
        <p:spPr>
          <a:xfrm>
            <a:off x="3156366" y="2002953"/>
            <a:ext cx="8893345" cy="3557338"/>
          </a:xfrm>
          <a:prstGeom prst="rect">
            <a:avLst/>
          </a:prstGeom>
        </p:spPr>
      </p:pic>
    </p:spTree>
    <p:extLst>
      <p:ext uri="{BB962C8B-B14F-4D97-AF65-F5344CB8AC3E}">
        <p14:creationId xmlns:p14="http://schemas.microsoft.com/office/powerpoint/2010/main" val="12451937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29F8FA4-5E5C-6F9E-22F2-0EEA0674C974}"/>
              </a:ext>
            </a:extLst>
          </p:cNvPr>
          <p:cNvSpPr>
            <a:spLocks noGrp="1"/>
          </p:cNvSpPr>
          <p:nvPr>
            <p:ph type="title"/>
          </p:nvPr>
        </p:nvSpPr>
        <p:spPr/>
        <p:txBody>
          <a:bodyPr/>
          <a:lstStyle/>
          <a:p>
            <a:r>
              <a:rPr lang="it-IT" dirty="0"/>
              <a:t>I getti tropicali e quelli polari</a:t>
            </a:r>
          </a:p>
        </p:txBody>
      </p:sp>
      <p:sp>
        <p:nvSpPr>
          <p:cNvPr id="3" name="Segnaposto contenuto 2">
            <a:extLst>
              <a:ext uri="{FF2B5EF4-FFF2-40B4-BE49-F238E27FC236}">
                <a16:creationId xmlns:a16="http://schemas.microsoft.com/office/drawing/2014/main" id="{CB29DF11-8E15-CAC9-A57B-D00F83AD4539}"/>
              </a:ext>
            </a:extLst>
          </p:cNvPr>
          <p:cNvSpPr>
            <a:spLocks noGrp="1"/>
          </p:cNvSpPr>
          <p:nvPr>
            <p:ph idx="1"/>
          </p:nvPr>
        </p:nvSpPr>
        <p:spPr>
          <a:xfrm>
            <a:off x="838200" y="1825625"/>
            <a:ext cx="4408055" cy="4351338"/>
          </a:xfrm>
        </p:spPr>
        <p:txBody>
          <a:bodyPr/>
          <a:lstStyle/>
          <a:p>
            <a:pPr marL="0" indent="0">
              <a:buNone/>
            </a:pPr>
            <a:r>
              <a:rPr lang="it-IT" dirty="0"/>
              <a:t>Nelle zone di contatto fra le celle tropicali e quelle temperate abbiamo la corrente a getto tropicale, un fiume d’aria che procede da ovest verso est poco a nord dei tropici, e la corrente a getto polare, un altro fiume d’aria che, ugualmente, procede da ovest verso est</a:t>
            </a:r>
          </a:p>
        </p:txBody>
      </p:sp>
      <p:pic>
        <p:nvPicPr>
          <p:cNvPr id="4" name="Immagine 3">
            <a:extLst>
              <a:ext uri="{FF2B5EF4-FFF2-40B4-BE49-F238E27FC236}">
                <a16:creationId xmlns:a16="http://schemas.microsoft.com/office/drawing/2014/main" id="{17B39903-6F8A-12EF-63D3-B9C03B736601}"/>
              </a:ext>
            </a:extLst>
          </p:cNvPr>
          <p:cNvPicPr>
            <a:picLocks noChangeAspect="1"/>
          </p:cNvPicPr>
          <p:nvPr/>
        </p:nvPicPr>
        <p:blipFill>
          <a:blip r:embed="rId2"/>
          <a:stretch>
            <a:fillRect/>
          </a:stretch>
        </p:blipFill>
        <p:spPr>
          <a:xfrm>
            <a:off x="5619750" y="1349087"/>
            <a:ext cx="6572250" cy="4991100"/>
          </a:xfrm>
          <a:prstGeom prst="rect">
            <a:avLst/>
          </a:prstGeom>
        </p:spPr>
      </p:pic>
    </p:spTree>
    <p:extLst>
      <p:ext uri="{BB962C8B-B14F-4D97-AF65-F5344CB8AC3E}">
        <p14:creationId xmlns:p14="http://schemas.microsoft.com/office/powerpoint/2010/main" val="33335059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3C77DB8-8F58-538D-BAD2-7A6FBD07F0DE}"/>
              </a:ext>
            </a:extLst>
          </p:cNvPr>
          <p:cNvSpPr>
            <a:spLocks noGrp="1"/>
          </p:cNvSpPr>
          <p:nvPr>
            <p:ph type="title"/>
          </p:nvPr>
        </p:nvSpPr>
        <p:spPr/>
        <p:txBody>
          <a:bodyPr/>
          <a:lstStyle/>
          <a:p>
            <a:r>
              <a:rPr lang="it-IT" dirty="0"/>
              <a:t>Perché le correnti a getto?</a:t>
            </a:r>
          </a:p>
        </p:txBody>
      </p:sp>
      <p:sp>
        <p:nvSpPr>
          <p:cNvPr id="3" name="Segnaposto contenuto 2">
            <a:extLst>
              <a:ext uri="{FF2B5EF4-FFF2-40B4-BE49-F238E27FC236}">
                <a16:creationId xmlns:a16="http://schemas.microsoft.com/office/drawing/2014/main" id="{9D5EECCA-5145-0540-AB64-298572FB87C0}"/>
              </a:ext>
            </a:extLst>
          </p:cNvPr>
          <p:cNvSpPr>
            <a:spLocks noGrp="1"/>
          </p:cNvSpPr>
          <p:nvPr>
            <p:ph idx="1"/>
          </p:nvPr>
        </p:nvSpPr>
        <p:spPr>
          <a:xfrm>
            <a:off x="838200" y="1825625"/>
            <a:ext cx="5066944" cy="4351338"/>
          </a:xfrm>
        </p:spPr>
        <p:txBody>
          <a:bodyPr>
            <a:normAutofit lnSpcReduction="10000"/>
          </a:bodyPr>
          <a:lstStyle/>
          <a:p>
            <a:pPr marL="0" indent="0">
              <a:buNone/>
            </a:pPr>
            <a:r>
              <a:rPr lang="it-IT" dirty="0"/>
              <a:t>I getti tropicali e polari si originano rispettivamente dalla grande quantità di aria che sale dalle zone equatoriali e si accumula, deviata dalla forza di </a:t>
            </a:r>
            <a:r>
              <a:rPr lang="it-IT" dirty="0" err="1"/>
              <a:t>Coriolis</a:t>
            </a:r>
            <a:r>
              <a:rPr lang="it-IT" dirty="0"/>
              <a:t>, nelle zone sub-tropicali e dalla enorme differenza di temperatura fra l’aria temperata, che ha maggiore spessore, e l’aria polare, che ha uno spessore ridotto, in quanto più fredda e densa</a:t>
            </a:r>
          </a:p>
        </p:txBody>
      </p:sp>
      <p:pic>
        <p:nvPicPr>
          <p:cNvPr id="4" name="Immagine 3">
            <a:extLst>
              <a:ext uri="{FF2B5EF4-FFF2-40B4-BE49-F238E27FC236}">
                <a16:creationId xmlns:a16="http://schemas.microsoft.com/office/drawing/2014/main" id="{0E685F24-E0B8-0FEC-52AF-358A5F5AA42E}"/>
              </a:ext>
            </a:extLst>
          </p:cNvPr>
          <p:cNvPicPr>
            <a:picLocks noChangeAspect="1"/>
          </p:cNvPicPr>
          <p:nvPr/>
        </p:nvPicPr>
        <p:blipFill>
          <a:blip r:embed="rId2"/>
          <a:stretch>
            <a:fillRect/>
          </a:stretch>
        </p:blipFill>
        <p:spPr>
          <a:xfrm>
            <a:off x="6191274" y="1985819"/>
            <a:ext cx="5890464" cy="4507056"/>
          </a:xfrm>
          <a:prstGeom prst="rect">
            <a:avLst/>
          </a:prstGeom>
        </p:spPr>
      </p:pic>
      <p:sp>
        <p:nvSpPr>
          <p:cNvPr id="5" name="Freccia a sinistra 4">
            <a:extLst>
              <a:ext uri="{FF2B5EF4-FFF2-40B4-BE49-F238E27FC236}">
                <a16:creationId xmlns:a16="http://schemas.microsoft.com/office/drawing/2014/main" id="{F100DBE2-F926-4051-2C7D-2C46D0B92896}"/>
              </a:ext>
            </a:extLst>
          </p:cNvPr>
          <p:cNvSpPr/>
          <p:nvPr/>
        </p:nvSpPr>
        <p:spPr>
          <a:xfrm>
            <a:off x="9153144" y="3767328"/>
            <a:ext cx="1874520" cy="859536"/>
          </a:xfrm>
          <a:prstGeom prst="leftArrow">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Freccia a destra 5">
            <a:extLst>
              <a:ext uri="{FF2B5EF4-FFF2-40B4-BE49-F238E27FC236}">
                <a16:creationId xmlns:a16="http://schemas.microsoft.com/office/drawing/2014/main" id="{D99B2AD6-9583-40CE-FC21-E65F6CDE75F1}"/>
              </a:ext>
            </a:extLst>
          </p:cNvPr>
          <p:cNvSpPr/>
          <p:nvPr/>
        </p:nvSpPr>
        <p:spPr>
          <a:xfrm>
            <a:off x="6537960" y="5065776"/>
            <a:ext cx="2020824" cy="67665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6141802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descr="Immagine che contiene mappa, Terra, arte&#10;&#10;Descrizione generata automaticamente">
            <a:extLst>
              <a:ext uri="{FF2B5EF4-FFF2-40B4-BE49-F238E27FC236}">
                <a16:creationId xmlns:a16="http://schemas.microsoft.com/office/drawing/2014/main" id="{16D0E272-36CC-ABFE-4A7F-C311E18CB6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2626" y="1"/>
            <a:ext cx="9851294" cy="6889152"/>
          </a:xfrm>
          <a:prstGeom prst="rect">
            <a:avLst/>
          </a:prstGeom>
        </p:spPr>
      </p:pic>
    </p:spTree>
    <p:extLst>
      <p:ext uri="{BB962C8B-B14F-4D97-AF65-F5344CB8AC3E}">
        <p14:creationId xmlns:p14="http://schemas.microsoft.com/office/powerpoint/2010/main" val="6679709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AD097F9-7265-24A3-F44D-98CA960E89AA}"/>
              </a:ext>
            </a:extLst>
          </p:cNvPr>
          <p:cNvSpPr>
            <a:spLocks noGrp="1"/>
          </p:cNvSpPr>
          <p:nvPr>
            <p:ph type="title"/>
          </p:nvPr>
        </p:nvSpPr>
        <p:spPr/>
        <p:txBody>
          <a:bodyPr/>
          <a:lstStyle/>
          <a:p>
            <a:r>
              <a:rPr lang="it-IT" dirty="0"/>
              <a:t>Mai sfidare il getto</a:t>
            </a:r>
          </a:p>
        </p:txBody>
      </p:sp>
      <p:sp>
        <p:nvSpPr>
          <p:cNvPr id="3" name="Segnaposto contenuto 2">
            <a:extLst>
              <a:ext uri="{FF2B5EF4-FFF2-40B4-BE49-F238E27FC236}">
                <a16:creationId xmlns:a16="http://schemas.microsoft.com/office/drawing/2014/main" id="{61D4F9B3-2F7D-BC4D-7E9C-225906E9750E}"/>
              </a:ext>
            </a:extLst>
          </p:cNvPr>
          <p:cNvSpPr>
            <a:spLocks noGrp="1"/>
          </p:cNvSpPr>
          <p:nvPr>
            <p:ph idx="1"/>
          </p:nvPr>
        </p:nvSpPr>
        <p:spPr>
          <a:xfrm>
            <a:off x="838200" y="1825625"/>
            <a:ext cx="5878794" cy="4351338"/>
          </a:xfrm>
        </p:spPr>
        <p:txBody>
          <a:bodyPr>
            <a:normAutofit lnSpcReduction="10000"/>
          </a:bodyPr>
          <a:lstStyle/>
          <a:p>
            <a:pPr marL="0" indent="0">
              <a:buNone/>
            </a:pPr>
            <a:r>
              <a:rPr lang="it-IT" dirty="0"/>
              <a:t>Le correnti a getto scorrono ad alta quota, al limite del primo strato dell’atmosfera (troposfera); ai tropici, la troposfera è più alta (perché l’aria calda occupa maggiore volume), quindi il getto tropicale scorre fra i 12 e 16 km di altezza; fra i 50 e i 60° di latitudine N, il getto polare scorre fra i 9 e i 12 km. </a:t>
            </a:r>
            <a:r>
              <a:rPr lang="it-IT" b="1" dirty="0"/>
              <a:t>I venti del getto, specialmente polare, possono raggiungere i 300-400 km/h.</a:t>
            </a:r>
            <a:r>
              <a:rPr lang="it-IT" dirty="0"/>
              <a:t> Per questo, gli aerei li evitano accuratamente.</a:t>
            </a:r>
          </a:p>
        </p:txBody>
      </p:sp>
      <p:pic>
        <p:nvPicPr>
          <p:cNvPr id="4" name="Immagine 3">
            <a:extLst>
              <a:ext uri="{FF2B5EF4-FFF2-40B4-BE49-F238E27FC236}">
                <a16:creationId xmlns:a16="http://schemas.microsoft.com/office/drawing/2014/main" id="{8DE37069-31B1-1848-6979-142E6042E523}"/>
              </a:ext>
            </a:extLst>
          </p:cNvPr>
          <p:cNvPicPr>
            <a:picLocks noChangeAspect="1"/>
          </p:cNvPicPr>
          <p:nvPr/>
        </p:nvPicPr>
        <p:blipFill rotWithShape="1">
          <a:blip r:embed="rId2"/>
          <a:srcRect l="7736" r="23196"/>
          <a:stretch/>
        </p:blipFill>
        <p:spPr>
          <a:xfrm>
            <a:off x="6716994" y="789168"/>
            <a:ext cx="5475006" cy="5279664"/>
          </a:xfrm>
          <a:prstGeom prst="rect">
            <a:avLst/>
          </a:prstGeom>
        </p:spPr>
      </p:pic>
    </p:spTree>
    <p:extLst>
      <p:ext uri="{BB962C8B-B14F-4D97-AF65-F5344CB8AC3E}">
        <p14:creationId xmlns:p14="http://schemas.microsoft.com/office/powerpoint/2010/main" val="6610773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CAF0536-AF72-9416-EB12-27CF587F7CFC}"/>
              </a:ext>
            </a:extLst>
          </p:cNvPr>
          <p:cNvSpPr>
            <a:spLocks noGrp="1"/>
          </p:cNvSpPr>
          <p:nvPr>
            <p:ph type="title"/>
          </p:nvPr>
        </p:nvSpPr>
        <p:spPr/>
        <p:txBody>
          <a:bodyPr/>
          <a:lstStyle/>
          <a:p>
            <a:r>
              <a:rPr lang="it-IT" dirty="0"/>
              <a:t>I getti sono ondulati</a:t>
            </a:r>
          </a:p>
        </p:txBody>
      </p:sp>
      <p:sp>
        <p:nvSpPr>
          <p:cNvPr id="3" name="Segnaposto contenuto 2">
            <a:extLst>
              <a:ext uri="{FF2B5EF4-FFF2-40B4-BE49-F238E27FC236}">
                <a16:creationId xmlns:a16="http://schemas.microsoft.com/office/drawing/2014/main" id="{7ABF9B8C-1CF9-97D5-695F-F702D743EAD9}"/>
              </a:ext>
            </a:extLst>
          </p:cNvPr>
          <p:cNvSpPr>
            <a:spLocks noGrp="1"/>
          </p:cNvSpPr>
          <p:nvPr>
            <p:ph idx="1"/>
          </p:nvPr>
        </p:nvSpPr>
        <p:spPr>
          <a:xfrm>
            <a:off x="838200" y="1825625"/>
            <a:ext cx="2657030" cy="4351338"/>
          </a:xfrm>
        </p:spPr>
        <p:txBody>
          <a:bodyPr>
            <a:normAutofit lnSpcReduction="10000"/>
          </a:bodyPr>
          <a:lstStyle/>
          <a:p>
            <a:pPr marL="0" indent="0">
              <a:buNone/>
            </a:pPr>
            <a:r>
              <a:rPr lang="it-IT" dirty="0"/>
              <a:t>Le correnti a getto seguono l’ondulazione che le correnti occidentali acquisiscono a causa delle catene montuose disposte nel senso dei meridiani</a:t>
            </a:r>
          </a:p>
        </p:txBody>
      </p:sp>
      <p:pic>
        <p:nvPicPr>
          <p:cNvPr id="4" name="Immagine 3">
            <a:extLst>
              <a:ext uri="{FF2B5EF4-FFF2-40B4-BE49-F238E27FC236}">
                <a16:creationId xmlns:a16="http://schemas.microsoft.com/office/drawing/2014/main" id="{2B8DCCD6-F2AE-ED33-A3ED-4664A0DA45F4}"/>
              </a:ext>
            </a:extLst>
          </p:cNvPr>
          <p:cNvPicPr>
            <a:picLocks noChangeAspect="1"/>
          </p:cNvPicPr>
          <p:nvPr/>
        </p:nvPicPr>
        <p:blipFill>
          <a:blip r:embed="rId2"/>
          <a:stretch>
            <a:fillRect/>
          </a:stretch>
        </p:blipFill>
        <p:spPr>
          <a:xfrm>
            <a:off x="3322710" y="1329627"/>
            <a:ext cx="8510503" cy="4351338"/>
          </a:xfrm>
          <a:prstGeom prst="rect">
            <a:avLst/>
          </a:prstGeom>
        </p:spPr>
      </p:pic>
      <p:sp>
        <p:nvSpPr>
          <p:cNvPr id="5" name="Figura a mano libera: forma 4">
            <a:extLst>
              <a:ext uri="{FF2B5EF4-FFF2-40B4-BE49-F238E27FC236}">
                <a16:creationId xmlns:a16="http://schemas.microsoft.com/office/drawing/2014/main" id="{DAB3006C-ED49-1558-9E58-B65220E93318}"/>
              </a:ext>
            </a:extLst>
          </p:cNvPr>
          <p:cNvSpPr/>
          <p:nvPr/>
        </p:nvSpPr>
        <p:spPr>
          <a:xfrm>
            <a:off x="3740727" y="2078182"/>
            <a:ext cx="8155709" cy="1182254"/>
          </a:xfrm>
          <a:custGeom>
            <a:avLst/>
            <a:gdLst>
              <a:gd name="connsiteX0" fmla="*/ 0 w 8155709"/>
              <a:gd name="connsiteY0" fmla="*/ 378691 h 1182254"/>
              <a:gd name="connsiteX1" fmla="*/ 73891 w 8155709"/>
              <a:gd name="connsiteY1" fmla="*/ 360218 h 1182254"/>
              <a:gd name="connsiteX2" fmla="*/ 110837 w 8155709"/>
              <a:gd name="connsiteY2" fmla="*/ 341745 h 1182254"/>
              <a:gd name="connsiteX3" fmla="*/ 166255 w 8155709"/>
              <a:gd name="connsiteY3" fmla="*/ 332509 h 1182254"/>
              <a:gd name="connsiteX4" fmla="*/ 193964 w 8155709"/>
              <a:gd name="connsiteY4" fmla="*/ 314036 h 1182254"/>
              <a:gd name="connsiteX5" fmla="*/ 258618 w 8155709"/>
              <a:gd name="connsiteY5" fmla="*/ 295563 h 1182254"/>
              <a:gd name="connsiteX6" fmla="*/ 295564 w 8155709"/>
              <a:gd name="connsiteY6" fmla="*/ 277091 h 1182254"/>
              <a:gd name="connsiteX7" fmla="*/ 332509 w 8155709"/>
              <a:gd name="connsiteY7" fmla="*/ 267854 h 1182254"/>
              <a:gd name="connsiteX8" fmla="*/ 360218 w 8155709"/>
              <a:gd name="connsiteY8" fmla="*/ 258618 h 1182254"/>
              <a:gd name="connsiteX9" fmla="*/ 461818 w 8155709"/>
              <a:gd name="connsiteY9" fmla="*/ 240145 h 1182254"/>
              <a:gd name="connsiteX10" fmla="*/ 489528 w 8155709"/>
              <a:gd name="connsiteY10" fmla="*/ 230909 h 1182254"/>
              <a:gd name="connsiteX11" fmla="*/ 628073 w 8155709"/>
              <a:gd name="connsiteY11" fmla="*/ 240145 h 1182254"/>
              <a:gd name="connsiteX12" fmla="*/ 655782 w 8155709"/>
              <a:gd name="connsiteY12" fmla="*/ 249382 h 1182254"/>
              <a:gd name="connsiteX13" fmla="*/ 692728 w 8155709"/>
              <a:gd name="connsiteY13" fmla="*/ 277091 h 1182254"/>
              <a:gd name="connsiteX14" fmla="*/ 720437 w 8155709"/>
              <a:gd name="connsiteY14" fmla="*/ 295563 h 1182254"/>
              <a:gd name="connsiteX15" fmla="*/ 785091 w 8155709"/>
              <a:gd name="connsiteY15" fmla="*/ 360218 h 1182254"/>
              <a:gd name="connsiteX16" fmla="*/ 803564 w 8155709"/>
              <a:gd name="connsiteY16" fmla="*/ 415636 h 1182254"/>
              <a:gd name="connsiteX17" fmla="*/ 831273 w 8155709"/>
              <a:gd name="connsiteY17" fmla="*/ 452582 h 1182254"/>
              <a:gd name="connsiteX18" fmla="*/ 858982 w 8155709"/>
              <a:gd name="connsiteY18" fmla="*/ 498763 h 1182254"/>
              <a:gd name="connsiteX19" fmla="*/ 914400 w 8155709"/>
              <a:gd name="connsiteY19" fmla="*/ 572654 h 1182254"/>
              <a:gd name="connsiteX20" fmla="*/ 969818 w 8155709"/>
              <a:gd name="connsiteY20" fmla="*/ 655782 h 1182254"/>
              <a:gd name="connsiteX21" fmla="*/ 988291 w 8155709"/>
              <a:gd name="connsiteY21" fmla="*/ 683491 h 1182254"/>
              <a:gd name="connsiteX22" fmla="*/ 1043709 w 8155709"/>
              <a:gd name="connsiteY22" fmla="*/ 757382 h 1182254"/>
              <a:gd name="connsiteX23" fmla="*/ 1062182 w 8155709"/>
              <a:gd name="connsiteY23" fmla="*/ 794327 h 1182254"/>
              <a:gd name="connsiteX24" fmla="*/ 1089891 w 8155709"/>
              <a:gd name="connsiteY24" fmla="*/ 822036 h 1182254"/>
              <a:gd name="connsiteX25" fmla="*/ 1108364 w 8155709"/>
              <a:gd name="connsiteY25" fmla="*/ 858982 h 1182254"/>
              <a:gd name="connsiteX26" fmla="*/ 1154546 w 8155709"/>
              <a:gd name="connsiteY26" fmla="*/ 914400 h 1182254"/>
              <a:gd name="connsiteX27" fmla="*/ 1173018 w 8155709"/>
              <a:gd name="connsiteY27" fmla="*/ 942109 h 1182254"/>
              <a:gd name="connsiteX28" fmla="*/ 1237673 w 8155709"/>
              <a:gd name="connsiteY28" fmla="*/ 997527 h 1182254"/>
              <a:gd name="connsiteX29" fmla="*/ 1283855 w 8155709"/>
              <a:gd name="connsiteY29" fmla="*/ 1052945 h 1182254"/>
              <a:gd name="connsiteX30" fmla="*/ 1320800 w 8155709"/>
              <a:gd name="connsiteY30" fmla="*/ 1071418 h 1182254"/>
              <a:gd name="connsiteX31" fmla="*/ 1366982 w 8155709"/>
              <a:gd name="connsiteY31" fmla="*/ 1108363 h 1182254"/>
              <a:gd name="connsiteX32" fmla="*/ 1394691 w 8155709"/>
              <a:gd name="connsiteY32" fmla="*/ 1117600 h 1182254"/>
              <a:gd name="connsiteX33" fmla="*/ 1450109 w 8155709"/>
              <a:gd name="connsiteY33" fmla="*/ 1145309 h 1182254"/>
              <a:gd name="connsiteX34" fmla="*/ 1505528 w 8155709"/>
              <a:gd name="connsiteY34" fmla="*/ 1163782 h 1182254"/>
              <a:gd name="connsiteX35" fmla="*/ 1533237 w 8155709"/>
              <a:gd name="connsiteY35" fmla="*/ 1173018 h 1182254"/>
              <a:gd name="connsiteX36" fmla="*/ 1597891 w 8155709"/>
              <a:gd name="connsiteY36" fmla="*/ 1182254 h 1182254"/>
              <a:gd name="connsiteX37" fmla="*/ 1782618 w 8155709"/>
              <a:gd name="connsiteY37" fmla="*/ 1173018 h 1182254"/>
              <a:gd name="connsiteX38" fmla="*/ 1828800 w 8155709"/>
              <a:gd name="connsiteY38" fmla="*/ 1145309 h 1182254"/>
              <a:gd name="connsiteX39" fmla="*/ 1911928 w 8155709"/>
              <a:gd name="connsiteY39" fmla="*/ 1099127 h 1182254"/>
              <a:gd name="connsiteX40" fmla="*/ 1995055 w 8155709"/>
              <a:gd name="connsiteY40" fmla="*/ 1034473 h 1182254"/>
              <a:gd name="connsiteX41" fmla="*/ 2096655 w 8155709"/>
              <a:gd name="connsiteY41" fmla="*/ 960582 h 1182254"/>
              <a:gd name="connsiteX42" fmla="*/ 2170546 w 8155709"/>
              <a:gd name="connsiteY42" fmla="*/ 905163 h 1182254"/>
              <a:gd name="connsiteX43" fmla="*/ 2207491 w 8155709"/>
              <a:gd name="connsiteY43" fmla="*/ 858982 h 1182254"/>
              <a:gd name="connsiteX44" fmla="*/ 2253673 w 8155709"/>
              <a:gd name="connsiteY44" fmla="*/ 822036 h 1182254"/>
              <a:gd name="connsiteX45" fmla="*/ 2346037 w 8155709"/>
              <a:gd name="connsiteY45" fmla="*/ 711200 h 1182254"/>
              <a:gd name="connsiteX46" fmla="*/ 2438400 w 8155709"/>
              <a:gd name="connsiteY46" fmla="*/ 618836 h 1182254"/>
              <a:gd name="connsiteX47" fmla="*/ 2475346 w 8155709"/>
              <a:gd name="connsiteY47" fmla="*/ 581891 h 1182254"/>
              <a:gd name="connsiteX48" fmla="*/ 2576946 w 8155709"/>
              <a:gd name="connsiteY48" fmla="*/ 471054 h 1182254"/>
              <a:gd name="connsiteX49" fmla="*/ 2604655 w 8155709"/>
              <a:gd name="connsiteY49" fmla="*/ 452582 h 1182254"/>
              <a:gd name="connsiteX50" fmla="*/ 2650837 w 8155709"/>
              <a:gd name="connsiteY50" fmla="*/ 415636 h 1182254"/>
              <a:gd name="connsiteX51" fmla="*/ 2678546 w 8155709"/>
              <a:gd name="connsiteY51" fmla="*/ 387927 h 1182254"/>
              <a:gd name="connsiteX52" fmla="*/ 2752437 w 8155709"/>
              <a:gd name="connsiteY52" fmla="*/ 341745 h 1182254"/>
              <a:gd name="connsiteX53" fmla="*/ 2835564 w 8155709"/>
              <a:gd name="connsiteY53" fmla="*/ 286327 h 1182254"/>
              <a:gd name="connsiteX54" fmla="*/ 2863273 w 8155709"/>
              <a:gd name="connsiteY54" fmla="*/ 267854 h 1182254"/>
              <a:gd name="connsiteX55" fmla="*/ 2909455 w 8155709"/>
              <a:gd name="connsiteY55" fmla="*/ 249382 h 1182254"/>
              <a:gd name="connsiteX56" fmla="*/ 2983346 w 8155709"/>
              <a:gd name="connsiteY56" fmla="*/ 221673 h 1182254"/>
              <a:gd name="connsiteX57" fmla="*/ 3011055 w 8155709"/>
              <a:gd name="connsiteY57" fmla="*/ 203200 h 1182254"/>
              <a:gd name="connsiteX58" fmla="*/ 3066473 w 8155709"/>
              <a:gd name="connsiteY58" fmla="*/ 193963 h 1182254"/>
              <a:gd name="connsiteX59" fmla="*/ 3121891 w 8155709"/>
              <a:gd name="connsiteY59" fmla="*/ 175491 h 1182254"/>
              <a:gd name="connsiteX60" fmla="*/ 3168073 w 8155709"/>
              <a:gd name="connsiteY60" fmla="*/ 166254 h 1182254"/>
              <a:gd name="connsiteX61" fmla="*/ 3195782 w 8155709"/>
              <a:gd name="connsiteY61" fmla="*/ 157018 h 1182254"/>
              <a:gd name="connsiteX62" fmla="*/ 3371273 w 8155709"/>
              <a:gd name="connsiteY62" fmla="*/ 138545 h 1182254"/>
              <a:gd name="connsiteX63" fmla="*/ 3445164 w 8155709"/>
              <a:gd name="connsiteY63" fmla="*/ 129309 h 1182254"/>
              <a:gd name="connsiteX64" fmla="*/ 3676073 w 8155709"/>
              <a:gd name="connsiteY64" fmla="*/ 138545 h 1182254"/>
              <a:gd name="connsiteX65" fmla="*/ 3768437 w 8155709"/>
              <a:gd name="connsiteY65" fmla="*/ 157018 h 1182254"/>
              <a:gd name="connsiteX66" fmla="*/ 3805382 w 8155709"/>
              <a:gd name="connsiteY66" fmla="*/ 184727 h 1182254"/>
              <a:gd name="connsiteX67" fmla="*/ 3833091 w 8155709"/>
              <a:gd name="connsiteY67" fmla="*/ 193963 h 1182254"/>
              <a:gd name="connsiteX68" fmla="*/ 3879273 w 8155709"/>
              <a:gd name="connsiteY68" fmla="*/ 230909 h 1182254"/>
              <a:gd name="connsiteX69" fmla="*/ 3916218 w 8155709"/>
              <a:gd name="connsiteY69" fmla="*/ 267854 h 1182254"/>
              <a:gd name="connsiteX70" fmla="*/ 3943928 w 8155709"/>
              <a:gd name="connsiteY70" fmla="*/ 286327 h 1182254"/>
              <a:gd name="connsiteX71" fmla="*/ 4008582 w 8155709"/>
              <a:gd name="connsiteY71" fmla="*/ 332509 h 1182254"/>
              <a:gd name="connsiteX72" fmla="*/ 4036291 w 8155709"/>
              <a:gd name="connsiteY72" fmla="*/ 341745 h 1182254"/>
              <a:gd name="connsiteX73" fmla="*/ 4110182 w 8155709"/>
              <a:gd name="connsiteY73" fmla="*/ 387927 h 1182254"/>
              <a:gd name="connsiteX74" fmla="*/ 4174837 w 8155709"/>
              <a:gd name="connsiteY74" fmla="*/ 406400 h 1182254"/>
              <a:gd name="connsiteX75" fmla="*/ 4267200 w 8155709"/>
              <a:gd name="connsiteY75" fmla="*/ 452582 h 1182254"/>
              <a:gd name="connsiteX76" fmla="*/ 4313382 w 8155709"/>
              <a:gd name="connsiteY76" fmla="*/ 480291 h 1182254"/>
              <a:gd name="connsiteX77" fmla="*/ 4433455 w 8155709"/>
              <a:gd name="connsiteY77" fmla="*/ 517236 h 1182254"/>
              <a:gd name="connsiteX78" fmla="*/ 4544291 w 8155709"/>
              <a:gd name="connsiteY78" fmla="*/ 535709 h 1182254"/>
              <a:gd name="connsiteX79" fmla="*/ 4747491 w 8155709"/>
              <a:gd name="connsiteY79" fmla="*/ 526473 h 1182254"/>
              <a:gd name="connsiteX80" fmla="*/ 4793673 w 8155709"/>
              <a:gd name="connsiteY80" fmla="*/ 498763 h 1182254"/>
              <a:gd name="connsiteX81" fmla="*/ 4876800 w 8155709"/>
              <a:gd name="connsiteY81" fmla="*/ 461818 h 1182254"/>
              <a:gd name="connsiteX82" fmla="*/ 4904509 w 8155709"/>
              <a:gd name="connsiteY82" fmla="*/ 434109 h 1182254"/>
              <a:gd name="connsiteX83" fmla="*/ 4932218 w 8155709"/>
              <a:gd name="connsiteY83" fmla="*/ 415636 h 1182254"/>
              <a:gd name="connsiteX84" fmla="*/ 4969164 w 8155709"/>
              <a:gd name="connsiteY84" fmla="*/ 387927 h 1182254"/>
              <a:gd name="connsiteX85" fmla="*/ 5052291 w 8155709"/>
              <a:gd name="connsiteY85" fmla="*/ 314036 h 1182254"/>
              <a:gd name="connsiteX86" fmla="*/ 5098473 w 8155709"/>
              <a:gd name="connsiteY86" fmla="*/ 249382 h 1182254"/>
              <a:gd name="connsiteX87" fmla="*/ 5126182 w 8155709"/>
              <a:gd name="connsiteY87" fmla="*/ 221673 h 1182254"/>
              <a:gd name="connsiteX88" fmla="*/ 5181600 w 8155709"/>
              <a:gd name="connsiteY88" fmla="*/ 184727 h 1182254"/>
              <a:gd name="connsiteX89" fmla="*/ 5209309 w 8155709"/>
              <a:gd name="connsiteY89" fmla="*/ 166254 h 1182254"/>
              <a:gd name="connsiteX90" fmla="*/ 5246255 w 8155709"/>
              <a:gd name="connsiteY90" fmla="*/ 138545 h 1182254"/>
              <a:gd name="connsiteX91" fmla="*/ 5301673 w 8155709"/>
              <a:gd name="connsiteY91" fmla="*/ 110836 h 1182254"/>
              <a:gd name="connsiteX92" fmla="*/ 5347855 w 8155709"/>
              <a:gd name="connsiteY92" fmla="*/ 92363 h 1182254"/>
              <a:gd name="connsiteX93" fmla="*/ 5384800 w 8155709"/>
              <a:gd name="connsiteY93" fmla="*/ 83127 h 1182254"/>
              <a:gd name="connsiteX94" fmla="*/ 5412509 w 8155709"/>
              <a:gd name="connsiteY94" fmla="*/ 73891 h 1182254"/>
              <a:gd name="connsiteX95" fmla="*/ 5624946 w 8155709"/>
              <a:gd name="connsiteY95" fmla="*/ 83127 h 1182254"/>
              <a:gd name="connsiteX96" fmla="*/ 5698837 w 8155709"/>
              <a:gd name="connsiteY96" fmla="*/ 129309 h 1182254"/>
              <a:gd name="connsiteX97" fmla="*/ 5791200 w 8155709"/>
              <a:gd name="connsiteY97" fmla="*/ 212436 h 1182254"/>
              <a:gd name="connsiteX98" fmla="*/ 5818909 w 8155709"/>
              <a:gd name="connsiteY98" fmla="*/ 240145 h 1182254"/>
              <a:gd name="connsiteX99" fmla="*/ 5837382 w 8155709"/>
              <a:gd name="connsiteY99" fmla="*/ 277091 h 1182254"/>
              <a:gd name="connsiteX100" fmla="*/ 5865091 w 8155709"/>
              <a:gd name="connsiteY100" fmla="*/ 304800 h 1182254"/>
              <a:gd name="connsiteX101" fmla="*/ 5911273 w 8155709"/>
              <a:gd name="connsiteY101" fmla="*/ 360218 h 1182254"/>
              <a:gd name="connsiteX102" fmla="*/ 5929746 w 8155709"/>
              <a:gd name="connsiteY102" fmla="*/ 387927 h 1182254"/>
              <a:gd name="connsiteX103" fmla="*/ 5966691 w 8155709"/>
              <a:gd name="connsiteY103" fmla="*/ 424873 h 1182254"/>
              <a:gd name="connsiteX104" fmla="*/ 6003637 w 8155709"/>
              <a:gd name="connsiteY104" fmla="*/ 471054 h 1182254"/>
              <a:gd name="connsiteX105" fmla="*/ 6049818 w 8155709"/>
              <a:gd name="connsiteY105" fmla="*/ 526473 h 1182254"/>
              <a:gd name="connsiteX106" fmla="*/ 6086764 w 8155709"/>
              <a:gd name="connsiteY106" fmla="*/ 554182 h 1182254"/>
              <a:gd name="connsiteX107" fmla="*/ 6151418 w 8155709"/>
              <a:gd name="connsiteY107" fmla="*/ 637309 h 1182254"/>
              <a:gd name="connsiteX108" fmla="*/ 6289964 w 8155709"/>
              <a:gd name="connsiteY108" fmla="*/ 766618 h 1182254"/>
              <a:gd name="connsiteX109" fmla="*/ 6336146 w 8155709"/>
              <a:gd name="connsiteY109" fmla="*/ 812800 h 1182254"/>
              <a:gd name="connsiteX110" fmla="*/ 6428509 w 8155709"/>
              <a:gd name="connsiteY110" fmla="*/ 886691 h 1182254"/>
              <a:gd name="connsiteX111" fmla="*/ 6539346 w 8155709"/>
              <a:gd name="connsiteY111" fmla="*/ 895927 h 1182254"/>
              <a:gd name="connsiteX112" fmla="*/ 6779491 w 8155709"/>
              <a:gd name="connsiteY112" fmla="*/ 858982 h 1182254"/>
              <a:gd name="connsiteX113" fmla="*/ 6899564 w 8155709"/>
              <a:gd name="connsiteY113" fmla="*/ 757382 h 1182254"/>
              <a:gd name="connsiteX114" fmla="*/ 7075055 w 8155709"/>
              <a:gd name="connsiteY114" fmla="*/ 600363 h 1182254"/>
              <a:gd name="connsiteX115" fmla="*/ 7130473 w 8155709"/>
              <a:gd name="connsiteY115" fmla="*/ 526473 h 1182254"/>
              <a:gd name="connsiteX116" fmla="*/ 7232073 w 8155709"/>
              <a:gd name="connsiteY116" fmla="*/ 406400 h 1182254"/>
              <a:gd name="connsiteX117" fmla="*/ 7361382 w 8155709"/>
              <a:gd name="connsiteY117" fmla="*/ 267854 h 1182254"/>
              <a:gd name="connsiteX118" fmla="*/ 7398328 w 8155709"/>
              <a:gd name="connsiteY118" fmla="*/ 240145 h 1182254"/>
              <a:gd name="connsiteX119" fmla="*/ 7462982 w 8155709"/>
              <a:gd name="connsiteY119" fmla="*/ 175491 h 1182254"/>
              <a:gd name="connsiteX120" fmla="*/ 7499928 w 8155709"/>
              <a:gd name="connsiteY120" fmla="*/ 147782 h 1182254"/>
              <a:gd name="connsiteX121" fmla="*/ 7555346 w 8155709"/>
              <a:gd name="connsiteY121" fmla="*/ 110836 h 1182254"/>
              <a:gd name="connsiteX122" fmla="*/ 7638473 w 8155709"/>
              <a:gd name="connsiteY122" fmla="*/ 46182 h 1182254"/>
              <a:gd name="connsiteX123" fmla="*/ 7693891 w 8155709"/>
              <a:gd name="connsiteY123" fmla="*/ 27709 h 1182254"/>
              <a:gd name="connsiteX124" fmla="*/ 7721600 w 8155709"/>
              <a:gd name="connsiteY124" fmla="*/ 18473 h 1182254"/>
              <a:gd name="connsiteX125" fmla="*/ 7795491 w 8155709"/>
              <a:gd name="connsiteY125" fmla="*/ 0 h 1182254"/>
              <a:gd name="connsiteX126" fmla="*/ 7897091 w 8155709"/>
              <a:gd name="connsiteY126" fmla="*/ 9236 h 1182254"/>
              <a:gd name="connsiteX127" fmla="*/ 7934037 w 8155709"/>
              <a:gd name="connsiteY127" fmla="*/ 18473 h 1182254"/>
              <a:gd name="connsiteX128" fmla="*/ 7961746 w 8155709"/>
              <a:gd name="connsiteY128" fmla="*/ 46182 h 1182254"/>
              <a:gd name="connsiteX129" fmla="*/ 7998691 w 8155709"/>
              <a:gd name="connsiteY129" fmla="*/ 73891 h 1182254"/>
              <a:gd name="connsiteX130" fmla="*/ 8044873 w 8155709"/>
              <a:gd name="connsiteY130" fmla="*/ 147782 h 1182254"/>
              <a:gd name="connsiteX131" fmla="*/ 8063346 w 8155709"/>
              <a:gd name="connsiteY131" fmla="*/ 203200 h 1182254"/>
              <a:gd name="connsiteX132" fmla="*/ 8081818 w 8155709"/>
              <a:gd name="connsiteY132" fmla="*/ 258618 h 1182254"/>
              <a:gd name="connsiteX133" fmla="*/ 8091055 w 8155709"/>
              <a:gd name="connsiteY133" fmla="*/ 286327 h 1182254"/>
              <a:gd name="connsiteX134" fmla="*/ 8100291 w 8155709"/>
              <a:gd name="connsiteY134" fmla="*/ 314036 h 1182254"/>
              <a:gd name="connsiteX135" fmla="*/ 8128000 w 8155709"/>
              <a:gd name="connsiteY135" fmla="*/ 397163 h 1182254"/>
              <a:gd name="connsiteX136" fmla="*/ 8137237 w 8155709"/>
              <a:gd name="connsiteY136" fmla="*/ 443345 h 1182254"/>
              <a:gd name="connsiteX137" fmla="*/ 8155709 w 8155709"/>
              <a:gd name="connsiteY137" fmla="*/ 471054 h 1182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Lst>
            <a:rect l="l" t="t" r="r" b="b"/>
            <a:pathLst>
              <a:path w="8155709" h="1182254">
                <a:moveTo>
                  <a:pt x="0" y="378691"/>
                </a:moveTo>
                <a:cubicBezTo>
                  <a:pt x="24630" y="372533"/>
                  <a:pt x="49805" y="368247"/>
                  <a:pt x="73891" y="360218"/>
                </a:cubicBezTo>
                <a:cubicBezTo>
                  <a:pt x="86953" y="355864"/>
                  <a:pt x="97649" y="345701"/>
                  <a:pt x="110837" y="341745"/>
                </a:cubicBezTo>
                <a:cubicBezTo>
                  <a:pt x="128775" y="336364"/>
                  <a:pt x="147782" y="335588"/>
                  <a:pt x="166255" y="332509"/>
                </a:cubicBezTo>
                <a:cubicBezTo>
                  <a:pt x="175491" y="326351"/>
                  <a:pt x="184035" y="319000"/>
                  <a:pt x="193964" y="314036"/>
                </a:cubicBezTo>
                <a:cubicBezTo>
                  <a:pt x="216283" y="302876"/>
                  <a:pt x="234957" y="304436"/>
                  <a:pt x="258618" y="295563"/>
                </a:cubicBezTo>
                <a:cubicBezTo>
                  <a:pt x="271510" y="290728"/>
                  <a:pt x="282672" y="281926"/>
                  <a:pt x="295564" y="277091"/>
                </a:cubicBezTo>
                <a:cubicBezTo>
                  <a:pt x="307450" y="272634"/>
                  <a:pt x="320303" y="271341"/>
                  <a:pt x="332509" y="267854"/>
                </a:cubicBezTo>
                <a:cubicBezTo>
                  <a:pt x="341870" y="265179"/>
                  <a:pt x="350773" y="260979"/>
                  <a:pt x="360218" y="258618"/>
                </a:cubicBezTo>
                <a:cubicBezTo>
                  <a:pt x="427436" y="241814"/>
                  <a:pt x="387727" y="256610"/>
                  <a:pt x="461818" y="240145"/>
                </a:cubicBezTo>
                <a:cubicBezTo>
                  <a:pt x="471322" y="238033"/>
                  <a:pt x="480291" y="233988"/>
                  <a:pt x="489528" y="230909"/>
                </a:cubicBezTo>
                <a:cubicBezTo>
                  <a:pt x="535710" y="233988"/>
                  <a:pt x="582072" y="235034"/>
                  <a:pt x="628073" y="240145"/>
                </a:cubicBezTo>
                <a:cubicBezTo>
                  <a:pt x="637749" y="241220"/>
                  <a:pt x="647329" y="244552"/>
                  <a:pt x="655782" y="249382"/>
                </a:cubicBezTo>
                <a:cubicBezTo>
                  <a:pt x="669148" y="257020"/>
                  <a:pt x="680201" y="268144"/>
                  <a:pt x="692728" y="277091"/>
                </a:cubicBezTo>
                <a:cubicBezTo>
                  <a:pt x="701761" y="283543"/>
                  <a:pt x="712186" y="288137"/>
                  <a:pt x="720437" y="295563"/>
                </a:cubicBezTo>
                <a:cubicBezTo>
                  <a:pt x="743091" y="315952"/>
                  <a:pt x="785091" y="360218"/>
                  <a:pt x="785091" y="360218"/>
                </a:cubicBezTo>
                <a:cubicBezTo>
                  <a:pt x="791249" y="378691"/>
                  <a:pt x="794856" y="398220"/>
                  <a:pt x="803564" y="415636"/>
                </a:cubicBezTo>
                <a:cubicBezTo>
                  <a:pt x="810448" y="429405"/>
                  <a:pt x="822734" y="439773"/>
                  <a:pt x="831273" y="452582"/>
                </a:cubicBezTo>
                <a:cubicBezTo>
                  <a:pt x="841231" y="467519"/>
                  <a:pt x="848764" y="484003"/>
                  <a:pt x="858982" y="498763"/>
                </a:cubicBezTo>
                <a:cubicBezTo>
                  <a:pt x="876507" y="524077"/>
                  <a:pt x="898560" y="546254"/>
                  <a:pt x="914400" y="572654"/>
                </a:cubicBezTo>
                <a:cubicBezTo>
                  <a:pt x="961244" y="650728"/>
                  <a:pt x="921721" y="588446"/>
                  <a:pt x="969818" y="655782"/>
                </a:cubicBezTo>
                <a:cubicBezTo>
                  <a:pt x="976270" y="664815"/>
                  <a:pt x="981762" y="674513"/>
                  <a:pt x="988291" y="683491"/>
                </a:cubicBezTo>
                <a:cubicBezTo>
                  <a:pt x="1006400" y="708390"/>
                  <a:pt x="1029940" y="729845"/>
                  <a:pt x="1043709" y="757382"/>
                </a:cubicBezTo>
                <a:cubicBezTo>
                  <a:pt x="1049867" y="769697"/>
                  <a:pt x="1054179" y="783123"/>
                  <a:pt x="1062182" y="794327"/>
                </a:cubicBezTo>
                <a:cubicBezTo>
                  <a:pt x="1069774" y="804956"/>
                  <a:pt x="1082299" y="811407"/>
                  <a:pt x="1089891" y="822036"/>
                </a:cubicBezTo>
                <a:cubicBezTo>
                  <a:pt x="1097894" y="833240"/>
                  <a:pt x="1100468" y="847702"/>
                  <a:pt x="1108364" y="858982"/>
                </a:cubicBezTo>
                <a:cubicBezTo>
                  <a:pt x="1122154" y="878681"/>
                  <a:pt x="1139783" y="895419"/>
                  <a:pt x="1154546" y="914400"/>
                </a:cubicBezTo>
                <a:cubicBezTo>
                  <a:pt x="1161361" y="923162"/>
                  <a:pt x="1165169" y="934260"/>
                  <a:pt x="1173018" y="942109"/>
                </a:cubicBezTo>
                <a:cubicBezTo>
                  <a:pt x="1269730" y="1038821"/>
                  <a:pt x="1157233" y="907032"/>
                  <a:pt x="1237673" y="997527"/>
                </a:cubicBezTo>
                <a:cubicBezTo>
                  <a:pt x="1253648" y="1015499"/>
                  <a:pt x="1265883" y="1036970"/>
                  <a:pt x="1283855" y="1052945"/>
                </a:cubicBezTo>
                <a:cubicBezTo>
                  <a:pt x="1294146" y="1062092"/>
                  <a:pt x="1309344" y="1063781"/>
                  <a:pt x="1320800" y="1071418"/>
                </a:cubicBezTo>
                <a:cubicBezTo>
                  <a:pt x="1337203" y="1082353"/>
                  <a:pt x="1350265" y="1097915"/>
                  <a:pt x="1366982" y="1108363"/>
                </a:cubicBezTo>
                <a:cubicBezTo>
                  <a:pt x="1375238" y="1113523"/>
                  <a:pt x="1385794" y="1113646"/>
                  <a:pt x="1394691" y="1117600"/>
                </a:cubicBezTo>
                <a:cubicBezTo>
                  <a:pt x="1413564" y="1125988"/>
                  <a:pt x="1431045" y="1137366"/>
                  <a:pt x="1450109" y="1145309"/>
                </a:cubicBezTo>
                <a:cubicBezTo>
                  <a:pt x="1468083" y="1152798"/>
                  <a:pt x="1487055" y="1157624"/>
                  <a:pt x="1505528" y="1163782"/>
                </a:cubicBezTo>
                <a:cubicBezTo>
                  <a:pt x="1514764" y="1166861"/>
                  <a:pt x="1523599" y="1171641"/>
                  <a:pt x="1533237" y="1173018"/>
                </a:cubicBezTo>
                <a:lnTo>
                  <a:pt x="1597891" y="1182254"/>
                </a:lnTo>
                <a:cubicBezTo>
                  <a:pt x="1659467" y="1179175"/>
                  <a:pt x="1721740" y="1182758"/>
                  <a:pt x="1782618" y="1173018"/>
                </a:cubicBezTo>
                <a:cubicBezTo>
                  <a:pt x="1800345" y="1170182"/>
                  <a:pt x="1813107" y="1154027"/>
                  <a:pt x="1828800" y="1145309"/>
                </a:cubicBezTo>
                <a:cubicBezTo>
                  <a:pt x="1868330" y="1123348"/>
                  <a:pt x="1871505" y="1128000"/>
                  <a:pt x="1911928" y="1099127"/>
                </a:cubicBezTo>
                <a:cubicBezTo>
                  <a:pt x="1940493" y="1078724"/>
                  <a:pt x="1965847" y="1053945"/>
                  <a:pt x="1995055" y="1034473"/>
                </a:cubicBezTo>
                <a:cubicBezTo>
                  <a:pt x="2109796" y="957978"/>
                  <a:pt x="1995026" y="1036804"/>
                  <a:pt x="2096655" y="960582"/>
                </a:cubicBezTo>
                <a:cubicBezTo>
                  <a:pt x="2130761" y="935003"/>
                  <a:pt x="2133466" y="942243"/>
                  <a:pt x="2170546" y="905163"/>
                </a:cubicBezTo>
                <a:cubicBezTo>
                  <a:pt x="2184486" y="891223"/>
                  <a:pt x="2193551" y="872922"/>
                  <a:pt x="2207491" y="858982"/>
                </a:cubicBezTo>
                <a:cubicBezTo>
                  <a:pt x="2221431" y="845042"/>
                  <a:pt x="2240190" y="836418"/>
                  <a:pt x="2253673" y="822036"/>
                </a:cubicBezTo>
                <a:cubicBezTo>
                  <a:pt x="2286565" y="786951"/>
                  <a:pt x="2312031" y="745206"/>
                  <a:pt x="2346037" y="711200"/>
                </a:cubicBezTo>
                <a:lnTo>
                  <a:pt x="2438400" y="618836"/>
                </a:lnTo>
                <a:cubicBezTo>
                  <a:pt x="2450715" y="606521"/>
                  <a:pt x="2464896" y="595824"/>
                  <a:pt x="2475346" y="581891"/>
                </a:cubicBezTo>
                <a:cubicBezTo>
                  <a:pt x="2505221" y="542057"/>
                  <a:pt x="2534558" y="499312"/>
                  <a:pt x="2576946" y="471054"/>
                </a:cubicBezTo>
                <a:lnTo>
                  <a:pt x="2604655" y="452582"/>
                </a:lnTo>
                <a:cubicBezTo>
                  <a:pt x="2645969" y="390612"/>
                  <a:pt x="2597301" y="451327"/>
                  <a:pt x="2650837" y="415636"/>
                </a:cubicBezTo>
                <a:cubicBezTo>
                  <a:pt x="2661705" y="408390"/>
                  <a:pt x="2668511" y="396289"/>
                  <a:pt x="2678546" y="387927"/>
                </a:cubicBezTo>
                <a:cubicBezTo>
                  <a:pt x="2691629" y="377024"/>
                  <a:pt x="2744546" y="346818"/>
                  <a:pt x="2752437" y="341745"/>
                </a:cubicBezTo>
                <a:cubicBezTo>
                  <a:pt x="2780450" y="323737"/>
                  <a:pt x="2807855" y="304800"/>
                  <a:pt x="2835564" y="286327"/>
                </a:cubicBezTo>
                <a:cubicBezTo>
                  <a:pt x="2844800" y="280169"/>
                  <a:pt x="2852966" y="271977"/>
                  <a:pt x="2863273" y="267854"/>
                </a:cubicBezTo>
                <a:cubicBezTo>
                  <a:pt x="2878667" y="261697"/>
                  <a:pt x="2893931" y="255204"/>
                  <a:pt x="2909455" y="249382"/>
                </a:cubicBezTo>
                <a:cubicBezTo>
                  <a:pt x="2941418" y="237396"/>
                  <a:pt x="2947665" y="239513"/>
                  <a:pt x="2983346" y="221673"/>
                </a:cubicBezTo>
                <a:cubicBezTo>
                  <a:pt x="2993275" y="216709"/>
                  <a:pt x="3000524" y="206710"/>
                  <a:pt x="3011055" y="203200"/>
                </a:cubicBezTo>
                <a:cubicBezTo>
                  <a:pt x="3028821" y="197278"/>
                  <a:pt x="3048305" y="198505"/>
                  <a:pt x="3066473" y="193963"/>
                </a:cubicBezTo>
                <a:cubicBezTo>
                  <a:pt x="3085363" y="189240"/>
                  <a:pt x="3102797" y="179310"/>
                  <a:pt x="3121891" y="175491"/>
                </a:cubicBezTo>
                <a:cubicBezTo>
                  <a:pt x="3137285" y="172412"/>
                  <a:pt x="3152843" y="170062"/>
                  <a:pt x="3168073" y="166254"/>
                </a:cubicBezTo>
                <a:cubicBezTo>
                  <a:pt x="3177518" y="163893"/>
                  <a:pt x="3186278" y="159130"/>
                  <a:pt x="3195782" y="157018"/>
                </a:cubicBezTo>
                <a:cubicBezTo>
                  <a:pt x="3258561" y="143068"/>
                  <a:pt x="3301626" y="145178"/>
                  <a:pt x="3371273" y="138545"/>
                </a:cubicBezTo>
                <a:cubicBezTo>
                  <a:pt x="3395983" y="136192"/>
                  <a:pt x="3420534" y="132388"/>
                  <a:pt x="3445164" y="129309"/>
                </a:cubicBezTo>
                <a:cubicBezTo>
                  <a:pt x="3522134" y="132388"/>
                  <a:pt x="3599323" y="131966"/>
                  <a:pt x="3676073" y="138545"/>
                </a:cubicBezTo>
                <a:cubicBezTo>
                  <a:pt x="3707356" y="141226"/>
                  <a:pt x="3768437" y="157018"/>
                  <a:pt x="3768437" y="157018"/>
                </a:cubicBezTo>
                <a:cubicBezTo>
                  <a:pt x="3780752" y="166254"/>
                  <a:pt x="3792016" y="177090"/>
                  <a:pt x="3805382" y="184727"/>
                </a:cubicBezTo>
                <a:cubicBezTo>
                  <a:pt x="3813835" y="189557"/>
                  <a:pt x="3824835" y="188803"/>
                  <a:pt x="3833091" y="193963"/>
                </a:cubicBezTo>
                <a:cubicBezTo>
                  <a:pt x="3849808" y="204411"/>
                  <a:pt x="3864539" y="217812"/>
                  <a:pt x="3879273" y="230909"/>
                </a:cubicBezTo>
                <a:cubicBezTo>
                  <a:pt x="3892290" y="242480"/>
                  <a:pt x="3902995" y="256520"/>
                  <a:pt x="3916218" y="267854"/>
                </a:cubicBezTo>
                <a:cubicBezTo>
                  <a:pt x="3924647" y="275078"/>
                  <a:pt x="3934895" y="279875"/>
                  <a:pt x="3943928" y="286327"/>
                </a:cubicBezTo>
                <a:cubicBezTo>
                  <a:pt x="3953689" y="293299"/>
                  <a:pt x="3994072" y="325254"/>
                  <a:pt x="4008582" y="332509"/>
                </a:cubicBezTo>
                <a:cubicBezTo>
                  <a:pt x="4017290" y="336863"/>
                  <a:pt x="4027055" y="338666"/>
                  <a:pt x="4036291" y="341745"/>
                </a:cubicBezTo>
                <a:cubicBezTo>
                  <a:pt x="4064238" y="362705"/>
                  <a:pt x="4077369" y="375995"/>
                  <a:pt x="4110182" y="387927"/>
                </a:cubicBezTo>
                <a:cubicBezTo>
                  <a:pt x="4131247" y="395587"/>
                  <a:pt x="4153285" y="400242"/>
                  <a:pt x="4174837" y="406400"/>
                </a:cubicBezTo>
                <a:cubicBezTo>
                  <a:pt x="4240817" y="450386"/>
                  <a:pt x="4208717" y="437960"/>
                  <a:pt x="4267200" y="452582"/>
                </a:cubicBezTo>
                <a:cubicBezTo>
                  <a:pt x="4282594" y="461818"/>
                  <a:pt x="4296881" y="473219"/>
                  <a:pt x="4313382" y="480291"/>
                </a:cubicBezTo>
                <a:cubicBezTo>
                  <a:pt x="4326161" y="485767"/>
                  <a:pt x="4403982" y="512324"/>
                  <a:pt x="4433455" y="517236"/>
                </a:cubicBezTo>
                <a:cubicBezTo>
                  <a:pt x="4563183" y="538857"/>
                  <a:pt x="4461152" y="514925"/>
                  <a:pt x="4544291" y="535709"/>
                </a:cubicBezTo>
                <a:cubicBezTo>
                  <a:pt x="4612024" y="532630"/>
                  <a:pt x="4680420" y="536410"/>
                  <a:pt x="4747491" y="526473"/>
                </a:cubicBezTo>
                <a:cubicBezTo>
                  <a:pt x="4765250" y="523842"/>
                  <a:pt x="4777616" y="506792"/>
                  <a:pt x="4793673" y="498763"/>
                </a:cubicBezTo>
                <a:cubicBezTo>
                  <a:pt x="4817819" y="486690"/>
                  <a:pt x="4853942" y="478145"/>
                  <a:pt x="4876800" y="461818"/>
                </a:cubicBezTo>
                <a:cubicBezTo>
                  <a:pt x="4887429" y="454226"/>
                  <a:pt x="4894474" y="442471"/>
                  <a:pt x="4904509" y="434109"/>
                </a:cubicBezTo>
                <a:cubicBezTo>
                  <a:pt x="4913037" y="427002"/>
                  <a:pt x="4923185" y="422088"/>
                  <a:pt x="4932218" y="415636"/>
                </a:cubicBezTo>
                <a:cubicBezTo>
                  <a:pt x="4944745" y="406688"/>
                  <a:pt x="4956637" y="396875"/>
                  <a:pt x="4969164" y="387927"/>
                </a:cubicBezTo>
                <a:cubicBezTo>
                  <a:pt x="5004498" y="362688"/>
                  <a:pt x="5022233" y="359122"/>
                  <a:pt x="5052291" y="314036"/>
                </a:cubicBezTo>
                <a:cubicBezTo>
                  <a:pt x="5066910" y="292107"/>
                  <a:pt x="5081289" y="269430"/>
                  <a:pt x="5098473" y="249382"/>
                </a:cubicBezTo>
                <a:cubicBezTo>
                  <a:pt x="5106974" y="239464"/>
                  <a:pt x="5115871" y="229692"/>
                  <a:pt x="5126182" y="221673"/>
                </a:cubicBezTo>
                <a:cubicBezTo>
                  <a:pt x="5143707" y="208043"/>
                  <a:pt x="5163127" y="197042"/>
                  <a:pt x="5181600" y="184727"/>
                </a:cubicBezTo>
                <a:cubicBezTo>
                  <a:pt x="5190836" y="178569"/>
                  <a:pt x="5200428" y="172914"/>
                  <a:pt x="5209309" y="166254"/>
                </a:cubicBezTo>
                <a:cubicBezTo>
                  <a:pt x="5221624" y="157018"/>
                  <a:pt x="5233055" y="146465"/>
                  <a:pt x="5246255" y="138545"/>
                </a:cubicBezTo>
                <a:cubicBezTo>
                  <a:pt x="5263965" y="127919"/>
                  <a:pt x="5282871" y="119382"/>
                  <a:pt x="5301673" y="110836"/>
                </a:cubicBezTo>
                <a:cubicBezTo>
                  <a:pt x="5316767" y="103975"/>
                  <a:pt x="5332126" y="97606"/>
                  <a:pt x="5347855" y="92363"/>
                </a:cubicBezTo>
                <a:cubicBezTo>
                  <a:pt x="5359898" y="88349"/>
                  <a:pt x="5372594" y="86614"/>
                  <a:pt x="5384800" y="83127"/>
                </a:cubicBezTo>
                <a:cubicBezTo>
                  <a:pt x="5394161" y="80452"/>
                  <a:pt x="5403273" y="76970"/>
                  <a:pt x="5412509" y="73891"/>
                </a:cubicBezTo>
                <a:cubicBezTo>
                  <a:pt x="5483321" y="76970"/>
                  <a:pt x="5554500" y="75300"/>
                  <a:pt x="5624946" y="83127"/>
                </a:cubicBezTo>
                <a:cubicBezTo>
                  <a:pt x="5645501" y="85411"/>
                  <a:pt x="5684595" y="119137"/>
                  <a:pt x="5698837" y="129309"/>
                </a:cubicBezTo>
                <a:cubicBezTo>
                  <a:pt x="5760747" y="173530"/>
                  <a:pt x="5694420" y="115656"/>
                  <a:pt x="5791200" y="212436"/>
                </a:cubicBezTo>
                <a:cubicBezTo>
                  <a:pt x="5800436" y="221672"/>
                  <a:pt x="5813067" y="228462"/>
                  <a:pt x="5818909" y="240145"/>
                </a:cubicBezTo>
                <a:cubicBezTo>
                  <a:pt x="5825067" y="252460"/>
                  <a:pt x="5829379" y="265887"/>
                  <a:pt x="5837382" y="277091"/>
                </a:cubicBezTo>
                <a:cubicBezTo>
                  <a:pt x="5844974" y="287720"/>
                  <a:pt x="5856413" y="295037"/>
                  <a:pt x="5865091" y="304800"/>
                </a:cubicBezTo>
                <a:cubicBezTo>
                  <a:pt x="5881066" y="322772"/>
                  <a:pt x="5896510" y="341237"/>
                  <a:pt x="5911273" y="360218"/>
                </a:cubicBezTo>
                <a:cubicBezTo>
                  <a:pt x="5918088" y="368980"/>
                  <a:pt x="5922522" y="379499"/>
                  <a:pt x="5929746" y="387927"/>
                </a:cubicBezTo>
                <a:cubicBezTo>
                  <a:pt x="5941080" y="401150"/>
                  <a:pt x="5954376" y="412558"/>
                  <a:pt x="5966691" y="424873"/>
                </a:cubicBezTo>
                <a:cubicBezTo>
                  <a:pt x="5981855" y="470362"/>
                  <a:pt x="5965072" y="438917"/>
                  <a:pt x="6003637" y="471054"/>
                </a:cubicBezTo>
                <a:cubicBezTo>
                  <a:pt x="6094424" y="546708"/>
                  <a:pt x="5977165" y="453819"/>
                  <a:pt x="6049818" y="526473"/>
                </a:cubicBezTo>
                <a:cubicBezTo>
                  <a:pt x="6060703" y="537358"/>
                  <a:pt x="6076362" y="542834"/>
                  <a:pt x="6086764" y="554182"/>
                </a:cubicBezTo>
                <a:cubicBezTo>
                  <a:pt x="6110484" y="580059"/>
                  <a:pt x="6126596" y="612487"/>
                  <a:pt x="6151418" y="637309"/>
                </a:cubicBezTo>
                <a:cubicBezTo>
                  <a:pt x="6273249" y="759138"/>
                  <a:pt x="6130267" y="618328"/>
                  <a:pt x="6289964" y="766618"/>
                </a:cubicBezTo>
                <a:cubicBezTo>
                  <a:pt x="6305917" y="781432"/>
                  <a:pt x="6319694" y="798542"/>
                  <a:pt x="6336146" y="812800"/>
                </a:cubicBezTo>
                <a:cubicBezTo>
                  <a:pt x="6365941" y="838622"/>
                  <a:pt x="6389218" y="883417"/>
                  <a:pt x="6428509" y="886691"/>
                </a:cubicBezTo>
                <a:lnTo>
                  <a:pt x="6539346" y="895927"/>
                </a:lnTo>
                <a:cubicBezTo>
                  <a:pt x="6619394" y="883612"/>
                  <a:pt x="6703899" y="888056"/>
                  <a:pt x="6779491" y="858982"/>
                </a:cubicBezTo>
                <a:cubicBezTo>
                  <a:pt x="6828426" y="840161"/>
                  <a:pt x="6859418" y="791105"/>
                  <a:pt x="6899564" y="757382"/>
                </a:cubicBezTo>
                <a:cubicBezTo>
                  <a:pt x="6960353" y="706319"/>
                  <a:pt x="7022950" y="660484"/>
                  <a:pt x="7075055" y="600363"/>
                </a:cubicBezTo>
                <a:cubicBezTo>
                  <a:pt x="7095219" y="577097"/>
                  <a:pt x="7111101" y="550402"/>
                  <a:pt x="7130473" y="526473"/>
                </a:cubicBezTo>
                <a:cubicBezTo>
                  <a:pt x="7163462" y="485722"/>
                  <a:pt x="7198117" y="446349"/>
                  <a:pt x="7232073" y="406400"/>
                </a:cubicBezTo>
                <a:cubicBezTo>
                  <a:pt x="7263479" y="369451"/>
                  <a:pt x="7324703" y="295363"/>
                  <a:pt x="7361382" y="267854"/>
                </a:cubicBezTo>
                <a:cubicBezTo>
                  <a:pt x="7373697" y="258618"/>
                  <a:pt x="7386937" y="250500"/>
                  <a:pt x="7398328" y="240145"/>
                </a:cubicBezTo>
                <a:cubicBezTo>
                  <a:pt x="7420880" y="219643"/>
                  <a:pt x="7438599" y="193778"/>
                  <a:pt x="7462982" y="175491"/>
                </a:cubicBezTo>
                <a:cubicBezTo>
                  <a:pt x="7475297" y="166255"/>
                  <a:pt x="7487317" y="156610"/>
                  <a:pt x="7499928" y="147782"/>
                </a:cubicBezTo>
                <a:cubicBezTo>
                  <a:pt x="7518116" y="135050"/>
                  <a:pt x="7537821" y="124466"/>
                  <a:pt x="7555346" y="110836"/>
                </a:cubicBezTo>
                <a:cubicBezTo>
                  <a:pt x="7583055" y="89285"/>
                  <a:pt x="7605171" y="57283"/>
                  <a:pt x="7638473" y="46182"/>
                </a:cubicBezTo>
                <a:lnTo>
                  <a:pt x="7693891" y="27709"/>
                </a:lnTo>
                <a:cubicBezTo>
                  <a:pt x="7703127" y="24630"/>
                  <a:pt x="7712155" y="20834"/>
                  <a:pt x="7721600" y="18473"/>
                </a:cubicBezTo>
                <a:lnTo>
                  <a:pt x="7795491" y="0"/>
                </a:lnTo>
                <a:cubicBezTo>
                  <a:pt x="7829358" y="3079"/>
                  <a:pt x="7863383" y="4742"/>
                  <a:pt x="7897091" y="9236"/>
                </a:cubicBezTo>
                <a:cubicBezTo>
                  <a:pt x="7909674" y="10914"/>
                  <a:pt x="7923015" y="12175"/>
                  <a:pt x="7934037" y="18473"/>
                </a:cubicBezTo>
                <a:cubicBezTo>
                  <a:pt x="7945378" y="24954"/>
                  <a:pt x="7951828" y="37681"/>
                  <a:pt x="7961746" y="46182"/>
                </a:cubicBezTo>
                <a:cubicBezTo>
                  <a:pt x="7973434" y="56200"/>
                  <a:pt x="7987806" y="63006"/>
                  <a:pt x="7998691" y="73891"/>
                </a:cubicBezTo>
                <a:cubicBezTo>
                  <a:pt x="8017219" y="92419"/>
                  <a:pt x="8035117" y="123393"/>
                  <a:pt x="8044873" y="147782"/>
                </a:cubicBezTo>
                <a:cubicBezTo>
                  <a:pt x="8052105" y="165861"/>
                  <a:pt x="8057188" y="184727"/>
                  <a:pt x="8063346" y="203200"/>
                </a:cubicBezTo>
                <a:lnTo>
                  <a:pt x="8081818" y="258618"/>
                </a:lnTo>
                <a:lnTo>
                  <a:pt x="8091055" y="286327"/>
                </a:lnTo>
                <a:cubicBezTo>
                  <a:pt x="8094134" y="295563"/>
                  <a:pt x="8096675" y="304996"/>
                  <a:pt x="8100291" y="314036"/>
                </a:cubicBezTo>
                <a:cubicBezTo>
                  <a:pt x="8119151" y="361186"/>
                  <a:pt x="8118056" y="352416"/>
                  <a:pt x="8128000" y="397163"/>
                </a:cubicBezTo>
                <a:cubicBezTo>
                  <a:pt x="8131406" y="412488"/>
                  <a:pt x="8131725" y="428646"/>
                  <a:pt x="8137237" y="443345"/>
                </a:cubicBezTo>
                <a:cubicBezTo>
                  <a:pt x="8141135" y="453739"/>
                  <a:pt x="8155709" y="471054"/>
                  <a:pt x="8155709" y="471054"/>
                </a:cubicBezTo>
              </a:path>
            </a:pathLst>
          </a:custGeom>
          <a:no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Figura a mano libera: forma 6">
            <a:extLst>
              <a:ext uri="{FF2B5EF4-FFF2-40B4-BE49-F238E27FC236}">
                <a16:creationId xmlns:a16="http://schemas.microsoft.com/office/drawing/2014/main" id="{4DA0114B-B719-3659-3838-2FA2954760F0}"/>
              </a:ext>
            </a:extLst>
          </p:cNvPr>
          <p:cNvSpPr/>
          <p:nvPr/>
        </p:nvSpPr>
        <p:spPr>
          <a:xfrm>
            <a:off x="3913974" y="3478965"/>
            <a:ext cx="7921951" cy="1187039"/>
          </a:xfrm>
          <a:custGeom>
            <a:avLst/>
            <a:gdLst>
              <a:gd name="connsiteX0" fmla="*/ 0 w 7921951"/>
              <a:gd name="connsiteY0" fmla="*/ 323914 h 1187039"/>
              <a:gd name="connsiteX1" fmla="*/ 42729 w 7921951"/>
              <a:gd name="connsiteY1" fmla="*/ 289730 h 1187039"/>
              <a:gd name="connsiteX2" fmla="*/ 68366 w 7921951"/>
              <a:gd name="connsiteY2" fmla="*/ 272639 h 1187039"/>
              <a:gd name="connsiteX3" fmla="*/ 111095 w 7921951"/>
              <a:gd name="connsiteY3" fmla="*/ 238456 h 1187039"/>
              <a:gd name="connsiteX4" fmla="*/ 179462 w 7921951"/>
              <a:gd name="connsiteY4" fmla="*/ 204272 h 1187039"/>
              <a:gd name="connsiteX5" fmla="*/ 213645 w 7921951"/>
              <a:gd name="connsiteY5" fmla="*/ 187181 h 1187039"/>
              <a:gd name="connsiteX6" fmla="*/ 247828 w 7921951"/>
              <a:gd name="connsiteY6" fmla="*/ 170089 h 1187039"/>
              <a:gd name="connsiteX7" fmla="*/ 324740 w 7921951"/>
              <a:gd name="connsiteY7" fmla="*/ 144452 h 1187039"/>
              <a:gd name="connsiteX8" fmla="*/ 367469 w 7921951"/>
              <a:gd name="connsiteY8" fmla="*/ 118814 h 1187039"/>
              <a:gd name="connsiteX9" fmla="*/ 427290 w 7921951"/>
              <a:gd name="connsiteY9" fmla="*/ 101723 h 1187039"/>
              <a:gd name="connsiteX10" fmla="*/ 598205 w 7921951"/>
              <a:gd name="connsiteY10" fmla="*/ 41902 h 1187039"/>
              <a:gd name="connsiteX11" fmla="*/ 649480 w 7921951"/>
              <a:gd name="connsiteY11" fmla="*/ 24811 h 1187039"/>
              <a:gd name="connsiteX12" fmla="*/ 803305 w 7921951"/>
              <a:gd name="connsiteY12" fmla="*/ 16265 h 1187039"/>
              <a:gd name="connsiteX13" fmla="*/ 1239140 w 7921951"/>
              <a:gd name="connsiteY13" fmla="*/ 16265 h 1187039"/>
              <a:gd name="connsiteX14" fmla="*/ 1324598 w 7921951"/>
              <a:gd name="connsiteY14" fmla="*/ 33356 h 1187039"/>
              <a:gd name="connsiteX15" fmla="*/ 1367327 w 7921951"/>
              <a:gd name="connsiteY15" fmla="*/ 50448 h 1187039"/>
              <a:gd name="connsiteX16" fmla="*/ 1401510 w 7921951"/>
              <a:gd name="connsiteY16" fmla="*/ 67540 h 1187039"/>
              <a:gd name="connsiteX17" fmla="*/ 1469876 w 7921951"/>
              <a:gd name="connsiteY17" fmla="*/ 84631 h 1187039"/>
              <a:gd name="connsiteX18" fmla="*/ 1504060 w 7921951"/>
              <a:gd name="connsiteY18" fmla="*/ 110269 h 1187039"/>
              <a:gd name="connsiteX19" fmla="*/ 1546789 w 7921951"/>
              <a:gd name="connsiteY19" fmla="*/ 127360 h 1187039"/>
              <a:gd name="connsiteX20" fmla="*/ 1632247 w 7921951"/>
              <a:gd name="connsiteY20" fmla="*/ 178635 h 1187039"/>
              <a:gd name="connsiteX21" fmla="*/ 1692067 w 7921951"/>
              <a:gd name="connsiteY21" fmla="*/ 238456 h 1187039"/>
              <a:gd name="connsiteX22" fmla="*/ 1717705 w 7921951"/>
              <a:gd name="connsiteY22" fmla="*/ 264093 h 1187039"/>
              <a:gd name="connsiteX23" fmla="*/ 1786071 w 7921951"/>
              <a:gd name="connsiteY23" fmla="*/ 358097 h 1187039"/>
              <a:gd name="connsiteX24" fmla="*/ 1811708 w 7921951"/>
              <a:gd name="connsiteY24" fmla="*/ 400826 h 1187039"/>
              <a:gd name="connsiteX25" fmla="*/ 1845891 w 7921951"/>
              <a:gd name="connsiteY25" fmla="*/ 469192 h 1187039"/>
              <a:gd name="connsiteX26" fmla="*/ 1854437 w 7921951"/>
              <a:gd name="connsiteY26" fmla="*/ 503375 h 1187039"/>
              <a:gd name="connsiteX27" fmla="*/ 1880075 w 7921951"/>
              <a:gd name="connsiteY27" fmla="*/ 580287 h 1187039"/>
              <a:gd name="connsiteX28" fmla="*/ 1888620 w 7921951"/>
              <a:gd name="connsiteY28" fmla="*/ 614471 h 1187039"/>
              <a:gd name="connsiteX29" fmla="*/ 1897166 w 7921951"/>
              <a:gd name="connsiteY29" fmla="*/ 665745 h 1187039"/>
              <a:gd name="connsiteX30" fmla="*/ 1914258 w 7921951"/>
              <a:gd name="connsiteY30" fmla="*/ 717020 h 1187039"/>
              <a:gd name="connsiteX31" fmla="*/ 1922804 w 7921951"/>
              <a:gd name="connsiteY31" fmla="*/ 751203 h 1187039"/>
              <a:gd name="connsiteX32" fmla="*/ 1939895 w 7921951"/>
              <a:gd name="connsiteY32" fmla="*/ 870844 h 1187039"/>
              <a:gd name="connsiteX33" fmla="*/ 1956987 w 7921951"/>
              <a:gd name="connsiteY33" fmla="*/ 939211 h 1187039"/>
              <a:gd name="connsiteX34" fmla="*/ 1965533 w 7921951"/>
              <a:gd name="connsiteY34" fmla="*/ 973394 h 1187039"/>
              <a:gd name="connsiteX35" fmla="*/ 2016807 w 7921951"/>
              <a:gd name="connsiteY35" fmla="*/ 1058852 h 1187039"/>
              <a:gd name="connsiteX36" fmla="*/ 2050990 w 7921951"/>
              <a:gd name="connsiteY36" fmla="*/ 1084489 h 1187039"/>
              <a:gd name="connsiteX37" fmla="*/ 2068082 w 7921951"/>
              <a:gd name="connsiteY37" fmla="*/ 1110127 h 1187039"/>
              <a:gd name="connsiteX38" fmla="*/ 2179177 w 7921951"/>
              <a:gd name="connsiteY38" fmla="*/ 1161401 h 1187039"/>
              <a:gd name="connsiteX39" fmla="*/ 2204815 w 7921951"/>
              <a:gd name="connsiteY39" fmla="*/ 1169947 h 1187039"/>
              <a:gd name="connsiteX40" fmla="*/ 2238998 w 7921951"/>
              <a:gd name="connsiteY40" fmla="*/ 1187039 h 1187039"/>
              <a:gd name="connsiteX41" fmla="*/ 2529555 w 7921951"/>
              <a:gd name="connsiteY41" fmla="*/ 1178493 h 1187039"/>
              <a:gd name="connsiteX42" fmla="*/ 2589376 w 7921951"/>
              <a:gd name="connsiteY42" fmla="*/ 1144310 h 1187039"/>
              <a:gd name="connsiteX43" fmla="*/ 2632105 w 7921951"/>
              <a:gd name="connsiteY43" fmla="*/ 1118672 h 1187039"/>
              <a:gd name="connsiteX44" fmla="*/ 2657742 w 7921951"/>
              <a:gd name="connsiteY44" fmla="*/ 1093035 h 1187039"/>
              <a:gd name="connsiteX45" fmla="*/ 2709017 w 7921951"/>
              <a:gd name="connsiteY45" fmla="*/ 1058852 h 1187039"/>
              <a:gd name="connsiteX46" fmla="*/ 2734654 w 7921951"/>
              <a:gd name="connsiteY46" fmla="*/ 1033214 h 1187039"/>
              <a:gd name="connsiteX47" fmla="*/ 2803020 w 7921951"/>
              <a:gd name="connsiteY47" fmla="*/ 990485 h 1187039"/>
              <a:gd name="connsiteX48" fmla="*/ 2828658 w 7921951"/>
              <a:gd name="connsiteY48" fmla="*/ 964848 h 1187039"/>
              <a:gd name="connsiteX49" fmla="*/ 2862841 w 7921951"/>
              <a:gd name="connsiteY49" fmla="*/ 947756 h 1187039"/>
              <a:gd name="connsiteX50" fmla="*/ 2905570 w 7921951"/>
              <a:gd name="connsiteY50" fmla="*/ 905028 h 1187039"/>
              <a:gd name="connsiteX51" fmla="*/ 2956845 w 7921951"/>
              <a:gd name="connsiteY51" fmla="*/ 862299 h 1187039"/>
              <a:gd name="connsiteX52" fmla="*/ 2973936 w 7921951"/>
              <a:gd name="connsiteY52" fmla="*/ 836661 h 1187039"/>
              <a:gd name="connsiteX53" fmla="*/ 3042303 w 7921951"/>
              <a:gd name="connsiteY53" fmla="*/ 768295 h 1187039"/>
              <a:gd name="connsiteX54" fmla="*/ 3119215 w 7921951"/>
              <a:gd name="connsiteY54" fmla="*/ 674291 h 1187039"/>
              <a:gd name="connsiteX55" fmla="*/ 3170490 w 7921951"/>
              <a:gd name="connsiteY55" fmla="*/ 614471 h 1187039"/>
              <a:gd name="connsiteX56" fmla="*/ 3213219 w 7921951"/>
              <a:gd name="connsiteY56" fmla="*/ 571742 h 1187039"/>
              <a:gd name="connsiteX57" fmla="*/ 3255947 w 7921951"/>
              <a:gd name="connsiteY57" fmla="*/ 520467 h 1187039"/>
              <a:gd name="connsiteX58" fmla="*/ 3392680 w 7921951"/>
              <a:gd name="connsiteY58" fmla="*/ 400826 h 1187039"/>
              <a:gd name="connsiteX59" fmla="*/ 3418318 w 7921951"/>
              <a:gd name="connsiteY59" fmla="*/ 392280 h 1187039"/>
              <a:gd name="connsiteX60" fmla="*/ 3469592 w 7921951"/>
              <a:gd name="connsiteY60" fmla="*/ 358097 h 1187039"/>
              <a:gd name="connsiteX61" fmla="*/ 3537959 w 7921951"/>
              <a:gd name="connsiteY61" fmla="*/ 323914 h 1187039"/>
              <a:gd name="connsiteX62" fmla="*/ 3606325 w 7921951"/>
              <a:gd name="connsiteY62" fmla="*/ 306822 h 1187039"/>
              <a:gd name="connsiteX63" fmla="*/ 3939611 w 7921951"/>
              <a:gd name="connsiteY63" fmla="*/ 315368 h 1187039"/>
              <a:gd name="connsiteX64" fmla="*/ 3982340 w 7921951"/>
              <a:gd name="connsiteY64" fmla="*/ 358097 h 1187039"/>
              <a:gd name="connsiteX65" fmla="*/ 3990886 w 7921951"/>
              <a:gd name="connsiteY65" fmla="*/ 383734 h 1187039"/>
              <a:gd name="connsiteX66" fmla="*/ 4033615 w 7921951"/>
              <a:gd name="connsiteY66" fmla="*/ 452100 h 1187039"/>
              <a:gd name="connsiteX67" fmla="*/ 4042161 w 7921951"/>
              <a:gd name="connsiteY67" fmla="*/ 486284 h 1187039"/>
              <a:gd name="connsiteX68" fmla="*/ 4059252 w 7921951"/>
              <a:gd name="connsiteY68" fmla="*/ 511921 h 1187039"/>
              <a:gd name="connsiteX69" fmla="*/ 4067798 w 7921951"/>
              <a:gd name="connsiteY69" fmla="*/ 554650 h 1187039"/>
              <a:gd name="connsiteX70" fmla="*/ 4093435 w 7921951"/>
              <a:gd name="connsiteY70" fmla="*/ 605925 h 1187039"/>
              <a:gd name="connsiteX71" fmla="*/ 4119073 w 7921951"/>
              <a:gd name="connsiteY71" fmla="*/ 708474 h 1187039"/>
              <a:gd name="connsiteX72" fmla="*/ 4127619 w 7921951"/>
              <a:gd name="connsiteY72" fmla="*/ 742657 h 1187039"/>
              <a:gd name="connsiteX73" fmla="*/ 4144710 w 7921951"/>
              <a:gd name="connsiteY73" fmla="*/ 768295 h 1187039"/>
              <a:gd name="connsiteX74" fmla="*/ 4178893 w 7921951"/>
              <a:gd name="connsiteY74" fmla="*/ 853753 h 1187039"/>
              <a:gd name="connsiteX75" fmla="*/ 4221622 w 7921951"/>
              <a:gd name="connsiteY75" fmla="*/ 905028 h 1187039"/>
              <a:gd name="connsiteX76" fmla="*/ 4264351 w 7921951"/>
              <a:gd name="connsiteY76" fmla="*/ 956302 h 1187039"/>
              <a:gd name="connsiteX77" fmla="*/ 4289989 w 7921951"/>
              <a:gd name="connsiteY77" fmla="*/ 964848 h 1187039"/>
              <a:gd name="connsiteX78" fmla="*/ 4315626 w 7921951"/>
              <a:gd name="connsiteY78" fmla="*/ 981940 h 1187039"/>
              <a:gd name="connsiteX79" fmla="*/ 4426721 w 7921951"/>
              <a:gd name="connsiteY79" fmla="*/ 1007577 h 1187039"/>
              <a:gd name="connsiteX80" fmla="*/ 4452359 w 7921951"/>
              <a:gd name="connsiteY80" fmla="*/ 1016123 h 1187039"/>
              <a:gd name="connsiteX81" fmla="*/ 4572000 w 7921951"/>
              <a:gd name="connsiteY81" fmla="*/ 1007577 h 1187039"/>
              <a:gd name="connsiteX82" fmla="*/ 4597637 w 7921951"/>
              <a:gd name="connsiteY82" fmla="*/ 999031 h 1187039"/>
              <a:gd name="connsiteX83" fmla="*/ 4640366 w 7921951"/>
              <a:gd name="connsiteY83" fmla="*/ 990485 h 1187039"/>
              <a:gd name="connsiteX84" fmla="*/ 4666004 w 7921951"/>
              <a:gd name="connsiteY84" fmla="*/ 981940 h 1187039"/>
              <a:gd name="connsiteX85" fmla="*/ 4725824 w 7921951"/>
              <a:gd name="connsiteY85" fmla="*/ 964848 h 1187039"/>
              <a:gd name="connsiteX86" fmla="*/ 4760007 w 7921951"/>
              <a:gd name="connsiteY86" fmla="*/ 939211 h 1187039"/>
              <a:gd name="connsiteX87" fmla="*/ 4785645 w 7921951"/>
              <a:gd name="connsiteY87" fmla="*/ 930665 h 1187039"/>
              <a:gd name="connsiteX88" fmla="*/ 4819828 w 7921951"/>
              <a:gd name="connsiteY88" fmla="*/ 887936 h 1187039"/>
              <a:gd name="connsiteX89" fmla="*/ 4845465 w 7921951"/>
              <a:gd name="connsiteY89" fmla="*/ 862299 h 1187039"/>
              <a:gd name="connsiteX90" fmla="*/ 4862557 w 7921951"/>
              <a:gd name="connsiteY90" fmla="*/ 828115 h 1187039"/>
              <a:gd name="connsiteX91" fmla="*/ 4888194 w 7921951"/>
              <a:gd name="connsiteY91" fmla="*/ 793932 h 1187039"/>
              <a:gd name="connsiteX92" fmla="*/ 4905286 w 7921951"/>
              <a:gd name="connsiteY92" fmla="*/ 759749 h 1187039"/>
              <a:gd name="connsiteX93" fmla="*/ 4930923 w 7921951"/>
              <a:gd name="connsiteY93" fmla="*/ 734112 h 1187039"/>
              <a:gd name="connsiteX94" fmla="*/ 4948015 w 7921951"/>
              <a:gd name="connsiteY94" fmla="*/ 699928 h 1187039"/>
              <a:gd name="connsiteX95" fmla="*/ 4965106 w 7921951"/>
              <a:gd name="connsiteY95" fmla="*/ 674291 h 1187039"/>
              <a:gd name="connsiteX96" fmla="*/ 4990744 w 7921951"/>
              <a:gd name="connsiteY96" fmla="*/ 631562 h 1187039"/>
              <a:gd name="connsiteX97" fmla="*/ 5042019 w 7921951"/>
              <a:gd name="connsiteY97" fmla="*/ 580287 h 1187039"/>
              <a:gd name="connsiteX98" fmla="*/ 5084747 w 7921951"/>
              <a:gd name="connsiteY98" fmla="*/ 529013 h 1187039"/>
              <a:gd name="connsiteX99" fmla="*/ 5101839 w 7921951"/>
              <a:gd name="connsiteY99" fmla="*/ 494829 h 1187039"/>
              <a:gd name="connsiteX100" fmla="*/ 5161660 w 7921951"/>
              <a:gd name="connsiteY100" fmla="*/ 435009 h 1187039"/>
              <a:gd name="connsiteX101" fmla="*/ 5178751 w 7921951"/>
              <a:gd name="connsiteY101" fmla="*/ 409371 h 1187039"/>
              <a:gd name="connsiteX102" fmla="*/ 5204389 w 7921951"/>
              <a:gd name="connsiteY102" fmla="*/ 392280 h 1187039"/>
              <a:gd name="connsiteX103" fmla="*/ 5238572 w 7921951"/>
              <a:gd name="connsiteY103" fmla="*/ 349551 h 1187039"/>
              <a:gd name="connsiteX104" fmla="*/ 5264209 w 7921951"/>
              <a:gd name="connsiteY104" fmla="*/ 332459 h 1187039"/>
              <a:gd name="connsiteX105" fmla="*/ 5298392 w 7921951"/>
              <a:gd name="connsiteY105" fmla="*/ 289730 h 1187039"/>
              <a:gd name="connsiteX106" fmla="*/ 5366759 w 7921951"/>
              <a:gd name="connsiteY106" fmla="*/ 247001 h 1187039"/>
              <a:gd name="connsiteX107" fmla="*/ 5383850 w 7921951"/>
              <a:gd name="connsiteY107" fmla="*/ 221364 h 1187039"/>
              <a:gd name="connsiteX108" fmla="*/ 5477854 w 7921951"/>
              <a:gd name="connsiteY108" fmla="*/ 170089 h 1187039"/>
              <a:gd name="connsiteX109" fmla="*/ 5546220 w 7921951"/>
              <a:gd name="connsiteY109" fmla="*/ 144452 h 1187039"/>
              <a:gd name="connsiteX110" fmla="*/ 5571858 w 7921951"/>
              <a:gd name="connsiteY110" fmla="*/ 127360 h 1187039"/>
              <a:gd name="connsiteX111" fmla="*/ 5597495 w 7921951"/>
              <a:gd name="connsiteY111" fmla="*/ 118814 h 1187039"/>
              <a:gd name="connsiteX112" fmla="*/ 5819686 w 7921951"/>
              <a:gd name="connsiteY112" fmla="*/ 110269 h 1187039"/>
              <a:gd name="connsiteX113" fmla="*/ 5990602 w 7921951"/>
              <a:gd name="connsiteY113" fmla="*/ 118814 h 1187039"/>
              <a:gd name="connsiteX114" fmla="*/ 6024785 w 7921951"/>
              <a:gd name="connsiteY114" fmla="*/ 135906 h 1187039"/>
              <a:gd name="connsiteX115" fmla="*/ 6050422 w 7921951"/>
              <a:gd name="connsiteY115" fmla="*/ 144452 h 1187039"/>
              <a:gd name="connsiteX116" fmla="*/ 6118789 w 7921951"/>
              <a:gd name="connsiteY116" fmla="*/ 178635 h 1187039"/>
              <a:gd name="connsiteX117" fmla="*/ 6255521 w 7921951"/>
              <a:gd name="connsiteY117" fmla="*/ 247001 h 1187039"/>
              <a:gd name="connsiteX118" fmla="*/ 6340979 w 7921951"/>
              <a:gd name="connsiteY118" fmla="*/ 289730 h 1187039"/>
              <a:gd name="connsiteX119" fmla="*/ 6375162 w 7921951"/>
              <a:gd name="connsiteY119" fmla="*/ 315368 h 1187039"/>
              <a:gd name="connsiteX120" fmla="*/ 6443529 w 7921951"/>
              <a:gd name="connsiteY120" fmla="*/ 349551 h 1187039"/>
              <a:gd name="connsiteX121" fmla="*/ 6511895 w 7921951"/>
              <a:gd name="connsiteY121" fmla="*/ 400826 h 1187039"/>
              <a:gd name="connsiteX122" fmla="*/ 6537533 w 7921951"/>
              <a:gd name="connsiteY122" fmla="*/ 426463 h 1187039"/>
              <a:gd name="connsiteX123" fmla="*/ 6571716 w 7921951"/>
              <a:gd name="connsiteY123" fmla="*/ 443555 h 1187039"/>
              <a:gd name="connsiteX124" fmla="*/ 6640082 w 7921951"/>
              <a:gd name="connsiteY124" fmla="*/ 511921 h 1187039"/>
              <a:gd name="connsiteX125" fmla="*/ 6674265 w 7921951"/>
              <a:gd name="connsiteY125" fmla="*/ 537558 h 1187039"/>
              <a:gd name="connsiteX126" fmla="*/ 6708448 w 7921951"/>
              <a:gd name="connsiteY126" fmla="*/ 571742 h 1187039"/>
              <a:gd name="connsiteX127" fmla="*/ 6716994 w 7921951"/>
              <a:gd name="connsiteY127" fmla="*/ 597379 h 1187039"/>
              <a:gd name="connsiteX128" fmla="*/ 6776815 w 7921951"/>
              <a:gd name="connsiteY128" fmla="*/ 665745 h 1187039"/>
              <a:gd name="connsiteX129" fmla="*/ 6810998 w 7921951"/>
              <a:gd name="connsiteY129" fmla="*/ 717020 h 1187039"/>
              <a:gd name="connsiteX130" fmla="*/ 6862273 w 7921951"/>
              <a:gd name="connsiteY130" fmla="*/ 802478 h 1187039"/>
              <a:gd name="connsiteX131" fmla="*/ 6905002 w 7921951"/>
              <a:gd name="connsiteY131" fmla="*/ 862299 h 1187039"/>
              <a:gd name="connsiteX132" fmla="*/ 6922093 w 7921951"/>
              <a:gd name="connsiteY132" fmla="*/ 905028 h 1187039"/>
              <a:gd name="connsiteX133" fmla="*/ 6947731 w 7921951"/>
              <a:gd name="connsiteY133" fmla="*/ 947756 h 1187039"/>
              <a:gd name="connsiteX134" fmla="*/ 6981914 w 7921951"/>
              <a:gd name="connsiteY134" fmla="*/ 1016123 h 1187039"/>
              <a:gd name="connsiteX135" fmla="*/ 7050280 w 7921951"/>
              <a:gd name="connsiteY135" fmla="*/ 1093035 h 1187039"/>
              <a:gd name="connsiteX136" fmla="*/ 7084463 w 7921951"/>
              <a:gd name="connsiteY136" fmla="*/ 1110127 h 1187039"/>
              <a:gd name="connsiteX137" fmla="*/ 7135738 w 7921951"/>
              <a:gd name="connsiteY137" fmla="*/ 1127218 h 1187039"/>
              <a:gd name="connsiteX138" fmla="*/ 7340837 w 7921951"/>
              <a:gd name="connsiteY138" fmla="*/ 1110127 h 1187039"/>
              <a:gd name="connsiteX139" fmla="*/ 7417749 w 7921951"/>
              <a:gd name="connsiteY139" fmla="*/ 1075943 h 1187039"/>
              <a:gd name="connsiteX140" fmla="*/ 7503207 w 7921951"/>
              <a:gd name="connsiteY140" fmla="*/ 1016123 h 1187039"/>
              <a:gd name="connsiteX141" fmla="*/ 7554482 w 7921951"/>
              <a:gd name="connsiteY141" fmla="*/ 981940 h 1187039"/>
              <a:gd name="connsiteX142" fmla="*/ 7580119 w 7921951"/>
              <a:gd name="connsiteY142" fmla="*/ 947756 h 1187039"/>
              <a:gd name="connsiteX143" fmla="*/ 7605757 w 7921951"/>
              <a:gd name="connsiteY143" fmla="*/ 922119 h 1187039"/>
              <a:gd name="connsiteX144" fmla="*/ 7614303 w 7921951"/>
              <a:gd name="connsiteY144" fmla="*/ 896482 h 1187039"/>
              <a:gd name="connsiteX145" fmla="*/ 7639940 w 7921951"/>
              <a:gd name="connsiteY145" fmla="*/ 862299 h 1187039"/>
              <a:gd name="connsiteX146" fmla="*/ 7674123 w 7921951"/>
              <a:gd name="connsiteY146" fmla="*/ 793932 h 1187039"/>
              <a:gd name="connsiteX147" fmla="*/ 7708306 w 7921951"/>
              <a:gd name="connsiteY147" fmla="*/ 734112 h 1187039"/>
              <a:gd name="connsiteX148" fmla="*/ 7776673 w 7921951"/>
              <a:gd name="connsiteY148" fmla="*/ 665745 h 1187039"/>
              <a:gd name="connsiteX149" fmla="*/ 7802310 w 7921951"/>
              <a:gd name="connsiteY149" fmla="*/ 640108 h 1187039"/>
              <a:gd name="connsiteX150" fmla="*/ 7845039 w 7921951"/>
              <a:gd name="connsiteY150" fmla="*/ 563196 h 1187039"/>
              <a:gd name="connsiteX151" fmla="*/ 7879222 w 7921951"/>
              <a:gd name="connsiteY151" fmla="*/ 511921 h 1187039"/>
              <a:gd name="connsiteX152" fmla="*/ 7896314 w 7921951"/>
              <a:gd name="connsiteY152" fmla="*/ 443555 h 1187039"/>
              <a:gd name="connsiteX153" fmla="*/ 7904860 w 7921951"/>
              <a:gd name="connsiteY153" fmla="*/ 417917 h 1187039"/>
              <a:gd name="connsiteX154" fmla="*/ 7921951 w 7921951"/>
              <a:gd name="connsiteY154" fmla="*/ 400826 h 1187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7921951" h="1187039">
                <a:moveTo>
                  <a:pt x="0" y="323914"/>
                </a:moveTo>
                <a:cubicBezTo>
                  <a:pt x="14243" y="312519"/>
                  <a:pt x="28137" y="300674"/>
                  <a:pt x="42729" y="289730"/>
                </a:cubicBezTo>
                <a:cubicBezTo>
                  <a:pt x="50945" y="283568"/>
                  <a:pt x="60150" y="278801"/>
                  <a:pt x="68366" y="272639"/>
                </a:cubicBezTo>
                <a:cubicBezTo>
                  <a:pt x="82958" y="261695"/>
                  <a:pt x="95561" y="248016"/>
                  <a:pt x="111095" y="238456"/>
                </a:cubicBezTo>
                <a:cubicBezTo>
                  <a:pt x="132794" y="225103"/>
                  <a:pt x="156673" y="215667"/>
                  <a:pt x="179462" y="204272"/>
                </a:cubicBezTo>
                <a:lnTo>
                  <a:pt x="213645" y="187181"/>
                </a:lnTo>
                <a:cubicBezTo>
                  <a:pt x="225039" y="181484"/>
                  <a:pt x="235469" y="173179"/>
                  <a:pt x="247828" y="170089"/>
                </a:cubicBezTo>
                <a:cubicBezTo>
                  <a:pt x="280464" y="161930"/>
                  <a:pt x="292563" y="160540"/>
                  <a:pt x="324740" y="144452"/>
                </a:cubicBezTo>
                <a:cubicBezTo>
                  <a:pt x="339597" y="137024"/>
                  <a:pt x="352137" y="125202"/>
                  <a:pt x="367469" y="118814"/>
                </a:cubicBezTo>
                <a:cubicBezTo>
                  <a:pt x="386612" y="110838"/>
                  <a:pt x="407830" y="108892"/>
                  <a:pt x="427290" y="101723"/>
                </a:cubicBezTo>
                <a:cubicBezTo>
                  <a:pt x="694983" y="3100"/>
                  <a:pt x="402912" y="97700"/>
                  <a:pt x="598205" y="41902"/>
                </a:cubicBezTo>
                <a:cubicBezTo>
                  <a:pt x="615528" y="36953"/>
                  <a:pt x="631603" y="27046"/>
                  <a:pt x="649480" y="24811"/>
                </a:cubicBezTo>
                <a:cubicBezTo>
                  <a:pt x="700438" y="18441"/>
                  <a:pt x="752030" y="19114"/>
                  <a:pt x="803305" y="16265"/>
                </a:cubicBezTo>
                <a:cubicBezTo>
                  <a:pt x="976706" y="-8507"/>
                  <a:pt x="908529" y="-2102"/>
                  <a:pt x="1239140" y="16265"/>
                </a:cubicBezTo>
                <a:cubicBezTo>
                  <a:pt x="1268145" y="17876"/>
                  <a:pt x="1324598" y="33356"/>
                  <a:pt x="1324598" y="33356"/>
                </a:cubicBezTo>
                <a:cubicBezTo>
                  <a:pt x="1338841" y="39053"/>
                  <a:pt x="1353309" y="44218"/>
                  <a:pt x="1367327" y="50448"/>
                </a:cubicBezTo>
                <a:cubicBezTo>
                  <a:pt x="1378968" y="55622"/>
                  <a:pt x="1389424" y="63511"/>
                  <a:pt x="1401510" y="67540"/>
                </a:cubicBezTo>
                <a:cubicBezTo>
                  <a:pt x="1423795" y="74968"/>
                  <a:pt x="1469876" y="84631"/>
                  <a:pt x="1469876" y="84631"/>
                </a:cubicBezTo>
                <a:cubicBezTo>
                  <a:pt x="1481271" y="93177"/>
                  <a:pt x="1491609" y="103352"/>
                  <a:pt x="1504060" y="110269"/>
                </a:cubicBezTo>
                <a:cubicBezTo>
                  <a:pt x="1517470" y="117719"/>
                  <a:pt x="1532771" y="121130"/>
                  <a:pt x="1546789" y="127360"/>
                </a:cubicBezTo>
                <a:cubicBezTo>
                  <a:pt x="1571063" y="138148"/>
                  <a:pt x="1615975" y="162363"/>
                  <a:pt x="1632247" y="178635"/>
                </a:cubicBezTo>
                <a:lnTo>
                  <a:pt x="1692067" y="238456"/>
                </a:lnTo>
                <a:cubicBezTo>
                  <a:pt x="1700613" y="247002"/>
                  <a:pt x="1710454" y="254424"/>
                  <a:pt x="1717705" y="264093"/>
                </a:cubicBezTo>
                <a:cubicBezTo>
                  <a:pt x="1740927" y="295056"/>
                  <a:pt x="1765515" y="325206"/>
                  <a:pt x="1786071" y="358097"/>
                </a:cubicBezTo>
                <a:cubicBezTo>
                  <a:pt x="1794874" y="372182"/>
                  <a:pt x="1804280" y="385970"/>
                  <a:pt x="1811708" y="400826"/>
                </a:cubicBezTo>
                <a:cubicBezTo>
                  <a:pt x="1853520" y="484449"/>
                  <a:pt x="1806294" y="409796"/>
                  <a:pt x="1845891" y="469192"/>
                </a:cubicBezTo>
                <a:cubicBezTo>
                  <a:pt x="1848740" y="480586"/>
                  <a:pt x="1850983" y="492149"/>
                  <a:pt x="1854437" y="503375"/>
                </a:cubicBezTo>
                <a:cubicBezTo>
                  <a:pt x="1862385" y="529204"/>
                  <a:pt x="1873521" y="554070"/>
                  <a:pt x="1880075" y="580287"/>
                </a:cubicBezTo>
                <a:cubicBezTo>
                  <a:pt x="1882923" y="591682"/>
                  <a:pt x="1886317" y="602954"/>
                  <a:pt x="1888620" y="614471"/>
                </a:cubicBezTo>
                <a:cubicBezTo>
                  <a:pt x="1892018" y="631462"/>
                  <a:pt x="1892963" y="648935"/>
                  <a:pt x="1897166" y="665745"/>
                </a:cubicBezTo>
                <a:cubicBezTo>
                  <a:pt x="1901536" y="683223"/>
                  <a:pt x="1909888" y="699542"/>
                  <a:pt x="1914258" y="717020"/>
                </a:cubicBezTo>
                <a:lnTo>
                  <a:pt x="1922804" y="751203"/>
                </a:lnTo>
                <a:cubicBezTo>
                  <a:pt x="1926968" y="784515"/>
                  <a:pt x="1932500" y="836335"/>
                  <a:pt x="1939895" y="870844"/>
                </a:cubicBezTo>
                <a:cubicBezTo>
                  <a:pt x="1944817" y="893813"/>
                  <a:pt x="1951290" y="916422"/>
                  <a:pt x="1956987" y="939211"/>
                </a:cubicBezTo>
                <a:cubicBezTo>
                  <a:pt x="1959836" y="950605"/>
                  <a:pt x="1960281" y="962889"/>
                  <a:pt x="1965533" y="973394"/>
                </a:cubicBezTo>
                <a:cubicBezTo>
                  <a:pt x="1980847" y="1004023"/>
                  <a:pt x="1993235" y="1032334"/>
                  <a:pt x="2016807" y="1058852"/>
                </a:cubicBezTo>
                <a:cubicBezTo>
                  <a:pt x="2026269" y="1069497"/>
                  <a:pt x="2039596" y="1075943"/>
                  <a:pt x="2050990" y="1084489"/>
                </a:cubicBezTo>
                <a:cubicBezTo>
                  <a:pt x="2056687" y="1093035"/>
                  <a:pt x="2059668" y="1104237"/>
                  <a:pt x="2068082" y="1110127"/>
                </a:cubicBezTo>
                <a:cubicBezTo>
                  <a:pt x="2091175" y="1126292"/>
                  <a:pt x="2148310" y="1149826"/>
                  <a:pt x="2179177" y="1161401"/>
                </a:cubicBezTo>
                <a:cubicBezTo>
                  <a:pt x="2187612" y="1164564"/>
                  <a:pt x="2196535" y="1166398"/>
                  <a:pt x="2204815" y="1169947"/>
                </a:cubicBezTo>
                <a:cubicBezTo>
                  <a:pt x="2216524" y="1174965"/>
                  <a:pt x="2227604" y="1181342"/>
                  <a:pt x="2238998" y="1187039"/>
                </a:cubicBezTo>
                <a:cubicBezTo>
                  <a:pt x="2335850" y="1184190"/>
                  <a:pt x="2432802" y="1183723"/>
                  <a:pt x="2529555" y="1178493"/>
                </a:cubicBezTo>
                <a:cubicBezTo>
                  <a:pt x="2554416" y="1177149"/>
                  <a:pt x="2570578" y="1156842"/>
                  <a:pt x="2589376" y="1144310"/>
                </a:cubicBezTo>
                <a:cubicBezTo>
                  <a:pt x="2603197" y="1135096"/>
                  <a:pt x="2618817" y="1128638"/>
                  <a:pt x="2632105" y="1118672"/>
                </a:cubicBezTo>
                <a:cubicBezTo>
                  <a:pt x="2641773" y="1111421"/>
                  <a:pt x="2648202" y="1100455"/>
                  <a:pt x="2657742" y="1093035"/>
                </a:cubicBezTo>
                <a:cubicBezTo>
                  <a:pt x="2673957" y="1080424"/>
                  <a:pt x="2694492" y="1073377"/>
                  <a:pt x="2709017" y="1058852"/>
                </a:cubicBezTo>
                <a:cubicBezTo>
                  <a:pt x="2717563" y="1050306"/>
                  <a:pt x="2724820" y="1040239"/>
                  <a:pt x="2734654" y="1033214"/>
                </a:cubicBezTo>
                <a:cubicBezTo>
                  <a:pt x="2822210" y="970673"/>
                  <a:pt x="2713215" y="1067460"/>
                  <a:pt x="2803020" y="990485"/>
                </a:cubicBezTo>
                <a:cubicBezTo>
                  <a:pt x="2812196" y="982620"/>
                  <a:pt x="2818823" y="971873"/>
                  <a:pt x="2828658" y="964848"/>
                </a:cubicBezTo>
                <a:cubicBezTo>
                  <a:pt x="2839024" y="957443"/>
                  <a:pt x="2852785" y="955577"/>
                  <a:pt x="2862841" y="947756"/>
                </a:cubicBezTo>
                <a:cubicBezTo>
                  <a:pt x="2878740" y="935390"/>
                  <a:pt x="2890411" y="918292"/>
                  <a:pt x="2905570" y="905028"/>
                </a:cubicBezTo>
                <a:cubicBezTo>
                  <a:pt x="2946929" y="868839"/>
                  <a:pt x="2917276" y="909782"/>
                  <a:pt x="2956845" y="862299"/>
                </a:cubicBezTo>
                <a:cubicBezTo>
                  <a:pt x="2963420" y="854409"/>
                  <a:pt x="2967027" y="844261"/>
                  <a:pt x="2973936" y="836661"/>
                </a:cubicBezTo>
                <a:cubicBezTo>
                  <a:pt x="2995615" y="812814"/>
                  <a:pt x="3042303" y="768295"/>
                  <a:pt x="3042303" y="768295"/>
                </a:cubicBezTo>
                <a:cubicBezTo>
                  <a:pt x="3068001" y="691193"/>
                  <a:pt x="3019569" y="823763"/>
                  <a:pt x="3119215" y="674291"/>
                </a:cubicBezTo>
                <a:cubicBezTo>
                  <a:pt x="3158454" y="615431"/>
                  <a:pt x="3108318" y="687005"/>
                  <a:pt x="3170490" y="614471"/>
                </a:cubicBezTo>
                <a:cubicBezTo>
                  <a:pt x="3208473" y="570158"/>
                  <a:pt x="3163840" y="604659"/>
                  <a:pt x="3213219" y="571742"/>
                </a:cubicBezTo>
                <a:cubicBezTo>
                  <a:pt x="3244891" y="508395"/>
                  <a:pt x="3211658" y="560730"/>
                  <a:pt x="3255947" y="520467"/>
                </a:cubicBezTo>
                <a:cubicBezTo>
                  <a:pt x="3281347" y="497376"/>
                  <a:pt x="3354312" y="413615"/>
                  <a:pt x="3392680" y="400826"/>
                </a:cubicBezTo>
                <a:lnTo>
                  <a:pt x="3418318" y="392280"/>
                </a:lnTo>
                <a:cubicBezTo>
                  <a:pt x="3461387" y="349210"/>
                  <a:pt x="3424244" y="378709"/>
                  <a:pt x="3469592" y="358097"/>
                </a:cubicBezTo>
                <a:cubicBezTo>
                  <a:pt x="3492787" y="347554"/>
                  <a:pt x="3513241" y="330094"/>
                  <a:pt x="3537959" y="323914"/>
                </a:cubicBezTo>
                <a:lnTo>
                  <a:pt x="3606325" y="306822"/>
                </a:lnTo>
                <a:cubicBezTo>
                  <a:pt x="3717420" y="309671"/>
                  <a:pt x="3828762" y="307450"/>
                  <a:pt x="3939611" y="315368"/>
                </a:cubicBezTo>
                <a:cubicBezTo>
                  <a:pt x="3957336" y="316634"/>
                  <a:pt x="3976010" y="345437"/>
                  <a:pt x="3982340" y="358097"/>
                </a:cubicBezTo>
                <a:cubicBezTo>
                  <a:pt x="3986369" y="366154"/>
                  <a:pt x="3986417" y="375913"/>
                  <a:pt x="3990886" y="383734"/>
                </a:cubicBezTo>
                <a:cubicBezTo>
                  <a:pt x="4079643" y="539058"/>
                  <a:pt x="3960533" y="305941"/>
                  <a:pt x="4033615" y="452100"/>
                </a:cubicBezTo>
                <a:cubicBezTo>
                  <a:pt x="4036464" y="463495"/>
                  <a:pt x="4037534" y="475488"/>
                  <a:pt x="4042161" y="486284"/>
                </a:cubicBezTo>
                <a:cubicBezTo>
                  <a:pt x="4046207" y="495724"/>
                  <a:pt x="4055646" y="502304"/>
                  <a:pt x="4059252" y="511921"/>
                </a:cubicBezTo>
                <a:cubicBezTo>
                  <a:pt x="4064352" y="525521"/>
                  <a:pt x="4064275" y="540559"/>
                  <a:pt x="4067798" y="554650"/>
                </a:cubicBezTo>
                <a:cubicBezTo>
                  <a:pt x="4074874" y="582953"/>
                  <a:pt x="4076727" y="580861"/>
                  <a:pt x="4093435" y="605925"/>
                </a:cubicBezTo>
                <a:lnTo>
                  <a:pt x="4119073" y="708474"/>
                </a:lnTo>
                <a:cubicBezTo>
                  <a:pt x="4121922" y="719868"/>
                  <a:pt x="4121104" y="732884"/>
                  <a:pt x="4127619" y="742657"/>
                </a:cubicBezTo>
                <a:cubicBezTo>
                  <a:pt x="4133316" y="751203"/>
                  <a:pt x="4140539" y="758909"/>
                  <a:pt x="4144710" y="768295"/>
                </a:cubicBezTo>
                <a:cubicBezTo>
                  <a:pt x="4179719" y="847066"/>
                  <a:pt x="4143925" y="792559"/>
                  <a:pt x="4178893" y="853753"/>
                </a:cubicBezTo>
                <a:cubicBezTo>
                  <a:pt x="4202036" y="894252"/>
                  <a:pt x="4189492" y="866471"/>
                  <a:pt x="4221622" y="905028"/>
                </a:cubicBezTo>
                <a:cubicBezTo>
                  <a:pt x="4241325" y="928672"/>
                  <a:pt x="4236267" y="937580"/>
                  <a:pt x="4264351" y="956302"/>
                </a:cubicBezTo>
                <a:cubicBezTo>
                  <a:pt x="4271846" y="961299"/>
                  <a:pt x="4281443" y="961999"/>
                  <a:pt x="4289989" y="964848"/>
                </a:cubicBezTo>
                <a:cubicBezTo>
                  <a:pt x="4298535" y="970545"/>
                  <a:pt x="4305974" y="978430"/>
                  <a:pt x="4315626" y="981940"/>
                </a:cubicBezTo>
                <a:cubicBezTo>
                  <a:pt x="4362413" y="998953"/>
                  <a:pt x="4383015" y="996650"/>
                  <a:pt x="4426721" y="1007577"/>
                </a:cubicBezTo>
                <a:cubicBezTo>
                  <a:pt x="4435460" y="1009762"/>
                  <a:pt x="4443813" y="1013274"/>
                  <a:pt x="4452359" y="1016123"/>
                </a:cubicBezTo>
                <a:cubicBezTo>
                  <a:pt x="4492239" y="1013274"/>
                  <a:pt x="4532292" y="1012249"/>
                  <a:pt x="4572000" y="1007577"/>
                </a:cubicBezTo>
                <a:cubicBezTo>
                  <a:pt x="4580946" y="1006524"/>
                  <a:pt x="4588898" y="1001216"/>
                  <a:pt x="4597637" y="999031"/>
                </a:cubicBezTo>
                <a:cubicBezTo>
                  <a:pt x="4611728" y="995508"/>
                  <a:pt x="4626275" y="994008"/>
                  <a:pt x="4640366" y="990485"/>
                </a:cubicBezTo>
                <a:cubicBezTo>
                  <a:pt x="4649105" y="988300"/>
                  <a:pt x="4657342" y="984415"/>
                  <a:pt x="4666004" y="981940"/>
                </a:cubicBezTo>
                <a:cubicBezTo>
                  <a:pt x="4741083" y="960490"/>
                  <a:pt x="4664381" y="985330"/>
                  <a:pt x="4725824" y="964848"/>
                </a:cubicBezTo>
                <a:cubicBezTo>
                  <a:pt x="4737218" y="956302"/>
                  <a:pt x="4747641" y="946277"/>
                  <a:pt x="4760007" y="939211"/>
                </a:cubicBezTo>
                <a:cubicBezTo>
                  <a:pt x="4767828" y="934742"/>
                  <a:pt x="4778805" y="936527"/>
                  <a:pt x="4785645" y="930665"/>
                </a:cubicBezTo>
                <a:cubicBezTo>
                  <a:pt x="4799494" y="918795"/>
                  <a:pt x="4807817" y="901663"/>
                  <a:pt x="4819828" y="887936"/>
                </a:cubicBezTo>
                <a:cubicBezTo>
                  <a:pt x="4827786" y="878841"/>
                  <a:pt x="4838441" y="872133"/>
                  <a:pt x="4845465" y="862299"/>
                </a:cubicBezTo>
                <a:cubicBezTo>
                  <a:pt x="4852870" y="851932"/>
                  <a:pt x="4855805" y="838918"/>
                  <a:pt x="4862557" y="828115"/>
                </a:cubicBezTo>
                <a:cubicBezTo>
                  <a:pt x="4870106" y="816037"/>
                  <a:pt x="4880645" y="806010"/>
                  <a:pt x="4888194" y="793932"/>
                </a:cubicBezTo>
                <a:cubicBezTo>
                  <a:pt x="4894946" y="783129"/>
                  <a:pt x="4897881" y="770115"/>
                  <a:pt x="4905286" y="759749"/>
                </a:cubicBezTo>
                <a:cubicBezTo>
                  <a:pt x="4912311" y="749915"/>
                  <a:pt x="4923899" y="743946"/>
                  <a:pt x="4930923" y="734112"/>
                </a:cubicBezTo>
                <a:cubicBezTo>
                  <a:pt x="4938328" y="723745"/>
                  <a:pt x="4941694" y="710989"/>
                  <a:pt x="4948015" y="699928"/>
                </a:cubicBezTo>
                <a:cubicBezTo>
                  <a:pt x="4953111" y="691011"/>
                  <a:pt x="4959663" y="683000"/>
                  <a:pt x="4965106" y="674291"/>
                </a:cubicBezTo>
                <a:cubicBezTo>
                  <a:pt x="4973909" y="660206"/>
                  <a:pt x="4980226" y="644418"/>
                  <a:pt x="4990744" y="631562"/>
                </a:cubicBezTo>
                <a:cubicBezTo>
                  <a:pt x="5006050" y="612855"/>
                  <a:pt x="5042019" y="580287"/>
                  <a:pt x="5042019" y="580287"/>
                </a:cubicBezTo>
                <a:cubicBezTo>
                  <a:pt x="5093666" y="476989"/>
                  <a:pt x="5024353" y="601486"/>
                  <a:pt x="5084747" y="529013"/>
                </a:cubicBezTo>
                <a:cubicBezTo>
                  <a:pt x="5092903" y="519226"/>
                  <a:pt x="5093772" y="504689"/>
                  <a:pt x="5101839" y="494829"/>
                </a:cubicBezTo>
                <a:cubicBezTo>
                  <a:pt x="5119696" y="473004"/>
                  <a:pt x="5146018" y="458473"/>
                  <a:pt x="5161660" y="435009"/>
                </a:cubicBezTo>
                <a:cubicBezTo>
                  <a:pt x="5167357" y="426463"/>
                  <a:pt x="5171488" y="416634"/>
                  <a:pt x="5178751" y="409371"/>
                </a:cubicBezTo>
                <a:cubicBezTo>
                  <a:pt x="5186014" y="402108"/>
                  <a:pt x="5197126" y="399543"/>
                  <a:pt x="5204389" y="392280"/>
                </a:cubicBezTo>
                <a:cubicBezTo>
                  <a:pt x="5217287" y="379383"/>
                  <a:pt x="5225675" y="362449"/>
                  <a:pt x="5238572" y="349551"/>
                </a:cubicBezTo>
                <a:cubicBezTo>
                  <a:pt x="5245834" y="342288"/>
                  <a:pt x="5256947" y="339722"/>
                  <a:pt x="5264209" y="332459"/>
                </a:cubicBezTo>
                <a:cubicBezTo>
                  <a:pt x="5277106" y="319561"/>
                  <a:pt x="5284380" y="301407"/>
                  <a:pt x="5298392" y="289730"/>
                </a:cubicBezTo>
                <a:cubicBezTo>
                  <a:pt x="5319037" y="272526"/>
                  <a:pt x="5366759" y="247001"/>
                  <a:pt x="5366759" y="247001"/>
                </a:cubicBezTo>
                <a:cubicBezTo>
                  <a:pt x="5372456" y="238455"/>
                  <a:pt x="5376588" y="228626"/>
                  <a:pt x="5383850" y="221364"/>
                </a:cubicBezTo>
                <a:cubicBezTo>
                  <a:pt x="5399462" y="205752"/>
                  <a:pt x="5477759" y="170137"/>
                  <a:pt x="5477854" y="170089"/>
                </a:cubicBezTo>
                <a:cubicBezTo>
                  <a:pt x="5522540" y="147746"/>
                  <a:pt x="5499680" y="156087"/>
                  <a:pt x="5546220" y="144452"/>
                </a:cubicBezTo>
                <a:cubicBezTo>
                  <a:pt x="5554766" y="138755"/>
                  <a:pt x="5562671" y="131953"/>
                  <a:pt x="5571858" y="127360"/>
                </a:cubicBezTo>
                <a:cubicBezTo>
                  <a:pt x="5579915" y="123331"/>
                  <a:pt x="5588508" y="119434"/>
                  <a:pt x="5597495" y="118814"/>
                </a:cubicBezTo>
                <a:cubicBezTo>
                  <a:pt x="5671438" y="113715"/>
                  <a:pt x="5745622" y="113117"/>
                  <a:pt x="5819686" y="110269"/>
                </a:cubicBezTo>
                <a:cubicBezTo>
                  <a:pt x="5876658" y="113117"/>
                  <a:pt x="5933999" y="111739"/>
                  <a:pt x="5990602" y="118814"/>
                </a:cubicBezTo>
                <a:cubicBezTo>
                  <a:pt x="6003243" y="120394"/>
                  <a:pt x="6013076" y="130888"/>
                  <a:pt x="6024785" y="135906"/>
                </a:cubicBezTo>
                <a:cubicBezTo>
                  <a:pt x="6033065" y="139455"/>
                  <a:pt x="6042221" y="140724"/>
                  <a:pt x="6050422" y="144452"/>
                </a:cubicBezTo>
                <a:cubicBezTo>
                  <a:pt x="6073617" y="154995"/>
                  <a:pt x="6095506" y="168287"/>
                  <a:pt x="6118789" y="178635"/>
                </a:cubicBezTo>
                <a:cubicBezTo>
                  <a:pt x="6267540" y="244746"/>
                  <a:pt x="6129715" y="180398"/>
                  <a:pt x="6255521" y="247001"/>
                </a:cubicBezTo>
                <a:cubicBezTo>
                  <a:pt x="6283668" y="261902"/>
                  <a:pt x="6315501" y="270621"/>
                  <a:pt x="6340979" y="289730"/>
                </a:cubicBezTo>
                <a:cubicBezTo>
                  <a:pt x="6352373" y="298276"/>
                  <a:pt x="6362859" y="308191"/>
                  <a:pt x="6375162" y="315368"/>
                </a:cubicBezTo>
                <a:cubicBezTo>
                  <a:pt x="6397170" y="328206"/>
                  <a:pt x="6423146" y="334264"/>
                  <a:pt x="6443529" y="349551"/>
                </a:cubicBezTo>
                <a:cubicBezTo>
                  <a:pt x="6466318" y="366643"/>
                  <a:pt x="6491752" y="380684"/>
                  <a:pt x="6511895" y="400826"/>
                </a:cubicBezTo>
                <a:cubicBezTo>
                  <a:pt x="6520441" y="409372"/>
                  <a:pt x="6527698" y="419438"/>
                  <a:pt x="6537533" y="426463"/>
                </a:cubicBezTo>
                <a:cubicBezTo>
                  <a:pt x="6547899" y="433868"/>
                  <a:pt x="6561929" y="435399"/>
                  <a:pt x="6571716" y="443555"/>
                </a:cubicBezTo>
                <a:cubicBezTo>
                  <a:pt x="6596474" y="464187"/>
                  <a:pt x="6614299" y="492584"/>
                  <a:pt x="6640082" y="511921"/>
                </a:cubicBezTo>
                <a:lnTo>
                  <a:pt x="6674265" y="537558"/>
                </a:lnTo>
                <a:cubicBezTo>
                  <a:pt x="6697054" y="605925"/>
                  <a:pt x="6662871" y="526165"/>
                  <a:pt x="6708448" y="571742"/>
                </a:cubicBezTo>
                <a:cubicBezTo>
                  <a:pt x="6714818" y="578112"/>
                  <a:pt x="6712220" y="589740"/>
                  <a:pt x="6716994" y="597379"/>
                </a:cubicBezTo>
                <a:cubicBezTo>
                  <a:pt x="6734385" y="625204"/>
                  <a:pt x="6754408" y="643339"/>
                  <a:pt x="6776815" y="665745"/>
                </a:cubicBezTo>
                <a:cubicBezTo>
                  <a:pt x="6793159" y="714777"/>
                  <a:pt x="6773657" y="669009"/>
                  <a:pt x="6810998" y="717020"/>
                </a:cubicBezTo>
                <a:cubicBezTo>
                  <a:pt x="6878047" y="803226"/>
                  <a:pt x="6819994" y="734833"/>
                  <a:pt x="6862273" y="802478"/>
                </a:cubicBezTo>
                <a:cubicBezTo>
                  <a:pt x="6871949" y="817959"/>
                  <a:pt x="6895964" y="844222"/>
                  <a:pt x="6905002" y="862299"/>
                </a:cubicBezTo>
                <a:cubicBezTo>
                  <a:pt x="6911862" y="876020"/>
                  <a:pt x="6915233" y="891307"/>
                  <a:pt x="6922093" y="905028"/>
                </a:cubicBezTo>
                <a:cubicBezTo>
                  <a:pt x="6929521" y="919884"/>
                  <a:pt x="6939856" y="933132"/>
                  <a:pt x="6947731" y="947756"/>
                </a:cubicBezTo>
                <a:cubicBezTo>
                  <a:pt x="6959811" y="970189"/>
                  <a:pt x="6967781" y="994923"/>
                  <a:pt x="6981914" y="1016123"/>
                </a:cubicBezTo>
                <a:cubicBezTo>
                  <a:pt x="7013570" y="1063607"/>
                  <a:pt x="7006894" y="1065919"/>
                  <a:pt x="7050280" y="1093035"/>
                </a:cubicBezTo>
                <a:cubicBezTo>
                  <a:pt x="7061083" y="1099787"/>
                  <a:pt x="7072635" y="1105396"/>
                  <a:pt x="7084463" y="1110127"/>
                </a:cubicBezTo>
                <a:cubicBezTo>
                  <a:pt x="7101191" y="1116818"/>
                  <a:pt x="7135738" y="1127218"/>
                  <a:pt x="7135738" y="1127218"/>
                </a:cubicBezTo>
                <a:cubicBezTo>
                  <a:pt x="7204104" y="1121521"/>
                  <a:pt x="7272835" y="1119194"/>
                  <a:pt x="7340837" y="1110127"/>
                </a:cubicBezTo>
                <a:cubicBezTo>
                  <a:pt x="7366243" y="1106740"/>
                  <a:pt x="7397424" y="1093365"/>
                  <a:pt x="7417749" y="1075943"/>
                </a:cubicBezTo>
                <a:cubicBezTo>
                  <a:pt x="7507184" y="999285"/>
                  <a:pt x="7388025" y="1083312"/>
                  <a:pt x="7503207" y="1016123"/>
                </a:cubicBezTo>
                <a:cubicBezTo>
                  <a:pt x="7520950" y="1005773"/>
                  <a:pt x="7554482" y="981940"/>
                  <a:pt x="7554482" y="981940"/>
                </a:cubicBezTo>
                <a:cubicBezTo>
                  <a:pt x="7563028" y="970545"/>
                  <a:pt x="7570850" y="958570"/>
                  <a:pt x="7580119" y="947756"/>
                </a:cubicBezTo>
                <a:cubicBezTo>
                  <a:pt x="7587984" y="938580"/>
                  <a:pt x="7599053" y="932175"/>
                  <a:pt x="7605757" y="922119"/>
                </a:cubicBezTo>
                <a:cubicBezTo>
                  <a:pt x="7610754" y="914624"/>
                  <a:pt x="7609834" y="904303"/>
                  <a:pt x="7614303" y="896482"/>
                </a:cubicBezTo>
                <a:cubicBezTo>
                  <a:pt x="7621369" y="884116"/>
                  <a:pt x="7631394" y="873693"/>
                  <a:pt x="7639940" y="862299"/>
                </a:cubicBezTo>
                <a:cubicBezTo>
                  <a:pt x="7654935" y="802319"/>
                  <a:pt x="7637808" y="852036"/>
                  <a:pt x="7674123" y="793932"/>
                </a:cubicBezTo>
                <a:cubicBezTo>
                  <a:pt x="7689181" y="769839"/>
                  <a:pt x="7689491" y="754808"/>
                  <a:pt x="7708306" y="734112"/>
                </a:cubicBezTo>
                <a:cubicBezTo>
                  <a:pt x="7729985" y="710265"/>
                  <a:pt x="7753884" y="688534"/>
                  <a:pt x="7776673" y="665745"/>
                </a:cubicBezTo>
                <a:cubicBezTo>
                  <a:pt x="7785219" y="657199"/>
                  <a:pt x="7795059" y="649776"/>
                  <a:pt x="7802310" y="640108"/>
                </a:cubicBezTo>
                <a:cubicBezTo>
                  <a:pt x="7864857" y="556711"/>
                  <a:pt x="7792816" y="658937"/>
                  <a:pt x="7845039" y="563196"/>
                </a:cubicBezTo>
                <a:cubicBezTo>
                  <a:pt x="7854875" y="545163"/>
                  <a:pt x="7879222" y="511921"/>
                  <a:pt x="7879222" y="511921"/>
                </a:cubicBezTo>
                <a:cubicBezTo>
                  <a:pt x="7884919" y="489132"/>
                  <a:pt x="7888886" y="465840"/>
                  <a:pt x="7896314" y="443555"/>
                </a:cubicBezTo>
                <a:cubicBezTo>
                  <a:pt x="7899163" y="435009"/>
                  <a:pt x="7900225" y="425642"/>
                  <a:pt x="7904860" y="417917"/>
                </a:cubicBezTo>
                <a:cubicBezTo>
                  <a:pt x="7909005" y="411008"/>
                  <a:pt x="7916254" y="406523"/>
                  <a:pt x="7921951" y="400826"/>
                </a:cubicBezTo>
              </a:path>
            </a:pathLst>
          </a:custGeom>
          <a:no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2576678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97293F3-1934-4912-8ED4-ABB7949B42C0}"/>
              </a:ext>
            </a:extLst>
          </p:cNvPr>
          <p:cNvSpPr>
            <a:spLocks noGrp="1"/>
          </p:cNvSpPr>
          <p:nvPr>
            <p:ph type="title"/>
          </p:nvPr>
        </p:nvSpPr>
        <p:spPr/>
        <p:txBody>
          <a:bodyPr/>
          <a:lstStyle/>
          <a:p>
            <a:r>
              <a:rPr lang="it-IT" dirty="0"/>
              <a:t>L’ondulazione è la nostra salvezza</a:t>
            </a:r>
          </a:p>
        </p:txBody>
      </p:sp>
      <p:sp>
        <p:nvSpPr>
          <p:cNvPr id="3" name="Segnaposto contenuto 2">
            <a:extLst>
              <a:ext uri="{FF2B5EF4-FFF2-40B4-BE49-F238E27FC236}">
                <a16:creationId xmlns:a16="http://schemas.microsoft.com/office/drawing/2014/main" id="{DFB0DF02-B10C-3B31-3D8E-4FFCDDF39484}"/>
              </a:ext>
            </a:extLst>
          </p:cNvPr>
          <p:cNvSpPr>
            <a:spLocks noGrp="1"/>
          </p:cNvSpPr>
          <p:nvPr>
            <p:ph idx="1"/>
          </p:nvPr>
        </p:nvSpPr>
        <p:spPr>
          <a:xfrm>
            <a:off x="838200" y="1825625"/>
            <a:ext cx="4229456" cy="4351338"/>
          </a:xfrm>
        </p:spPr>
        <p:txBody>
          <a:bodyPr/>
          <a:lstStyle/>
          <a:p>
            <a:pPr marL="0" indent="0">
              <a:buNone/>
            </a:pPr>
            <a:r>
              <a:rPr lang="it-IT" dirty="0"/>
              <a:t>Il fatto che le correnti a getto siano ondulate è un fattore di grande importanza, perché contribuisce alla creazione, nelle zone temperate, dei </a:t>
            </a:r>
            <a:r>
              <a:rPr lang="it-IT" b="1" dirty="0"/>
              <a:t>cicloni extratropicali</a:t>
            </a:r>
            <a:r>
              <a:rPr lang="it-IT" dirty="0"/>
              <a:t>, che sono responsabili della gran parte delle precipitazioni durante tutto l’anno</a:t>
            </a:r>
          </a:p>
        </p:txBody>
      </p:sp>
      <p:pic>
        <p:nvPicPr>
          <p:cNvPr id="5" name="Immagine 4">
            <a:extLst>
              <a:ext uri="{FF2B5EF4-FFF2-40B4-BE49-F238E27FC236}">
                <a16:creationId xmlns:a16="http://schemas.microsoft.com/office/drawing/2014/main" id="{E0989103-479C-AF8F-0C51-8BAA2488836A}"/>
              </a:ext>
            </a:extLst>
          </p:cNvPr>
          <p:cNvPicPr>
            <a:picLocks noChangeAspect="1"/>
          </p:cNvPicPr>
          <p:nvPr/>
        </p:nvPicPr>
        <p:blipFill>
          <a:blip r:embed="rId2"/>
          <a:stretch>
            <a:fillRect/>
          </a:stretch>
        </p:blipFill>
        <p:spPr>
          <a:xfrm>
            <a:off x="5184678" y="1930400"/>
            <a:ext cx="6674812" cy="3754582"/>
          </a:xfrm>
          <a:prstGeom prst="rect">
            <a:avLst/>
          </a:prstGeom>
        </p:spPr>
      </p:pic>
    </p:spTree>
    <p:extLst>
      <p:ext uri="{BB962C8B-B14F-4D97-AF65-F5344CB8AC3E}">
        <p14:creationId xmlns:p14="http://schemas.microsoft.com/office/powerpoint/2010/main" val="33329633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EF10755-7EBB-999D-C4A3-2C07B8C72CC4}"/>
              </a:ext>
            </a:extLst>
          </p:cNvPr>
          <p:cNvSpPr>
            <a:spLocks noGrp="1"/>
          </p:cNvSpPr>
          <p:nvPr>
            <p:ph type="title"/>
          </p:nvPr>
        </p:nvSpPr>
        <p:spPr/>
        <p:txBody>
          <a:bodyPr/>
          <a:lstStyle/>
          <a:p>
            <a:r>
              <a:rPr lang="it-IT" dirty="0"/>
              <a:t>Il meccanismo è intuitivo</a:t>
            </a:r>
          </a:p>
        </p:txBody>
      </p:sp>
      <p:sp>
        <p:nvSpPr>
          <p:cNvPr id="3" name="Segnaposto contenuto 2">
            <a:extLst>
              <a:ext uri="{FF2B5EF4-FFF2-40B4-BE49-F238E27FC236}">
                <a16:creationId xmlns:a16="http://schemas.microsoft.com/office/drawing/2014/main" id="{2A9090B0-CC7E-2D03-5DD5-BD8664E739BA}"/>
              </a:ext>
            </a:extLst>
          </p:cNvPr>
          <p:cNvSpPr>
            <a:spLocks noGrp="1"/>
          </p:cNvSpPr>
          <p:nvPr>
            <p:ph idx="1"/>
          </p:nvPr>
        </p:nvSpPr>
        <p:spPr>
          <a:xfrm>
            <a:off x="838200" y="1825625"/>
            <a:ext cx="3716708" cy="4351338"/>
          </a:xfrm>
        </p:spPr>
        <p:txBody>
          <a:bodyPr/>
          <a:lstStyle/>
          <a:p>
            <a:pPr marL="0" indent="0">
              <a:buNone/>
            </a:pPr>
            <a:r>
              <a:rPr lang="it-IT" dirty="0"/>
              <a:t>Per spiegare come il getto polare possa creare una depressione, è necessario tirare in ballo alcuni fenomeni tipici dei fluidi, ma si può riassumere con un esempio molto intuitivo</a:t>
            </a:r>
          </a:p>
        </p:txBody>
      </p:sp>
      <p:pic>
        <p:nvPicPr>
          <p:cNvPr id="4" name="Immagine 3">
            <a:extLst>
              <a:ext uri="{FF2B5EF4-FFF2-40B4-BE49-F238E27FC236}">
                <a16:creationId xmlns:a16="http://schemas.microsoft.com/office/drawing/2014/main" id="{5A01706F-3B0D-655B-F4FC-AD8DB95847D9}"/>
              </a:ext>
            </a:extLst>
          </p:cNvPr>
          <p:cNvPicPr>
            <a:picLocks noChangeAspect="1"/>
          </p:cNvPicPr>
          <p:nvPr/>
        </p:nvPicPr>
        <p:blipFill>
          <a:blip r:embed="rId2"/>
          <a:stretch>
            <a:fillRect/>
          </a:stretch>
        </p:blipFill>
        <p:spPr>
          <a:xfrm>
            <a:off x="4725070" y="1825625"/>
            <a:ext cx="7148408" cy="4750666"/>
          </a:xfrm>
          <a:prstGeom prst="rect">
            <a:avLst/>
          </a:prstGeom>
        </p:spPr>
      </p:pic>
    </p:spTree>
    <p:extLst>
      <p:ext uri="{BB962C8B-B14F-4D97-AF65-F5344CB8AC3E}">
        <p14:creationId xmlns:p14="http://schemas.microsoft.com/office/powerpoint/2010/main" val="40327387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88C76A0-F191-7743-D786-B5EF4B6FAA37}"/>
              </a:ext>
            </a:extLst>
          </p:cNvPr>
          <p:cNvSpPr>
            <a:spLocks noGrp="1"/>
          </p:cNvSpPr>
          <p:nvPr>
            <p:ph type="title"/>
          </p:nvPr>
        </p:nvSpPr>
        <p:spPr/>
        <p:txBody>
          <a:bodyPr/>
          <a:lstStyle/>
          <a:p>
            <a:r>
              <a:rPr lang="it-IT" dirty="0"/>
              <a:t>Il Getto come una motocicletta</a:t>
            </a:r>
          </a:p>
        </p:txBody>
      </p:sp>
      <p:sp>
        <p:nvSpPr>
          <p:cNvPr id="3" name="Segnaposto contenuto 2">
            <a:extLst>
              <a:ext uri="{FF2B5EF4-FFF2-40B4-BE49-F238E27FC236}">
                <a16:creationId xmlns:a16="http://schemas.microsoft.com/office/drawing/2014/main" id="{B6B5BFDE-F8C0-72AC-9C84-23BDB99D0987}"/>
              </a:ext>
            </a:extLst>
          </p:cNvPr>
          <p:cNvSpPr>
            <a:spLocks noGrp="1"/>
          </p:cNvSpPr>
          <p:nvPr>
            <p:ph idx="1"/>
          </p:nvPr>
        </p:nvSpPr>
        <p:spPr>
          <a:xfrm>
            <a:off x="838200" y="1825625"/>
            <a:ext cx="5024215" cy="4351338"/>
          </a:xfrm>
        </p:spPr>
        <p:txBody>
          <a:bodyPr/>
          <a:lstStyle/>
          <a:p>
            <a:pPr marL="0" indent="0">
              <a:buNone/>
            </a:pPr>
            <a:r>
              <a:rPr lang="it-IT" dirty="0"/>
              <a:t>Immaginate che la curva che compie il getto polare (il profilo della saccatura) sia come percorso da una motocicletta ad alta velocità. Nel punto in cui la curva diviene più stretta, la motocicletta subisce una poderosa </a:t>
            </a:r>
            <a:r>
              <a:rPr lang="it-IT" b="1" dirty="0"/>
              <a:t>forza centrifuga </a:t>
            </a:r>
            <a:r>
              <a:rPr lang="it-IT" dirty="0"/>
              <a:t>che tende a portarla fuori strada</a:t>
            </a:r>
          </a:p>
        </p:txBody>
      </p:sp>
      <p:pic>
        <p:nvPicPr>
          <p:cNvPr id="4" name="Immagine 3">
            <a:extLst>
              <a:ext uri="{FF2B5EF4-FFF2-40B4-BE49-F238E27FC236}">
                <a16:creationId xmlns:a16="http://schemas.microsoft.com/office/drawing/2014/main" id="{176514D7-FF2A-BA0F-0ECE-F52DE8C4FFD0}"/>
              </a:ext>
            </a:extLst>
          </p:cNvPr>
          <p:cNvPicPr>
            <a:picLocks noChangeAspect="1"/>
          </p:cNvPicPr>
          <p:nvPr/>
        </p:nvPicPr>
        <p:blipFill>
          <a:blip r:embed="rId2"/>
          <a:stretch>
            <a:fillRect/>
          </a:stretch>
        </p:blipFill>
        <p:spPr>
          <a:xfrm>
            <a:off x="6243781" y="1939937"/>
            <a:ext cx="5826373" cy="3878971"/>
          </a:xfrm>
          <a:prstGeom prst="rect">
            <a:avLst/>
          </a:prstGeom>
        </p:spPr>
      </p:pic>
      <p:sp>
        <p:nvSpPr>
          <p:cNvPr id="5" name="Freccia a destra 4">
            <a:extLst>
              <a:ext uri="{FF2B5EF4-FFF2-40B4-BE49-F238E27FC236}">
                <a16:creationId xmlns:a16="http://schemas.microsoft.com/office/drawing/2014/main" id="{ECF9CB45-3091-DA1E-8FCE-87F02FDEBD31}"/>
              </a:ext>
            </a:extLst>
          </p:cNvPr>
          <p:cNvSpPr/>
          <p:nvPr/>
        </p:nvSpPr>
        <p:spPr>
          <a:xfrm>
            <a:off x="11092873" y="2807855"/>
            <a:ext cx="1025236" cy="62114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3947481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37B2E70-8C76-2903-3246-FFC8CC266F7F}"/>
              </a:ext>
            </a:extLst>
          </p:cNvPr>
          <p:cNvSpPr>
            <a:spLocks noGrp="1"/>
          </p:cNvSpPr>
          <p:nvPr>
            <p:ph type="title"/>
          </p:nvPr>
        </p:nvSpPr>
        <p:spPr/>
        <p:txBody>
          <a:bodyPr/>
          <a:lstStyle/>
          <a:p>
            <a:r>
              <a:rPr lang="it-IT" dirty="0"/>
              <a:t>Fuoriuscita di aria</a:t>
            </a:r>
          </a:p>
        </p:txBody>
      </p:sp>
      <p:sp>
        <p:nvSpPr>
          <p:cNvPr id="3" name="Segnaposto contenuto 2">
            <a:extLst>
              <a:ext uri="{FF2B5EF4-FFF2-40B4-BE49-F238E27FC236}">
                <a16:creationId xmlns:a16="http://schemas.microsoft.com/office/drawing/2014/main" id="{B843938C-56E6-0472-AF80-BEEE6FE08590}"/>
              </a:ext>
            </a:extLst>
          </p:cNvPr>
          <p:cNvSpPr>
            <a:spLocks noGrp="1"/>
          </p:cNvSpPr>
          <p:nvPr>
            <p:ph idx="1"/>
          </p:nvPr>
        </p:nvSpPr>
        <p:spPr>
          <a:xfrm>
            <a:off x="838200" y="1825625"/>
            <a:ext cx="4015811" cy="4351338"/>
          </a:xfrm>
        </p:spPr>
        <p:txBody>
          <a:bodyPr/>
          <a:lstStyle/>
          <a:p>
            <a:pPr marL="0" indent="0">
              <a:buNone/>
            </a:pPr>
            <a:r>
              <a:rPr lang="it-IT" dirty="0"/>
              <a:t>Come fosse una moto, in quel punto si crea una fuoriuscita di aria dalla saccatura, perché l’aria, mantenendo la sua velocità originaria per inerzia, viene deviata dalla forza di </a:t>
            </a:r>
            <a:r>
              <a:rPr lang="it-IT" dirty="0" err="1"/>
              <a:t>Coriolis</a:t>
            </a:r>
            <a:r>
              <a:rPr lang="it-IT" dirty="0"/>
              <a:t>. Questa «</a:t>
            </a:r>
            <a:r>
              <a:rPr lang="it-IT" b="1" dirty="0">
                <a:solidFill>
                  <a:srgbClr val="0070C0"/>
                </a:solidFill>
              </a:rPr>
              <a:t>fuoriuscita</a:t>
            </a:r>
            <a:r>
              <a:rPr lang="it-IT" dirty="0"/>
              <a:t>» viene chiamata «</a:t>
            </a:r>
            <a:r>
              <a:rPr lang="it-IT" b="1" dirty="0">
                <a:solidFill>
                  <a:srgbClr val="0070C0"/>
                </a:solidFill>
              </a:rPr>
              <a:t>divergenza in quota</a:t>
            </a:r>
            <a:r>
              <a:rPr lang="it-IT" dirty="0"/>
              <a:t>».</a:t>
            </a:r>
          </a:p>
        </p:txBody>
      </p:sp>
      <p:sp>
        <p:nvSpPr>
          <p:cNvPr id="4" name="Figura a mano libera: forma 3">
            <a:extLst>
              <a:ext uri="{FF2B5EF4-FFF2-40B4-BE49-F238E27FC236}">
                <a16:creationId xmlns:a16="http://schemas.microsoft.com/office/drawing/2014/main" id="{8D0EF208-8088-C2E5-006E-11557AF10353}"/>
              </a:ext>
            </a:extLst>
          </p:cNvPr>
          <p:cNvSpPr/>
          <p:nvPr/>
        </p:nvSpPr>
        <p:spPr>
          <a:xfrm>
            <a:off x="5794049" y="196553"/>
            <a:ext cx="6025201" cy="4896740"/>
          </a:xfrm>
          <a:custGeom>
            <a:avLst/>
            <a:gdLst>
              <a:gd name="connsiteX0" fmla="*/ 0 w 6025201"/>
              <a:gd name="connsiteY0" fmla="*/ 1281869 h 4896740"/>
              <a:gd name="connsiteX1" fmla="*/ 25637 w 6025201"/>
              <a:gd name="connsiteY1" fmla="*/ 1324598 h 4896740"/>
              <a:gd name="connsiteX2" fmla="*/ 34183 w 6025201"/>
              <a:gd name="connsiteY2" fmla="*/ 1384419 h 4896740"/>
              <a:gd name="connsiteX3" fmla="*/ 42729 w 6025201"/>
              <a:gd name="connsiteY3" fmla="*/ 1418602 h 4896740"/>
              <a:gd name="connsiteX4" fmla="*/ 76912 w 6025201"/>
              <a:gd name="connsiteY4" fmla="*/ 1529697 h 4896740"/>
              <a:gd name="connsiteX5" fmla="*/ 85458 w 6025201"/>
              <a:gd name="connsiteY5" fmla="*/ 1589518 h 4896740"/>
              <a:gd name="connsiteX6" fmla="*/ 102549 w 6025201"/>
              <a:gd name="connsiteY6" fmla="*/ 1649339 h 4896740"/>
              <a:gd name="connsiteX7" fmla="*/ 145278 w 6025201"/>
              <a:gd name="connsiteY7" fmla="*/ 1768980 h 4896740"/>
              <a:gd name="connsiteX8" fmla="*/ 179461 w 6025201"/>
              <a:gd name="connsiteY8" fmla="*/ 1897167 h 4896740"/>
              <a:gd name="connsiteX9" fmla="*/ 205099 w 6025201"/>
              <a:gd name="connsiteY9" fmla="*/ 1956987 h 4896740"/>
              <a:gd name="connsiteX10" fmla="*/ 247828 w 6025201"/>
              <a:gd name="connsiteY10" fmla="*/ 2102266 h 4896740"/>
              <a:gd name="connsiteX11" fmla="*/ 273465 w 6025201"/>
              <a:gd name="connsiteY11" fmla="*/ 2153540 h 4896740"/>
              <a:gd name="connsiteX12" fmla="*/ 290557 w 6025201"/>
              <a:gd name="connsiteY12" fmla="*/ 2221907 h 4896740"/>
              <a:gd name="connsiteX13" fmla="*/ 307648 w 6025201"/>
              <a:gd name="connsiteY13" fmla="*/ 2281727 h 4896740"/>
              <a:gd name="connsiteX14" fmla="*/ 376015 w 6025201"/>
              <a:gd name="connsiteY14" fmla="*/ 2461189 h 4896740"/>
              <a:gd name="connsiteX15" fmla="*/ 427289 w 6025201"/>
              <a:gd name="connsiteY15" fmla="*/ 2615013 h 4896740"/>
              <a:gd name="connsiteX16" fmla="*/ 452927 w 6025201"/>
              <a:gd name="connsiteY16" fmla="*/ 2691926 h 4896740"/>
              <a:gd name="connsiteX17" fmla="*/ 470018 w 6025201"/>
              <a:gd name="connsiteY17" fmla="*/ 2760292 h 4896740"/>
              <a:gd name="connsiteX18" fmla="*/ 504201 w 6025201"/>
              <a:gd name="connsiteY18" fmla="*/ 2828658 h 4896740"/>
              <a:gd name="connsiteX19" fmla="*/ 546930 w 6025201"/>
              <a:gd name="connsiteY19" fmla="*/ 2965391 h 4896740"/>
              <a:gd name="connsiteX20" fmla="*/ 581114 w 6025201"/>
              <a:gd name="connsiteY20" fmla="*/ 3050849 h 4896740"/>
              <a:gd name="connsiteX21" fmla="*/ 606751 w 6025201"/>
              <a:gd name="connsiteY21" fmla="*/ 3136307 h 4896740"/>
              <a:gd name="connsiteX22" fmla="*/ 658026 w 6025201"/>
              <a:gd name="connsiteY22" fmla="*/ 3273040 h 4896740"/>
              <a:gd name="connsiteX23" fmla="*/ 683663 w 6025201"/>
              <a:gd name="connsiteY23" fmla="*/ 3341406 h 4896740"/>
              <a:gd name="connsiteX24" fmla="*/ 709301 w 6025201"/>
              <a:gd name="connsiteY24" fmla="*/ 3401226 h 4896740"/>
              <a:gd name="connsiteX25" fmla="*/ 734938 w 6025201"/>
              <a:gd name="connsiteY25" fmla="*/ 3495230 h 4896740"/>
              <a:gd name="connsiteX26" fmla="*/ 769121 w 6025201"/>
              <a:gd name="connsiteY26" fmla="*/ 3563597 h 4896740"/>
              <a:gd name="connsiteX27" fmla="*/ 794758 w 6025201"/>
              <a:gd name="connsiteY27" fmla="*/ 3640509 h 4896740"/>
              <a:gd name="connsiteX28" fmla="*/ 828942 w 6025201"/>
              <a:gd name="connsiteY28" fmla="*/ 3708875 h 4896740"/>
              <a:gd name="connsiteX29" fmla="*/ 854579 w 6025201"/>
              <a:gd name="connsiteY29" fmla="*/ 3777241 h 4896740"/>
              <a:gd name="connsiteX30" fmla="*/ 880216 w 6025201"/>
              <a:gd name="connsiteY30" fmla="*/ 3837062 h 4896740"/>
              <a:gd name="connsiteX31" fmla="*/ 914400 w 6025201"/>
              <a:gd name="connsiteY31" fmla="*/ 3905428 h 4896740"/>
              <a:gd name="connsiteX32" fmla="*/ 965674 w 6025201"/>
              <a:gd name="connsiteY32" fmla="*/ 4059253 h 4896740"/>
              <a:gd name="connsiteX33" fmla="*/ 1025495 w 6025201"/>
              <a:gd name="connsiteY33" fmla="*/ 4170348 h 4896740"/>
              <a:gd name="connsiteX34" fmla="*/ 1068224 w 6025201"/>
              <a:gd name="connsiteY34" fmla="*/ 4264352 h 4896740"/>
              <a:gd name="connsiteX35" fmla="*/ 1110953 w 6025201"/>
              <a:gd name="connsiteY35" fmla="*/ 4315626 h 4896740"/>
              <a:gd name="connsiteX36" fmla="*/ 1136590 w 6025201"/>
              <a:gd name="connsiteY36" fmla="*/ 4349810 h 4896740"/>
              <a:gd name="connsiteX37" fmla="*/ 1204957 w 6025201"/>
              <a:gd name="connsiteY37" fmla="*/ 4443813 h 4896740"/>
              <a:gd name="connsiteX38" fmla="*/ 1239140 w 6025201"/>
              <a:gd name="connsiteY38" fmla="*/ 4477997 h 4896740"/>
              <a:gd name="connsiteX39" fmla="*/ 1290415 w 6025201"/>
              <a:gd name="connsiteY39" fmla="*/ 4537817 h 4896740"/>
              <a:gd name="connsiteX40" fmla="*/ 1316052 w 6025201"/>
              <a:gd name="connsiteY40" fmla="*/ 4554909 h 4896740"/>
              <a:gd name="connsiteX41" fmla="*/ 1418601 w 6025201"/>
              <a:gd name="connsiteY41" fmla="*/ 4631821 h 4896740"/>
              <a:gd name="connsiteX42" fmla="*/ 1418601 w 6025201"/>
              <a:gd name="connsiteY42" fmla="*/ 4631821 h 4896740"/>
              <a:gd name="connsiteX43" fmla="*/ 1486968 w 6025201"/>
              <a:gd name="connsiteY43" fmla="*/ 4683096 h 4896740"/>
              <a:gd name="connsiteX44" fmla="*/ 1640792 w 6025201"/>
              <a:gd name="connsiteY44" fmla="*/ 4751462 h 4896740"/>
              <a:gd name="connsiteX45" fmla="*/ 1683521 w 6025201"/>
              <a:gd name="connsiteY45" fmla="*/ 4768554 h 4896740"/>
              <a:gd name="connsiteX46" fmla="*/ 1734796 w 6025201"/>
              <a:gd name="connsiteY46" fmla="*/ 4794191 h 4896740"/>
              <a:gd name="connsiteX47" fmla="*/ 1828800 w 6025201"/>
              <a:gd name="connsiteY47" fmla="*/ 4828374 h 4896740"/>
              <a:gd name="connsiteX48" fmla="*/ 1897166 w 6025201"/>
              <a:gd name="connsiteY48" fmla="*/ 4845466 h 4896740"/>
              <a:gd name="connsiteX49" fmla="*/ 1948441 w 6025201"/>
              <a:gd name="connsiteY49" fmla="*/ 4862557 h 4896740"/>
              <a:gd name="connsiteX50" fmla="*/ 2008261 w 6025201"/>
              <a:gd name="connsiteY50" fmla="*/ 4871103 h 4896740"/>
              <a:gd name="connsiteX51" fmla="*/ 2127902 w 6025201"/>
              <a:gd name="connsiteY51" fmla="*/ 4888195 h 4896740"/>
              <a:gd name="connsiteX52" fmla="*/ 2256089 w 6025201"/>
              <a:gd name="connsiteY52" fmla="*/ 4896740 h 4896740"/>
              <a:gd name="connsiteX53" fmla="*/ 2563738 w 6025201"/>
              <a:gd name="connsiteY53" fmla="*/ 4888195 h 4896740"/>
              <a:gd name="connsiteX54" fmla="*/ 2666287 w 6025201"/>
              <a:gd name="connsiteY54" fmla="*/ 4862557 h 4896740"/>
              <a:gd name="connsiteX55" fmla="*/ 2854295 w 6025201"/>
              <a:gd name="connsiteY55" fmla="*/ 4811283 h 4896740"/>
              <a:gd name="connsiteX56" fmla="*/ 2956844 w 6025201"/>
              <a:gd name="connsiteY56" fmla="*/ 4768554 h 4896740"/>
              <a:gd name="connsiteX57" fmla="*/ 3153398 w 6025201"/>
              <a:gd name="connsiteY57" fmla="*/ 4691641 h 4896740"/>
              <a:gd name="connsiteX58" fmla="*/ 3247401 w 6025201"/>
              <a:gd name="connsiteY58" fmla="*/ 4640367 h 4896740"/>
              <a:gd name="connsiteX59" fmla="*/ 3503775 w 6025201"/>
              <a:gd name="connsiteY59" fmla="*/ 4469451 h 4896740"/>
              <a:gd name="connsiteX60" fmla="*/ 3657600 w 6025201"/>
              <a:gd name="connsiteY60" fmla="*/ 4349810 h 4896740"/>
              <a:gd name="connsiteX61" fmla="*/ 3751603 w 6025201"/>
              <a:gd name="connsiteY61" fmla="*/ 4272897 h 4896740"/>
              <a:gd name="connsiteX62" fmla="*/ 3819970 w 6025201"/>
              <a:gd name="connsiteY62" fmla="*/ 4221623 h 4896740"/>
              <a:gd name="connsiteX63" fmla="*/ 3888336 w 6025201"/>
              <a:gd name="connsiteY63" fmla="*/ 4153256 h 4896740"/>
              <a:gd name="connsiteX64" fmla="*/ 3956702 w 6025201"/>
              <a:gd name="connsiteY64" fmla="*/ 4076344 h 4896740"/>
              <a:gd name="connsiteX65" fmla="*/ 4187439 w 6025201"/>
              <a:gd name="connsiteY65" fmla="*/ 3837062 h 4896740"/>
              <a:gd name="connsiteX66" fmla="*/ 4272897 w 6025201"/>
              <a:gd name="connsiteY66" fmla="*/ 3743058 h 4896740"/>
              <a:gd name="connsiteX67" fmla="*/ 4435267 w 6025201"/>
              <a:gd name="connsiteY67" fmla="*/ 3529413 h 4896740"/>
              <a:gd name="connsiteX68" fmla="*/ 4495087 w 6025201"/>
              <a:gd name="connsiteY68" fmla="*/ 3418318 h 4896740"/>
              <a:gd name="connsiteX69" fmla="*/ 4683095 w 6025201"/>
              <a:gd name="connsiteY69" fmla="*/ 3153398 h 4896740"/>
              <a:gd name="connsiteX70" fmla="*/ 4879648 w 6025201"/>
              <a:gd name="connsiteY70" fmla="*/ 2785929 h 4896740"/>
              <a:gd name="connsiteX71" fmla="*/ 5016381 w 6025201"/>
              <a:gd name="connsiteY71" fmla="*/ 2546647 h 4896740"/>
              <a:gd name="connsiteX72" fmla="*/ 5076201 w 6025201"/>
              <a:gd name="connsiteY72" fmla="*/ 2427006 h 4896740"/>
              <a:gd name="connsiteX73" fmla="*/ 5170205 w 6025201"/>
              <a:gd name="connsiteY73" fmla="*/ 2213361 h 4896740"/>
              <a:gd name="connsiteX74" fmla="*/ 5238572 w 6025201"/>
              <a:gd name="connsiteY74" fmla="*/ 2068083 h 4896740"/>
              <a:gd name="connsiteX75" fmla="*/ 5289846 w 6025201"/>
              <a:gd name="connsiteY75" fmla="*/ 1939896 h 4896740"/>
              <a:gd name="connsiteX76" fmla="*/ 5469308 w 6025201"/>
              <a:gd name="connsiteY76" fmla="*/ 1512606 h 4896740"/>
              <a:gd name="connsiteX77" fmla="*/ 5529129 w 6025201"/>
              <a:gd name="connsiteY77" fmla="*/ 1350236 h 4896740"/>
              <a:gd name="connsiteX78" fmla="*/ 5588949 w 6025201"/>
              <a:gd name="connsiteY78" fmla="*/ 1222049 h 4896740"/>
              <a:gd name="connsiteX79" fmla="*/ 5640224 w 6025201"/>
              <a:gd name="connsiteY79" fmla="*/ 1068225 h 4896740"/>
              <a:gd name="connsiteX80" fmla="*/ 5725682 w 6025201"/>
              <a:gd name="connsiteY80" fmla="*/ 837488 h 4896740"/>
              <a:gd name="connsiteX81" fmla="*/ 5759865 w 6025201"/>
              <a:gd name="connsiteY81" fmla="*/ 743484 h 4896740"/>
              <a:gd name="connsiteX82" fmla="*/ 5785502 w 6025201"/>
              <a:gd name="connsiteY82" fmla="*/ 658026 h 4896740"/>
              <a:gd name="connsiteX83" fmla="*/ 5828231 w 6025201"/>
              <a:gd name="connsiteY83" fmla="*/ 564023 h 4896740"/>
              <a:gd name="connsiteX84" fmla="*/ 5870960 w 6025201"/>
              <a:gd name="connsiteY84" fmla="*/ 418744 h 4896740"/>
              <a:gd name="connsiteX85" fmla="*/ 5896598 w 6025201"/>
              <a:gd name="connsiteY85" fmla="*/ 350378 h 4896740"/>
              <a:gd name="connsiteX86" fmla="*/ 5939327 w 6025201"/>
              <a:gd name="connsiteY86" fmla="*/ 264920 h 4896740"/>
              <a:gd name="connsiteX87" fmla="*/ 5947872 w 6025201"/>
              <a:gd name="connsiteY87" fmla="*/ 230737 h 4896740"/>
              <a:gd name="connsiteX88" fmla="*/ 5964964 w 6025201"/>
              <a:gd name="connsiteY88" fmla="*/ 196554 h 4896740"/>
              <a:gd name="connsiteX89" fmla="*/ 5982056 w 6025201"/>
              <a:gd name="connsiteY89" fmla="*/ 128187 h 4896740"/>
              <a:gd name="connsiteX90" fmla="*/ 5999147 w 6025201"/>
              <a:gd name="connsiteY90" fmla="*/ 94004 h 4896740"/>
              <a:gd name="connsiteX91" fmla="*/ 6024785 w 6025201"/>
              <a:gd name="connsiteY91" fmla="*/ 17092 h 4896740"/>
              <a:gd name="connsiteX92" fmla="*/ 6024785 w 6025201"/>
              <a:gd name="connsiteY92" fmla="*/ 0 h 4896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6025201" h="4896740">
                <a:moveTo>
                  <a:pt x="0" y="1281869"/>
                </a:moveTo>
                <a:cubicBezTo>
                  <a:pt x="8546" y="1296112"/>
                  <a:pt x="20385" y="1308840"/>
                  <a:pt x="25637" y="1324598"/>
                </a:cubicBezTo>
                <a:cubicBezTo>
                  <a:pt x="32007" y="1343707"/>
                  <a:pt x="30580" y="1364601"/>
                  <a:pt x="34183" y="1384419"/>
                </a:cubicBezTo>
                <a:cubicBezTo>
                  <a:pt x="36284" y="1395975"/>
                  <a:pt x="39015" y="1407460"/>
                  <a:pt x="42729" y="1418602"/>
                </a:cubicBezTo>
                <a:cubicBezTo>
                  <a:pt x="68201" y="1495019"/>
                  <a:pt x="56624" y="1428261"/>
                  <a:pt x="76912" y="1529697"/>
                </a:cubicBezTo>
                <a:cubicBezTo>
                  <a:pt x="80862" y="1549449"/>
                  <a:pt x="81238" y="1569822"/>
                  <a:pt x="85458" y="1589518"/>
                </a:cubicBezTo>
                <a:cubicBezTo>
                  <a:pt x="89803" y="1609796"/>
                  <a:pt x="96450" y="1629518"/>
                  <a:pt x="102549" y="1649339"/>
                </a:cubicBezTo>
                <a:cubicBezTo>
                  <a:pt x="120566" y="1707895"/>
                  <a:pt x="122464" y="1705100"/>
                  <a:pt x="145278" y="1768980"/>
                </a:cubicBezTo>
                <a:cubicBezTo>
                  <a:pt x="204806" y="1935659"/>
                  <a:pt x="108707" y="1670754"/>
                  <a:pt x="179461" y="1897167"/>
                </a:cubicBezTo>
                <a:cubicBezTo>
                  <a:pt x="185932" y="1917874"/>
                  <a:pt x="198239" y="1936406"/>
                  <a:pt x="205099" y="1956987"/>
                </a:cubicBezTo>
                <a:cubicBezTo>
                  <a:pt x="247302" y="2083595"/>
                  <a:pt x="193412" y="1966228"/>
                  <a:pt x="247828" y="2102266"/>
                </a:cubicBezTo>
                <a:cubicBezTo>
                  <a:pt x="254925" y="2120008"/>
                  <a:pt x="267038" y="2135545"/>
                  <a:pt x="273465" y="2153540"/>
                </a:cubicBezTo>
                <a:cubicBezTo>
                  <a:pt x="281366" y="2175662"/>
                  <a:pt x="284504" y="2199210"/>
                  <a:pt x="290557" y="2221907"/>
                </a:cubicBezTo>
                <a:cubicBezTo>
                  <a:pt x="295900" y="2241945"/>
                  <a:pt x="301403" y="2261952"/>
                  <a:pt x="307648" y="2281727"/>
                </a:cubicBezTo>
                <a:cubicBezTo>
                  <a:pt x="395786" y="2560834"/>
                  <a:pt x="292094" y="2234603"/>
                  <a:pt x="376015" y="2461189"/>
                </a:cubicBezTo>
                <a:cubicBezTo>
                  <a:pt x="394787" y="2511873"/>
                  <a:pt x="410198" y="2563738"/>
                  <a:pt x="427289" y="2615013"/>
                </a:cubicBezTo>
                <a:cubicBezTo>
                  <a:pt x="435835" y="2640651"/>
                  <a:pt x="446373" y="2665708"/>
                  <a:pt x="452927" y="2691926"/>
                </a:cubicBezTo>
                <a:cubicBezTo>
                  <a:pt x="458624" y="2714715"/>
                  <a:pt x="461770" y="2738298"/>
                  <a:pt x="470018" y="2760292"/>
                </a:cubicBezTo>
                <a:cubicBezTo>
                  <a:pt x="478964" y="2784148"/>
                  <a:pt x="493989" y="2805316"/>
                  <a:pt x="504201" y="2828658"/>
                </a:cubicBezTo>
                <a:cubicBezTo>
                  <a:pt x="553375" y="2941055"/>
                  <a:pt x="509181" y="2852146"/>
                  <a:pt x="546930" y="2965391"/>
                </a:cubicBezTo>
                <a:cubicBezTo>
                  <a:pt x="556632" y="2994497"/>
                  <a:pt x="570979" y="3021891"/>
                  <a:pt x="581114" y="3050849"/>
                </a:cubicBezTo>
                <a:cubicBezTo>
                  <a:pt x="590939" y="3078920"/>
                  <a:pt x="597023" y="3108203"/>
                  <a:pt x="606751" y="3136307"/>
                </a:cubicBezTo>
                <a:cubicBezTo>
                  <a:pt x="622674" y="3182306"/>
                  <a:pt x="640934" y="3227462"/>
                  <a:pt x="658026" y="3273040"/>
                </a:cubicBezTo>
                <a:cubicBezTo>
                  <a:pt x="666572" y="3295829"/>
                  <a:pt x="674075" y="3319036"/>
                  <a:pt x="683663" y="3341406"/>
                </a:cubicBezTo>
                <a:cubicBezTo>
                  <a:pt x="692209" y="3361346"/>
                  <a:pt x="702441" y="3380645"/>
                  <a:pt x="709301" y="3401226"/>
                </a:cubicBezTo>
                <a:cubicBezTo>
                  <a:pt x="719572" y="3432038"/>
                  <a:pt x="723710" y="3464753"/>
                  <a:pt x="734938" y="3495230"/>
                </a:cubicBezTo>
                <a:cubicBezTo>
                  <a:pt x="743746" y="3519138"/>
                  <a:pt x="759420" y="3540037"/>
                  <a:pt x="769121" y="3563597"/>
                </a:cubicBezTo>
                <a:cubicBezTo>
                  <a:pt x="779410" y="3588586"/>
                  <a:pt x="784468" y="3615520"/>
                  <a:pt x="794758" y="3640509"/>
                </a:cubicBezTo>
                <a:cubicBezTo>
                  <a:pt x="804459" y="3664069"/>
                  <a:pt x="818730" y="3685533"/>
                  <a:pt x="828942" y="3708875"/>
                </a:cubicBezTo>
                <a:cubicBezTo>
                  <a:pt x="838697" y="3731173"/>
                  <a:pt x="845540" y="3754643"/>
                  <a:pt x="854579" y="3777241"/>
                </a:cubicBezTo>
                <a:cubicBezTo>
                  <a:pt x="862636" y="3797384"/>
                  <a:pt x="871042" y="3817403"/>
                  <a:pt x="880216" y="3837062"/>
                </a:cubicBezTo>
                <a:cubicBezTo>
                  <a:pt x="890991" y="3860150"/>
                  <a:pt x="905254" y="3881648"/>
                  <a:pt x="914400" y="3905428"/>
                </a:cubicBezTo>
                <a:cubicBezTo>
                  <a:pt x="933802" y="3955874"/>
                  <a:pt x="938858" y="4012326"/>
                  <a:pt x="965674" y="4059253"/>
                </a:cubicBezTo>
                <a:cubicBezTo>
                  <a:pt x="990165" y="4102110"/>
                  <a:pt x="1005541" y="4126450"/>
                  <a:pt x="1025495" y="4170348"/>
                </a:cubicBezTo>
                <a:cubicBezTo>
                  <a:pt x="1041413" y="4205367"/>
                  <a:pt x="1046030" y="4231061"/>
                  <a:pt x="1068224" y="4264352"/>
                </a:cubicBezTo>
                <a:cubicBezTo>
                  <a:pt x="1080565" y="4282864"/>
                  <a:pt x="1097055" y="4298253"/>
                  <a:pt x="1110953" y="4315626"/>
                </a:cubicBezTo>
                <a:cubicBezTo>
                  <a:pt x="1119851" y="4326748"/>
                  <a:pt x="1128311" y="4338220"/>
                  <a:pt x="1136590" y="4349810"/>
                </a:cubicBezTo>
                <a:cubicBezTo>
                  <a:pt x="1160445" y="4383208"/>
                  <a:pt x="1172587" y="4411442"/>
                  <a:pt x="1204957" y="4443813"/>
                </a:cubicBezTo>
                <a:cubicBezTo>
                  <a:pt x="1216351" y="4455208"/>
                  <a:pt x="1228529" y="4465870"/>
                  <a:pt x="1239140" y="4477997"/>
                </a:cubicBezTo>
                <a:cubicBezTo>
                  <a:pt x="1269611" y="4512822"/>
                  <a:pt x="1256757" y="4509768"/>
                  <a:pt x="1290415" y="4537817"/>
                </a:cubicBezTo>
                <a:cubicBezTo>
                  <a:pt x="1298305" y="4544392"/>
                  <a:pt x="1307945" y="4548603"/>
                  <a:pt x="1316052" y="4554909"/>
                </a:cubicBezTo>
                <a:cubicBezTo>
                  <a:pt x="1416628" y="4633136"/>
                  <a:pt x="1317866" y="4564664"/>
                  <a:pt x="1418601" y="4631821"/>
                </a:cubicBezTo>
                <a:lnTo>
                  <a:pt x="1418601" y="4631821"/>
                </a:lnTo>
                <a:cubicBezTo>
                  <a:pt x="1441390" y="4648913"/>
                  <a:pt x="1461489" y="4670357"/>
                  <a:pt x="1486968" y="4683096"/>
                </a:cubicBezTo>
                <a:cubicBezTo>
                  <a:pt x="1567921" y="4723571"/>
                  <a:pt x="1527279" y="4704721"/>
                  <a:pt x="1640792" y="4751462"/>
                </a:cubicBezTo>
                <a:cubicBezTo>
                  <a:pt x="1654977" y="4757303"/>
                  <a:pt x="1669800" y="4761694"/>
                  <a:pt x="1683521" y="4768554"/>
                </a:cubicBezTo>
                <a:cubicBezTo>
                  <a:pt x="1700613" y="4777100"/>
                  <a:pt x="1717400" y="4786284"/>
                  <a:pt x="1734796" y="4794191"/>
                </a:cubicBezTo>
                <a:cubicBezTo>
                  <a:pt x="1759242" y="4805303"/>
                  <a:pt x="1804090" y="4821314"/>
                  <a:pt x="1828800" y="4828374"/>
                </a:cubicBezTo>
                <a:cubicBezTo>
                  <a:pt x="1851386" y="4834827"/>
                  <a:pt x="1874580" y="4839013"/>
                  <a:pt x="1897166" y="4845466"/>
                </a:cubicBezTo>
                <a:cubicBezTo>
                  <a:pt x="1914489" y="4850415"/>
                  <a:pt x="1930886" y="4858506"/>
                  <a:pt x="1948441" y="4862557"/>
                </a:cubicBezTo>
                <a:cubicBezTo>
                  <a:pt x="1968068" y="4867086"/>
                  <a:pt x="1988353" y="4868040"/>
                  <a:pt x="2008261" y="4871103"/>
                </a:cubicBezTo>
                <a:cubicBezTo>
                  <a:pt x="2059640" y="4879008"/>
                  <a:pt x="2072230" y="4883354"/>
                  <a:pt x="2127902" y="4888195"/>
                </a:cubicBezTo>
                <a:cubicBezTo>
                  <a:pt x="2170565" y="4891905"/>
                  <a:pt x="2213360" y="4893892"/>
                  <a:pt x="2256089" y="4896740"/>
                </a:cubicBezTo>
                <a:cubicBezTo>
                  <a:pt x="2358639" y="4893892"/>
                  <a:pt x="2461503" y="4896715"/>
                  <a:pt x="2563738" y="4888195"/>
                </a:cubicBezTo>
                <a:cubicBezTo>
                  <a:pt x="2598851" y="4885269"/>
                  <a:pt x="2632010" y="4870718"/>
                  <a:pt x="2666287" y="4862557"/>
                </a:cubicBezTo>
                <a:cubicBezTo>
                  <a:pt x="2756357" y="4841112"/>
                  <a:pt x="2754486" y="4847214"/>
                  <a:pt x="2854295" y="4811283"/>
                </a:cubicBezTo>
                <a:cubicBezTo>
                  <a:pt x="2889138" y="4798740"/>
                  <a:pt x="2922359" y="4782048"/>
                  <a:pt x="2956844" y="4768554"/>
                </a:cubicBezTo>
                <a:cubicBezTo>
                  <a:pt x="3041597" y="4735389"/>
                  <a:pt x="3068999" y="4732006"/>
                  <a:pt x="3153398" y="4691641"/>
                </a:cubicBezTo>
                <a:cubicBezTo>
                  <a:pt x="3185597" y="4676241"/>
                  <a:pt x="3216411" y="4658075"/>
                  <a:pt x="3247401" y="4640367"/>
                </a:cubicBezTo>
                <a:cubicBezTo>
                  <a:pt x="3354006" y="4579450"/>
                  <a:pt x="3386210" y="4553426"/>
                  <a:pt x="3503775" y="4469451"/>
                </a:cubicBezTo>
                <a:cubicBezTo>
                  <a:pt x="3556330" y="4431912"/>
                  <a:pt x="3607520" y="4390351"/>
                  <a:pt x="3657600" y="4349810"/>
                </a:cubicBezTo>
                <a:cubicBezTo>
                  <a:pt x="3689068" y="4324336"/>
                  <a:pt x="3719826" y="4297984"/>
                  <a:pt x="3751603" y="4272897"/>
                </a:cubicBezTo>
                <a:cubicBezTo>
                  <a:pt x="3773961" y="4255246"/>
                  <a:pt x="3799828" y="4241766"/>
                  <a:pt x="3819970" y="4221623"/>
                </a:cubicBezTo>
                <a:cubicBezTo>
                  <a:pt x="3842759" y="4198834"/>
                  <a:pt x="3866248" y="4176725"/>
                  <a:pt x="3888336" y="4153256"/>
                </a:cubicBezTo>
                <a:cubicBezTo>
                  <a:pt x="3911845" y="4128278"/>
                  <a:pt x="3932447" y="4100599"/>
                  <a:pt x="3956702" y="4076344"/>
                </a:cubicBezTo>
                <a:cubicBezTo>
                  <a:pt x="4226944" y="3806102"/>
                  <a:pt x="3768731" y="4302293"/>
                  <a:pt x="4187439" y="3837062"/>
                </a:cubicBezTo>
                <a:cubicBezTo>
                  <a:pt x="4215768" y="3805585"/>
                  <a:pt x="4247273" y="3776774"/>
                  <a:pt x="4272897" y="3743058"/>
                </a:cubicBezTo>
                <a:cubicBezTo>
                  <a:pt x="4327020" y="3671843"/>
                  <a:pt x="4392860" y="3608169"/>
                  <a:pt x="4435267" y="3529413"/>
                </a:cubicBezTo>
                <a:cubicBezTo>
                  <a:pt x="4455207" y="3492381"/>
                  <a:pt x="4471941" y="3453435"/>
                  <a:pt x="4495087" y="3418318"/>
                </a:cubicBezTo>
                <a:cubicBezTo>
                  <a:pt x="4554677" y="3327905"/>
                  <a:pt x="4634669" y="3250251"/>
                  <a:pt x="4683095" y="3153398"/>
                </a:cubicBezTo>
                <a:cubicBezTo>
                  <a:pt x="4790580" y="2938428"/>
                  <a:pt x="4740439" y="3032708"/>
                  <a:pt x="4879648" y="2785929"/>
                </a:cubicBezTo>
                <a:cubicBezTo>
                  <a:pt x="4879659" y="2785909"/>
                  <a:pt x="5016371" y="2546668"/>
                  <a:pt x="5016381" y="2546647"/>
                </a:cubicBezTo>
                <a:cubicBezTo>
                  <a:pt x="5036321" y="2506767"/>
                  <a:pt x="5057516" y="2467490"/>
                  <a:pt x="5076201" y="2427006"/>
                </a:cubicBezTo>
                <a:cubicBezTo>
                  <a:pt x="5108805" y="2356363"/>
                  <a:pt x="5138137" y="2284249"/>
                  <a:pt x="5170205" y="2213361"/>
                </a:cubicBezTo>
                <a:cubicBezTo>
                  <a:pt x="5192264" y="2164598"/>
                  <a:pt x="5218695" y="2117775"/>
                  <a:pt x="5238572" y="2068083"/>
                </a:cubicBezTo>
                <a:cubicBezTo>
                  <a:pt x="5255663" y="2025354"/>
                  <a:pt x="5271400" y="1982058"/>
                  <a:pt x="5289846" y="1939896"/>
                </a:cubicBezTo>
                <a:cubicBezTo>
                  <a:pt x="5444646" y="1586066"/>
                  <a:pt x="5256644" y="2065533"/>
                  <a:pt x="5469308" y="1512606"/>
                </a:cubicBezTo>
                <a:cubicBezTo>
                  <a:pt x="5490014" y="1458771"/>
                  <a:pt x="5504737" y="1402504"/>
                  <a:pt x="5529129" y="1350236"/>
                </a:cubicBezTo>
                <a:cubicBezTo>
                  <a:pt x="5549069" y="1307507"/>
                  <a:pt x="5571666" y="1265920"/>
                  <a:pt x="5588949" y="1222049"/>
                </a:cubicBezTo>
                <a:cubicBezTo>
                  <a:pt x="5608759" y="1171762"/>
                  <a:pt x="5622117" y="1119150"/>
                  <a:pt x="5640224" y="1068225"/>
                </a:cubicBezTo>
                <a:cubicBezTo>
                  <a:pt x="5667701" y="990946"/>
                  <a:pt x="5697328" y="914449"/>
                  <a:pt x="5725682" y="837488"/>
                </a:cubicBezTo>
                <a:cubicBezTo>
                  <a:pt x="5737208" y="806202"/>
                  <a:pt x="5750284" y="775420"/>
                  <a:pt x="5759865" y="743484"/>
                </a:cubicBezTo>
                <a:cubicBezTo>
                  <a:pt x="5768411" y="714998"/>
                  <a:pt x="5774915" y="685818"/>
                  <a:pt x="5785502" y="658026"/>
                </a:cubicBezTo>
                <a:cubicBezTo>
                  <a:pt x="5797755" y="625861"/>
                  <a:pt x="5815448" y="595981"/>
                  <a:pt x="5828231" y="564023"/>
                </a:cubicBezTo>
                <a:cubicBezTo>
                  <a:pt x="5868775" y="462665"/>
                  <a:pt x="5840815" y="515207"/>
                  <a:pt x="5870960" y="418744"/>
                </a:cubicBezTo>
                <a:cubicBezTo>
                  <a:pt x="5878220" y="395513"/>
                  <a:pt x="5886713" y="372619"/>
                  <a:pt x="5896598" y="350378"/>
                </a:cubicBezTo>
                <a:cubicBezTo>
                  <a:pt x="5909533" y="321275"/>
                  <a:pt x="5939327" y="264920"/>
                  <a:pt x="5939327" y="264920"/>
                </a:cubicBezTo>
                <a:cubicBezTo>
                  <a:pt x="5942175" y="253526"/>
                  <a:pt x="5943748" y="241734"/>
                  <a:pt x="5947872" y="230737"/>
                </a:cubicBezTo>
                <a:cubicBezTo>
                  <a:pt x="5952345" y="218809"/>
                  <a:pt x="5960935" y="208640"/>
                  <a:pt x="5964964" y="196554"/>
                </a:cubicBezTo>
                <a:cubicBezTo>
                  <a:pt x="5972392" y="174269"/>
                  <a:pt x="5971551" y="149198"/>
                  <a:pt x="5982056" y="128187"/>
                </a:cubicBezTo>
                <a:cubicBezTo>
                  <a:pt x="5987753" y="116793"/>
                  <a:pt x="5993973" y="105645"/>
                  <a:pt x="5999147" y="94004"/>
                </a:cubicBezTo>
                <a:cubicBezTo>
                  <a:pt x="6010626" y="68176"/>
                  <a:pt x="6020156" y="44868"/>
                  <a:pt x="6024785" y="17092"/>
                </a:cubicBezTo>
                <a:cubicBezTo>
                  <a:pt x="6025722" y="11472"/>
                  <a:pt x="6024785" y="5697"/>
                  <a:pt x="6024785" y="0"/>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Figura a mano libera: forma 4">
            <a:extLst>
              <a:ext uri="{FF2B5EF4-FFF2-40B4-BE49-F238E27FC236}">
                <a16:creationId xmlns:a16="http://schemas.microsoft.com/office/drawing/2014/main" id="{BA6997FF-69A2-6117-B998-3F5676E3CA5C}"/>
              </a:ext>
            </a:extLst>
          </p:cNvPr>
          <p:cNvSpPr/>
          <p:nvPr/>
        </p:nvSpPr>
        <p:spPr>
          <a:xfrm>
            <a:off x="5918527" y="247828"/>
            <a:ext cx="5132087" cy="4161802"/>
          </a:xfrm>
          <a:custGeom>
            <a:avLst/>
            <a:gdLst>
              <a:gd name="connsiteX0" fmla="*/ 12254 w 5132087"/>
              <a:gd name="connsiteY0" fmla="*/ 76912 h 4161802"/>
              <a:gd name="connsiteX1" fmla="*/ 12254 w 5132087"/>
              <a:gd name="connsiteY1" fmla="*/ 692209 h 4161802"/>
              <a:gd name="connsiteX2" fmla="*/ 72075 w 5132087"/>
              <a:gd name="connsiteY2" fmla="*/ 922946 h 4161802"/>
              <a:gd name="connsiteX3" fmla="*/ 89166 w 5132087"/>
              <a:gd name="connsiteY3" fmla="*/ 982766 h 4161802"/>
              <a:gd name="connsiteX4" fmla="*/ 131895 w 5132087"/>
              <a:gd name="connsiteY4" fmla="*/ 1093862 h 4161802"/>
              <a:gd name="connsiteX5" fmla="*/ 148987 w 5132087"/>
              <a:gd name="connsiteY5" fmla="*/ 1153682 h 4161802"/>
              <a:gd name="connsiteX6" fmla="*/ 183170 w 5132087"/>
              <a:gd name="connsiteY6" fmla="*/ 1222049 h 4161802"/>
              <a:gd name="connsiteX7" fmla="*/ 200262 w 5132087"/>
              <a:gd name="connsiteY7" fmla="*/ 1281869 h 4161802"/>
              <a:gd name="connsiteX8" fmla="*/ 242991 w 5132087"/>
              <a:gd name="connsiteY8" fmla="*/ 1375873 h 4161802"/>
              <a:gd name="connsiteX9" fmla="*/ 268628 w 5132087"/>
              <a:gd name="connsiteY9" fmla="*/ 1444239 h 4161802"/>
              <a:gd name="connsiteX10" fmla="*/ 294266 w 5132087"/>
              <a:gd name="connsiteY10" fmla="*/ 1521151 h 4161802"/>
              <a:gd name="connsiteX11" fmla="*/ 328449 w 5132087"/>
              <a:gd name="connsiteY11" fmla="*/ 1580972 h 4161802"/>
              <a:gd name="connsiteX12" fmla="*/ 354086 w 5132087"/>
              <a:gd name="connsiteY12" fmla="*/ 1657884 h 4161802"/>
              <a:gd name="connsiteX13" fmla="*/ 422452 w 5132087"/>
              <a:gd name="connsiteY13" fmla="*/ 1803163 h 4161802"/>
              <a:gd name="connsiteX14" fmla="*/ 473727 w 5132087"/>
              <a:gd name="connsiteY14" fmla="*/ 1956987 h 4161802"/>
              <a:gd name="connsiteX15" fmla="*/ 507910 w 5132087"/>
              <a:gd name="connsiteY15" fmla="*/ 2033899 h 4161802"/>
              <a:gd name="connsiteX16" fmla="*/ 567731 w 5132087"/>
              <a:gd name="connsiteY16" fmla="*/ 2204815 h 4161802"/>
              <a:gd name="connsiteX17" fmla="*/ 670280 w 5132087"/>
              <a:gd name="connsiteY17" fmla="*/ 2469735 h 4161802"/>
              <a:gd name="connsiteX18" fmla="*/ 695918 w 5132087"/>
              <a:gd name="connsiteY18" fmla="*/ 2546647 h 4161802"/>
              <a:gd name="connsiteX19" fmla="*/ 721555 w 5132087"/>
              <a:gd name="connsiteY19" fmla="*/ 2623559 h 4161802"/>
              <a:gd name="connsiteX20" fmla="*/ 815559 w 5132087"/>
              <a:gd name="connsiteY20" fmla="*/ 2854295 h 4161802"/>
              <a:gd name="connsiteX21" fmla="*/ 849742 w 5132087"/>
              <a:gd name="connsiteY21" fmla="*/ 2939753 h 4161802"/>
              <a:gd name="connsiteX22" fmla="*/ 883925 w 5132087"/>
              <a:gd name="connsiteY22" fmla="*/ 3016665 h 4161802"/>
              <a:gd name="connsiteX23" fmla="*/ 901017 w 5132087"/>
              <a:gd name="connsiteY23" fmla="*/ 3085032 h 4161802"/>
              <a:gd name="connsiteX24" fmla="*/ 926654 w 5132087"/>
              <a:gd name="connsiteY24" fmla="*/ 3136307 h 4161802"/>
              <a:gd name="connsiteX25" fmla="*/ 977929 w 5132087"/>
              <a:gd name="connsiteY25" fmla="*/ 3255948 h 4161802"/>
              <a:gd name="connsiteX26" fmla="*/ 1003566 w 5132087"/>
              <a:gd name="connsiteY26" fmla="*/ 3315768 h 4161802"/>
              <a:gd name="connsiteX27" fmla="*/ 1097570 w 5132087"/>
              <a:gd name="connsiteY27" fmla="*/ 3495230 h 4161802"/>
              <a:gd name="connsiteX28" fmla="*/ 1148845 w 5132087"/>
              <a:gd name="connsiteY28" fmla="*/ 3589234 h 4161802"/>
              <a:gd name="connsiteX29" fmla="*/ 1183028 w 5132087"/>
              <a:gd name="connsiteY29" fmla="*/ 3623417 h 4161802"/>
              <a:gd name="connsiteX30" fmla="*/ 1208666 w 5132087"/>
              <a:gd name="connsiteY30" fmla="*/ 3657600 h 4161802"/>
              <a:gd name="connsiteX31" fmla="*/ 1268486 w 5132087"/>
              <a:gd name="connsiteY31" fmla="*/ 3717421 h 4161802"/>
              <a:gd name="connsiteX32" fmla="*/ 1353944 w 5132087"/>
              <a:gd name="connsiteY32" fmla="*/ 3811424 h 4161802"/>
              <a:gd name="connsiteX33" fmla="*/ 1388127 w 5132087"/>
              <a:gd name="connsiteY33" fmla="*/ 3837062 h 4161802"/>
              <a:gd name="connsiteX34" fmla="*/ 1430856 w 5132087"/>
              <a:gd name="connsiteY34" fmla="*/ 3879791 h 4161802"/>
              <a:gd name="connsiteX35" fmla="*/ 1507768 w 5132087"/>
              <a:gd name="connsiteY35" fmla="*/ 3939611 h 4161802"/>
              <a:gd name="connsiteX36" fmla="*/ 1541952 w 5132087"/>
              <a:gd name="connsiteY36" fmla="*/ 3965249 h 4161802"/>
              <a:gd name="connsiteX37" fmla="*/ 1653047 w 5132087"/>
              <a:gd name="connsiteY37" fmla="*/ 4033615 h 4161802"/>
              <a:gd name="connsiteX38" fmla="*/ 1747051 w 5132087"/>
              <a:gd name="connsiteY38" fmla="*/ 4084890 h 4161802"/>
              <a:gd name="connsiteX39" fmla="*/ 1798325 w 5132087"/>
              <a:gd name="connsiteY39" fmla="*/ 4101981 h 4161802"/>
              <a:gd name="connsiteX40" fmla="*/ 1849600 w 5132087"/>
              <a:gd name="connsiteY40" fmla="*/ 4127619 h 4161802"/>
              <a:gd name="connsiteX41" fmla="*/ 2071791 w 5132087"/>
              <a:gd name="connsiteY41" fmla="*/ 4153256 h 4161802"/>
              <a:gd name="connsiteX42" fmla="*/ 2182886 w 5132087"/>
              <a:gd name="connsiteY42" fmla="*/ 4161802 h 4161802"/>
              <a:gd name="connsiteX43" fmla="*/ 2533264 w 5132087"/>
              <a:gd name="connsiteY43" fmla="*/ 4153256 h 4161802"/>
              <a:gd name="connsiteX44" fmla="*/ 2601630 w 5132087"/>
              <a:gd name="connsiteY44" fmla="*/ 4127619 h 4161802"/>
              <a:gd name="connsiteX45" fmla="*/ 2729817 w 5132087"/>
              <a:gd name="connsiteY45" fmla="*/ 4084890 h 4161802"/>
              <a:gd name="connsiteX46" fmla="*/ 2798183 w 5132087"/>
              <a:gd name="connsiteY46" fmla="*/ 4059252 h 4161802"/>
              <a:gd name="connsiteX47" fmla="*/ 2875095 w 5132087"/>
              <a:gd name="connsiteY47" fmla="*/ 4025069 h 4161802"/>
              <a:gd name="connsiteX48" fmla="*/ 2994737 w 5132087"/>
              <a:gd name="connsiteY48" fmla="*/ 3973794 h 4161802"/>
              <a:gd name="connsiteX49" fmla="*/ 3054557 w 5132087"/>
              <a:gd name="connsiteY49" fmla="*/ 3931065 h 4161802"/>
              <a:gd name="connsiteX50" fmla="*/ 3114378 w 5132087"/>
              <a:gd name="connsiteY50" fmla="*/ 3905428 h 4161802"/>
              <a:gd name="connsiteX51" fmla="*/ 3148561 w 5132087"/>
              <a:gd name="connsiteY51" fmla="*/ 3879791 h 4161802"/>
              <a:gd name="connsiteX52" fmla="*/ 3191290 w 5132087"/>
              <a:gd name="connsiteY52" fmla="*/ 3854153 h 4161802"/>
              <a:gd name="connsiteX53" fmla="*/ 3234019 w 5132087"/>
              <a:gd name="connsiteY53" fmla="*/ 3819970 h 4161802"/>
              <a:gd name="connsiteX54" fmla="*/ 3285294 w 5132087"/>
              <a:gd name="connsiteY54" fmla="*/ 3785787 h 4161802"/>
              <a:gd name="connsiteX55" fmla="*/ 3319477 w 5132087"/>
              <a:gd name="connsiteY55" fmla="*/ 3751604 h 4161802"/>
              <a:gd name="connsiteX56" fmla="*/ 3362206 w 5132087"/>
              <a:gd name="connsiteY56" fmla="*/ 3725966 h 4161802"/>
              <a:gd name="connsiteX57" fmla="*/ 3396389 w 5132087"/>
              <a:gd name="connsiteY57" fmla="*/ 3691783 h 4161802"/>
              <a:gd name="connsiteX58" fmla="*/ 3473301 w 5132087"/>
              <a:gd name="connsiteY58" fmla="*/ 3631963 h 4161802"/>
              <a:gd name="connsiteX59" fmla="*/ 3541667 w 5132087"/>
              <a:gd name="connsiteY59" fmla="*/ 3580688 h 4161802"/>
              <a:gd name="connsiteX60" fmla="*/ 3584396 w 5132087"/>
              <a:gd name="connsiteY60" fmla="*/ 3555051 h 4161802"/>
              <a:gd name="connsiteX61" fmla="*/ 3610034 w 5132087"/>
              <a:gd name="connsiteY61" fmla="*/ 3520867 h 4161802"/>
              <a:gd name="connsiteX62" fmla="*/ 3652763 w 5132087"/>
              <a:gd name="connsiteY62" fmla="*/ 3495230 h 4161802"/>
              <a:gd name="connsiteX63" fmla="*/ 3746766 w 5132087"/>
              <a:gd name="connsiteY63" fmla="*/ 3418318 h 4161802"/>
              <a:gd name="connsiteX64" fmla="*/ 3909137 w 5132087"/>
              <a:gd name="connsiteY64" fmla="*/ 3290131 h 4161802"/>
              <a:gd name="connsiteX65" fmla="*/ 4011686 w 5132087"/>
              <a:gd name="connsiteY65" fmla="*/ 3204673 h 4161802"/>
              <a:gd name="connsiteX66" fmla="*/ 4054415 w 5132087"/>
              <a:gd name="connsiteY66" fmla="*/ 3170490 h 4161802"/>
              <a:gd name="connsiteX67" fmla="*/ 4139873 w 5132087"/>
              <a:gd name="connsiteY67" fmla="*/ 3085032 h 4161802"/>
              <a:gd name="connsiteX68" fmla="*/ 4174056 w 5132087"/>
              <a:gd name="connsiteY68" fmla="*/ 3025211 h 4161802"/>
              <a:gd name="connsiteX69" fmla="*/ 4208239 w 5132087"/>
              <a:gd name="connsiteY69" fmla="*/ 2991028 h 4161802"/>
              <a:gd name="connsiteX70" fmla="*/ 4293697 w 5132087"/>
              <a:gd name="connsiteY70" fmla="*/ 2879933 h 4161802"/>
              <a:gd name="connsiteX71" fmla="*/ 4353518 w 5132087"/>
              <a:gd name="connsiteY71" fmla="*/ 2777383 h 4161802"/>
              <a:gd name="connsiteX72" fmla="*/ 4413338 w 5132087"/>
              <a:gd name="connsiteY72" fmla="*/ 2674834 h 4161802"/>
              <a:gd name="connsiteX73" fmla="*/ 4447522 w 5132087"/>
              <a:gd name="connsiteY73" fmla="*/ 2615013 h 4161802"/>
              <a:gd name="connsiteX74" fmla="*/ 4464613 w 5132087"/>
              <a:gd name="connsiteY74" fmla="*/ 2563738 h 4161802"/>
              <a:gd name="connsiteX75" fmla="*/ 4532980 w 5132087"/>
              <a:gd name="connsiteY75" fmla="*/ 2452643 h 4161802"/>
              <a:gd name="connsiteX76" fmla="*/ 4550071 w 5132087"/>
              <a:gd name="connsiteY76" fmla="*/ 2392822 h 4161802"/>
              <a:gd name="connsiteX77" fmla="*/ 4618437 w 5132087"/>
              <a:gd name="connsiteY77" fmla="*/ 2256090 h 4161802"/>
              <a:gd name="connsiteX78" fmla="*/ 4678258 w 5132087"/>
              <a:gd name="connsiteY78" fmla="*/ 2119357 h 4161802"/>
              <a:gd name="connsiteX79" fmla="*/ 4695350 w 5132087"/>
              <a:gd name="connsiteY79" fmla="*/ 2050991 h 4161802"/>
              <a:gd name="connsiteX80" fmla="*/ 4772262 w 5132087"/>
              <a:gd name="connsiteY80" fmla="*/ 1871529 h 4161802"/>
              <a:gd name="connsiteX81" fmla="*/ 4797899 w 5132087"/>
              <a:gd name="connsiteY81" fmla="*/ 1786071 h 4161802"/>
              <a:gd name="connsiteX82" fmla="*/ 4926086 w 5132087"/>
              <a:gd name="connsiteY82" fmla="*/ 1375873 h 4161802"/>
              <a:gd name="connsiteX83" fmla="*/ 4968815 w 5132087"/>
              <a:gd name="connsiteY83" fmla="*/ 1162228 h 4161802"/>
              <a:gd name="connsiteX84" fmla="*/ 4994452 w 5132087"/>
              <a:gd name="connsiteY84" fmla="*/ 1042587 h 4161802"/>
              <a:gd name="connsiteX85" fmla="*/ 5020090 w 5132087"/>
              <a:gd name="connsiteY85" fmla="*/ 854579 h 4161802"/>
              <a:gd name="connsiteX86" fmla="*/ 5028636 w 5132087"/>
              <a:gd name="connsiteY86" fmla="*/ 777667 h 4161802"/>
              <a:gd name="connsiteX87" fmla="*/ 5045727 w 5132087"/>
              <a:gd name="connsiteY87" fmla="*/ 572568 h 4161802"/>
              <a:gd name="connsiteX88" fmla="*/ 5062819 w 5132087"/>
              <a:gd name="connsiteY88" fmla="*/ 504202 h 4161802"/>
              <a:gd name="connsiteX89" fmla="*/ 5071365 w 5132087"/>
              <a:gd name="connsiteY89" fmla="*/ 452927 h 4161802"/>
              <a:gd name="connsiteX90" fmla="*/ 5088456 w 5132087"/>
              <a:gd name="connsiteY90" fmla="*/ 384561 h 4161802"/>
              <a:gd name="connsiteX91" fmla="*/ 5097002 w 5132087"/>
              <a:gd name="connsiteY91" fmla="*/ 316194 h 4161802"/>
              <a:gd name="connsiteX92" fmla="*/ 5114094 w 5132087"/>
              <a:gd name="connsiteY92" fmla="*/ 205099 h 4161802"/>
              <a:gd name="connsiteX93" fmla="*/ 5122639 w 5132087"/>
              <a:gd name="connsiteY93" fmla="*/ 119641 h 4161802"/>
              <a:gd name="connsiteX94" fmla="*/ 5131185 w 5132087"/>
              <a:gd name="connsiteY94" fmla="*/ 85458 h 4161802"/>
              <a:gd name="connsiteX95" fmla="*/ 5131185 w 5132087"/>
              <a:gd name="connsiteY95" fmla="*/ 0 h 4161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5132087" h="4161802">
                <a:moveTo>
                  <a:pt x="12254" y="76912"/>
                </a:moveTo>
                <a:cubicBezTo>
                  <a:pt x="414" y="313724"/>
                  <a:pt x="-8045" y="403959"/>
                  <a:pt x="12254" y="692209"/>
                </a:cubicBezTo>
                <a:cubicBezTo>
                  <a:pt x="21426" y="822457"/>
                  <a:pt x="40228" y="827406"/>
                  <a:pt x="72075" y="922946"/>
                </a:cubicBezTo>
                <a:cubicBezTo>
                  <a:pt x="78633" y="942620"/>
                  <a:pt x="82315" y="963192"/>
                  <a:pt x="89166" y="982766"/>
                </a:cubicBezTo>
                <a:cubicBezTo>
                  <a:pt x="102273" y="1020215"/>
                  <a:pt x="120995" y="1055712"/>
                  <a:pt x="131895" y="1093862"/>
                </a:cubicBezTo>
                <a:cubicBezTo>
                  <a:pt x="137592" y="1113802"/>
                  <a:pt x="141285" y="1134427"/>
                  <a:pt x="148987" y="1153682"/>
                </a:cubicBezTo>
                <a:cubicBezTo>
                  <a:pt x="158450" y="1177338"/>
                  <a:pt x="173707" y="1198393"/>
                  <a:pt x="183170" y="1222049"/>
                </a:cubicBezTo>
                <a:cubicBezTo>
                  <a:pt x="190872" y="1241304"/>
                  <a:pt x="192746" y="1262541"/>
                  <a:pt x="200262" y="1281869"/>
                </a:cubicBezTo>
                <a:cubicBezTo>
                  <a:pt x="212737" y="1313948"/>
                  <a:pt x="229634" y="1344150"/>
                  <a:pt x="242991" y="1375873"/>
                </a:cubicBezTo>
                <a:cubicBezTo>
                  <a:pt x="252436" y="1398304"/>
                  <a:pt x="260528" y="1421288"/>
                  <a:pt x="268628" y="1444239"/>
                </a:cubicBezTo>
                <a:cubicBezTo>
                  <a:pt x="277622" y="1469723"/>
                  <a:pt x="283434" y="1496393"/>
                  <a:pt x="294266" y="1521151"/>
                </a:cubicBezTo>
                <a:cubicBezTo>
                  <a:pt x="303471" y="1542192"/>
                  <a:pt x="319244" y="1559931"/>
                  <a:pt x="328449" y="1580972"/>
                </a:cubicBezTo>
                <a:cubicBezTo>
                  <a:pt x="339281" y="1605730"/>
                  <a:pt x="343599" y="1632978"/>
                  <a:pt x="354086" y="1657884"/>
                </a:cubicBezTo>
                <a:cubicBezTo>
                  <a:pt x="393487" y="1751463"/>
                  <a:pt x="393145" y="1721755"/>
                  <a:pt x="422452" y="1803163"/>
                </a:cubicBezTo>
                <a:cubicBezTo>
                  <a:pt x="440759" y="1854016"/>
                  <a:pt x="451776" y="1907597"/>
                  <a:pt x="473727" y="1956987"/>
                </a:cubicBezTo>
                <a:cubicBezTo>
                  <a:pt x="485121" y="1982624"/>
                  <a:pt x="497960" y="2007667"/>
                  <a:pt x="507910" y="2033899"/>
                </a:cubicBezTo>
                <a:cubicBezTo>
                  <a:pt x="529317" y="2090336"/>
                  <a:pt x="543216" y="2149657"/>
                  <a:pt x="567731" y="2204815"/>
                </a:cubicBezTo>
                <a:cubicBezTo>
                  <a:pt x="625063" y="2333812"/>
                  <a:pt x="601677" y="2276401"/>
                  <a:pt x="670280" y="2469735"/>
                </a:cubicBezTo>
                <a:cubicBezTo>
                  <a:pt x="679317" y="2495203"/>
                  <a:pt x="687372" y="2521010"/>
                  <a:pt x="695918" y="2546647"/>
                </a:cubicBezTo>
                <a:cubicBezTo>
                  <a:pt x="704464" y="2572284"/>
                  <a:pt x="711760" y="2598372"/>
                  <a:pt x="721555" y="2623559"/>
                </a:cubicBezTo>
                <a:cubicBezTo>
                  <a:pt x="862098" y="2984953"/>
                  <a:pt x="723053" y="2634592"/>
                  <a:pt x="815559" y="2854295"/>
                </a:cubicBezTo>
                <a:cubicBezTo>
                  <a:pt x="827465" y="2882571"/>
                  <a:pt x="837836" y="2911477"/>
                  <a:pt x="849742" y="2939753"/>
                </a:cubicBezTo>
                <a:cubicBezTo>
                  <a:pt x="860629" y="2965610"/>
                  <a:pt x="874588" y="2990209"/>
                  <a:pt x="883925" y="3016665"/>
                </a:cubicBezTo>
                <a:cubicBezTo>
                  <a:pt x="891743" y="3038816"/>
                  <a:pt x="893116" y="3062910"/>
                  <a:pt x="901017" y="3085032"/>
                </a:cubicBezTo>
                <a:cubicBezTo>
                  <a:pt x="907444" y="3103028"/>
                  <a:pt x="918812" y="3118881"/>
                  <a:pt x="926654" y="3136307"/>
                </a:cubicBezTo>
                <a:cubicBezTo>
                  <a:pt x="944459" y="3175874"/>
                  <a:pt x="960837" y="3216068"/>
                  <a:pt x="977929" y="3255948"/>
                </a:cubicBezTo>
                <a:cubicBezTo>
                  <a:pt x="986475" y="3275888"/>
                  <a:pt x="993864" y="3296364"/>
                  <a:pt x="1003566" y="3315768"/>
                </a:cubicBezTo>
                <a:cubicBezTo>
                  <a:pt x="1155631" y="3619896"/>
                  <a:pt x="999043" y="3312251"/>
                  <a:pt x="1097570" y="3495230"/>
                </a:cubicBezTo>
                <a:cubicBezTo>
                  <a:pt x="1111696" y="3521464"/>
                  <a:pt x="1129840" y="3564799"/>
                  <a:pt x="1148845" y="3589234"/>
                </a:cubicBezTo>
                <a:cubicBezTo>
                  <a:pt x="1158738" y="3601954"/>
                  <a:pt x="1172417" y="3611290"/>
                  <a:pt x="1183028" y="3623417"/>
                </a:cubicBezTo>
                <a:cubicBezTo>
                  <a:pt x="1192407" y="3634136"/>
                  <a:pt x="1199085" y="3647061"/>
                  <a:pt x="1208666" y="3657600"/>
                </a:cubicBezTo>
                <a:cubicBezTo>
                  <a:pt x="1227635" y="3678466"/>
                  <a:pt x="1251566" y="3694861"/>
                  <a:pt x="1268486" y="3717421"/>
                </a:cubicBezTo>
                <a:cubicBezTo>
                  <a:pt x="1295916" y="3753995"/>
                  <a:pt x="1314001" y="3781466"/>
                  <a:pt x="1353944" y="3811424"/>
                </a:cubicBezTo>
                <a:cubicBezTo>
                  <a:pt x="1365338" y="3819970"/>
                  <a:pt x="1377482" y="3827599"/>
                  <a:pt x="1388127" y="3837062"/>
                </a:cubicBezTo>
                <a:cubicBezTo>
                  <a:pt x="1403182" y="3850444"/>
                  <a:pt x="1415563" y="3866682"/>
                  <a:pt x="1430856" y="3879791"/>
                </a:cubicBezTo>
                <a:cubicBezTo>
                  <a:pt x="1455516" y="3900928"/>
                  <a:pt x="1482024" y="3919808"/>
                  <a:pt x="1507768" y="3939611"/>
                </a:cubicBezTo>
                <a:cubicBezTo>
                  <a:pt x="1519058" y="3948295"/>
                  <a:pt x="1529874" y="3957700"/>
                  <a:pt x="1541952" y="3965249"/>
                </a:cubicBezTo>
                <a:cubicBezTo>
                  <a:pt x="1624403" y="4016781"/>
                  <a:pt x="1587274" y="3994152"/>
                  <a:pt x="1653047" y="4033615"/>
                </a:cubicBezTo>
                <a:cubicBezTo>
                  <a:pt x="1686030" y="4053404"/>
                  <a:pt x="1710984" y="4069862"/>
                  <a:pt x="1747051" y="4084890"/>
                </a:cubicBezTo>
                <a:cubicBezTo>
                  <a:pt x="1763681" y="4091819"/>
                  <a:pt x="1781695" y="4095052"/>
                  <a:pt x="1798325" y="4101981"/>
                </a:cubicBezTo>
                <a:cubicBezTo>
                  <a:pt x="1815964" y="4109331"/>
                  <a:pt x="1831604" y="4121192"/>
                  <a:pt x="1849600" y="4127619"/>
                </a:cubicBezTo>
                <a:cubicBezTo>
                  <a:pt x="1926994" y="4155260"/>
                  <a:pt x="1983695" y="4147572"/>
                  <a:pt x="2071791" y="4153256"/>
                </a:cubicBezTo>
                <a:cubicBezTo>
                  <a:pt x="2108855" y="4155647"/>
                  <a:pt x="2145854" y="4158953"/>
                  <a:pt x="2182886" y="4161802"/>
                </a:cubicBezTo>
                <a:cubicBezTo>
                  <a:pt x="2299679" y="4158953"/>
                  <a:pt x="2416824" y="4162761"/>
                  <a:pt x="2533264" y="4153256"/>
                </a:cubicBezTo>
                <a:cubicBezTo>
                  <a:pt x="2557522" y="4151276"/>
                  <a:pt x="2578400" y="4134879"/>
                  <a:pt x="2601630" y="4127619"/>
                </a:cubicBezTo>
                <a:cubicBezTo>
                  <a:pt x="2783676" y="4070729"/>
                  <a:pt x="2562853" y="4151676"/>
                  <a:pt x="2729817" y="4084890"/>
                </a:cubicBezTo>
                <a:cubicBezTo>
                  <a:pt x="2752415" y="4075851"/>
                  <a:pt x="2775678" y="4068519"/>
                  <a:pt x="2798183" y="4059252"/>
                </a:cubicBezTo>
                <a:cubicBezTo>
                  <a:pt x="2824125" y="4048570"/>
                  <a:pt x="2849153" y="4035751"/>
                  <a:pt x="2875095" y="4025069"/>
                </a:cubicBezTo>
                <a:cubicBezTo>
                  <a:pt x="2924215" y="4004843"/>
                  <a:pt x="2950852" y="4000800"/>
                  <a:pt x="2994737" y="3973794"/>
                </a:cubicBezTo>
                <a:cubicBezTo>
                  <a:pt x="3015606" y="3960951"/>
                  <a:pt x="3033281" y="3943223"/>
                  <a:pt x="3054557" y="3931065"/>
                </a:cubicBezTo>
                <a:cubicBezTo>
                  <a:pt x="3073393" y="3920302"/>
                  <a:pt x="3095333" y="3915816"/>
                  <a:pt x="3114378" y="3905428"/>
                </a:cubicBezTo>
                <a:cubicBezTo>
                  <a:pt x="3126882" y="3898608"/>
                  <a:pt x="3136710" y="3887692"/>
                  <a:pt x="3148561" y="3879791"/>
                </a:cubicBezTo>
                <a:cubicBezTo>
                  <a:pt x="3162381" y="3870577"/>
                  <a:pt x="3177682" y="3863678"/>
                  <a:pt x="3191290" y="3854153"/>
                </a:cubicBezTo>
                <a:cubicBezTo>
                  <a:pt x="3206233" y="3843693"/>
                  <a:pt x="3219268" y="3830698"/>
                  <a:pt x="3234019" y="3819970"/>
                </a:cubicBezTo>
                <a:cubicBezTo>
                  <a:pt x="3250632" y="3807888"/>
                  <a:pt x="3269254" y="3798619"/>
                  <a:pt x="3285294" y="3785787"/>
                </a:cubicBezTo>
                <a:cubicBezTo>
                  <a:pt x="3297877" y="3775721"/>
                  <a:pt x="3306757" y="3761497"/>
                  <a:pt x="3319477" y="3751604"/>
                </a:cubicBezTo>
                <a:cubicBezTo>
                  <a:pt x="3332588" y="3741406"/>
                  <a:pt x="3349095" y="3736164"/>
                  <a:pt x="3362206" y="3725966"/>
                </a:cubicBezTo>
                <a:cubicBezTo>
                  <a:pt x="3374926" y="3716073"/>
                  <a:pt x="3384088" y="3702192"/>
                  <a:pt x="3396389" y="3691783"/>
                </a:cubicBezTo>
                <a:cubicBezTo>
                  <a:pt x="3421183" y="3670804"/>
                  <a:pt x="3447558" y="3651766"/>
                  <a:pt x="3473301" y="3631963"/>
                </a:cubicBezTo>
                <a:cubicBezTo>
                  <a:pt x="3473308" y="3631958"/>
                  <a:pt x="3541659" y="3580693"/>
                  <a:pt x="3541667" y="3580688"/>
                </a:cubicBezTo>
                <a:lnTo>
                  <a:pt x="3584396" y="3555051"/>
                </a:lnTo>
                <a:cubicBezTo>
                  <a:pt x="3592942" y="3543656"/>
                  <a:pt x="3599315" y="3530246"/>
                  <a:pt x="3610034" y="3520867"/>
                </a:cubicBezTo>
                <a:cubicBezTo>
                  <a:pt x="3622534" y="3509929"/>
                  <a:pt x="3639475" y="3505196"/>
                  <a:pt x="3652763" y="3495230"/>
                </a:cubicBezTo>
                <a:cubicBezTo>
                  <a:pt x="3685152" y="3470938"/>
                  <a:pt x="3718138" y="3446946"/>
                  <a:pt x="3746766" y="3418318"/>
                </a:cubicBezTo>
                <a:cubicBezTo>
                  <a:pt x="3864089" y="3300995"/>
                  <a:pt x="3675927" y="3484474"/>
                  <a:pt x="3909137" y="3290131"/>
                </a:cubicBezTo>
                <a:lnTo>
                  <a:pt x="4011686" y="3204673"/>
                </a:lnTo>
                <a:cubicBezTo>
                  <a:pt x="4025766" y="3193078"/>
                  <a:pt x="4043021" y="3184733"/>
                  <a:pt x="4054415" y="3170490"/>
                </a:cubicBezTo>
                <a:cubicBezTo>
                  <a:pt x="4102496" y="3110388"/>
                  <a:pt x="4074586" y="3139438"/>
                  <a:pt x="4139873" y="3085032"/>
                </a:cubicBezTo>
                <a:cubicBezTo>
                  <a:pt x="4151267" y="3065092"/>
                  <a:pt x="4160548" y="3043785"/>
                  <a:pt x="4174056" y="3025211"/>
                </a:cubicBezTo>
                <a:cubicBezTo>
                  <a:pt x="4183534" y="3012179"/>
                  <a:pt x="4197399" y="3002951"/>
                  <a:pt x="4208239" y="2991028"/>
                </a:cubicBezTo>
                <a:cubicBezTo>
                  <a:pt x="4249004" y="2946187"/>
                  <a:pt x="4263623" y="2929145"/>
                  <a:pt x="4293697" y="2879933"/>
                </a:cubicBezTo>
                <a:cubicBezTo>
                  <a:pt x="4314333" y="2846165"/>
                  <a:pt x="4333453" y="2811493"/>
                  <a:pt x="4353518" y="2777383"/>
                </a:cubicBezTo>
                <a:cubicBezTo>
                  <a:pt x="4415941" y="2671263"/>
                  <a:pt x="4336388" y="2809495"/>
                  <a:pt x="4413338" y="2674834"/>
                </a:cubicBezTo>
                <a:cubicBezTo>
                  <a:pt x="4424733" y="2654894"/>
                  <a:pt x="4440260" y="2636801"/>
                  <a:pt x="4447522" y="2615013"/>
                </a:cubicBezTo>
                <a:cubicBezTo>
                  <a:pt x="4453219" y="2597921"/>
                  <a:pt x="4457063" y="2580096"/>
                  <a:pt x="4464613" y="2563738"/>
                </a:cubicBezTo>
                <a:cubicBezTo>
                  <a:pt x="4481254" y="2527683"/>
                  <a:pt x="4510863" y="2485818"/>
                  <a:pt x="4532980" y="2452643"/>
                </a:cubicBezTo>
                <a:cubicBezTo>
                  <a:pt x="4538677" y="2432703"/>
                  <a:pt x="4541802" y="2411840"/>
                  <a:pt x="4550071" y="2392822"/>
                </a:cubicBezTo>
                <a:cubicBezTo>
                  <a:pt x="4570389" y="2346091"/>
                  <a:pt x="4602323" y="2304432"/>
                  <a:pt x="4618437" y="2256090"/>
                </a:cubicBezTo>
                <a:cubicBezTo>
                  <a:pt x="4683907" y="2059682"/>
                  <a:pt x="4559754" y="2424078"/>
                  <a:pt x="4678258" y="2119357"/>
                </a:cubicBezTo>
                <a:cubicBezTo>
                  <a:pt x="4686772" y="2097464"/>
                  <a:pt x="4686836" y="2072884"/>
                  <a:pt x="4695350" y="2050991"/>
                </a:cubicBezTo>
                <a:cubicBezTo>
                  <a:pt x="4804721" y="1769754"/>
                  <a:pt x="4673038" y="2169204"/>
                  <a:pt x="4772262" y="1871529"/>
                </a:cubicBezTo>
                <a:cubicBezTo>
                  <a:pt x="4781667" y="1843315"/>
                  <a:pt x="4788494" y="1814285"/>
                  <a:pt x="4797899" y="1786071"/>
                </a:cubicBezTo>
                <a:cubicBezTo>
                  <a:pt x="4857163" y="1608280"/>
                  <a:pt x="4883169" y="1561847"/>
                  <a:pt x="4926086" y="1375873"/>
                </a:cubicBezTo>
                <a:cubicBezTo>
                  <a:pt x="4983140" y="1128634"/>
                  <a:pt x="4923932" y="1395618"/>
                  <a:pt x="4968815" y="1162228"/>
                </a:cubicBezTo>
                <a:cubicBezTo>
                  <a:pt x="4976517" y="1122176"/>
                  <a:pt x="4986750" y="1082639"/>
                  <a:pt x="4994452" y="1042587"/>
                </a:cubicBezTo>
                <a:cubicBezTo>
                  <a:pt x="5013884" y="941542"/>
                  <a:pt x="5010051" y="949949"/>
                  <a:pt x="5020090" y="854579"/>
                </a:cubicBezTo>
                <a:cubicBezTo>
                  <a:pt x="5022790" y="828926"/>
                  <a:pt x="5026579" y="803380"/>
                  <a:pt x="5028636" y="777667"/>
                </a:cubicBezTo>
                <a:cubicBezTo>
                  <a:pt x="5032974" y="723437"/>
                  <a:pt x="5034353" y="633229"/>
                  <a:pt x="5045727" y="572568"/>
                </a:cubicBezTo>
                <a:cubicBezTo>
                  <a:pt x="5050056" y="549480"/>
                  <a:pt x="5057897" y="527171"/>
                  <a:pt x="5062819" y="504202"/>
                </a:cubicBezTo>
                <a:cubicBezTo>
                  <a:pt x="5066450" y="487259"/>
                  <a:pt x="5067734" y="469870"/>
                  <a:pt x="5071365" y="452927"/>
                </a:cubicBezTo>
                <a:cubicBezTo>
                  <a:pt x="5076287" y="429958"/>
                  <a:pt x="5084127" y="407649"/>
                  <a:pt x="5088456" y="384561"/>
                </a:cubicBezTo>
                <a:cubicBezTo>
                  <a:pt x="5092688" y="361988"/>
                  <a:pt x="5093754" y="338930"/>
                  <a:pt x="5097002" y="316194"/>
                </a:cubicBezTo>
                <a:cubicBezTo>
                  <a:pt x="5102301" y="279103"/>
                  <a:pt x="5109248" y="242252"/>
                  <a:pt x="5114094" y="205099"/>
                </a:cubicBezTo>
                <a:cubicBezTo>
                  <a:pt x="5117797" y="176711"/>
                  <a:pt x="5118591" y="147981"/>
                  <a:pt x="5122639" y="119641"/>
                </a:cubicBezTo>
                <a:cubicBezTo>
                  <a:pt x="5124300" y="108014"/>
                  <a:pt x="5130348" y="97173"/>
                  <a:pt x="5131185" y="85458"/>
                </a:cubicBezTo>
                <a:cubicBezTo>
                  <a:pt x="5133215" y="57044"/>
                  <a:pt x="5131185" y="28486"/>
                  <a:pt x="5131185" y="0"/>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Figura a mano libera: forma 5">
            <a:extLst>
              <a:ext uri="{FF2B5EF4-FFF2-40B4-BE49-F238E27FC236}">
                <a16:creationId xmlns:a16="http://schemas.microsoft.com/office/drawing/2014/main" id="{322687A6-C375-E5B6-E09A-E2852DBFD022}"/>
              </a:ext>
            </a:extLst>
          </p:cNvPr>
          <p:cNvSpPr/>
          <p:nvPr/>
        </p:nvSpPr>
        <p:spPr>
          <a:xfrm>
            <a:off x="5529129" y="222191"/>
            <a:ext cx="6588807" cy="5289846"/>
          </a:xfrm>
          <a:custGeom>
            <a:avLst/>
            <a:gdLst>
              <a:gd name="connsiteX0" fmla="*/ 0 w 6588807"/>
              <a:gd name="connsiteY0" fmla="*/ 1333144 h 5289846"/>
              <a:gd name="connsiteX1" fmla="*/ 8546 w 6588807"/>
              <a:gd name="connsiteY1" fmla="*/ 1692067 h 5289846"/>
              <a:gd name="connsiteX2" fmla="*/ 17092 w 6588807"/>
              <a:gd name="connsiteY2" fmla="*/ 1734796 h 5289846"/>
              <a:gd name="connsiteX3" fmla="*/ 51275 w 6588807"/>
              <a:gd name="connsiteY3" fmla="*/ 1854437 h 5289846"/>
              <a:gd name="connsiteX4" fmla="*/ 68366 w 6588807"/>
              <a:gd name="connsiteY4" fmla="*/ 1931349 h 5289846"/>
              <a:gd name="connsiteX5" fmla="*/ 76912 w 6588807"/>
              <a:gd name="connsiteY5" fmla="*/ 1974078 h 5289846"/>
              <a:gd name="connsiteX6" fmla="*/ 94004 w 6588807"/>
              <a:gd name="connsiteY6" fmla="*/ 2016807 h 5289846"/>
              <a:gd name="connsiteX7" fmla="*/ 102550 w 6588807"/>
              <a:gd name="connsiteY7" fmla="*/ 2050990 h 5289846"/>
              <a:gd name="connsiteX8" fmla="*/ 119641 w 6588807"/>
              <a:gd name="connsiteY8" fmla="*/ 2085173 h 5289846"/>
              <a:gd name="connsiteX9" fmla="*/ 136733 w 6588807"/>
              <a:gd name="connsiteY9" fmla="*/ 2127902 h 5289846"/>
              <a:gd name="connsiteX10" fmla="*/ 170916 w 6588807"/>
              <a:gd name="connsiteY10" fmla="*/ 2221906 h 5289846"/>
              <a:gd name="connsiteX11" fmla="*/ 222191 w 6588807"/>
              <a:gd name="connsiteY11" fmla="*/ 2333002 h 5289846"/>
              <a:gd name="connsiteX12" fmla="*/ 247828 w 6588807"/>
              <a:gd name="connsiteY12" fmla="*/ 2409914 h 5289846"/>
              <a:gd name="connsiteX13" fmla="*/ 299103 w 6588807"/>
              <a:gd name="connsiteY13" fmla="*/ 2521009 h 5289846"/>
              <a:gd name="connsiteX14" fmla="*/ 316194 w 6588807"/>
              <a:gd name="connsiteY14" fmla="*/ 2589375 h 5289846"/>
              <a:gd name="connsiteX15" fmla="*/ 376015 w 6588807"/>
              <a:gd name="connsiteY15" fmla="*/ 2734654 h 5289846"/>
              <a:gd name="connsiteX16" fmla="*/ 393107 w 6588807"/>
              <a:gd name="connsiteY16" fmla="*/ 2794474 h 5289846"/>
              <a:gd name="connsiteX17" fmla="*/ 452927 w 6588807"/>
              <a:gd name="connsiteY17" fmla="*/ 2931207 h 5289846"/>
              <a:gd name="connsiteX18" fmla="*/ 470019 w 6588807"/>
              <a:gd name="connsiteY18" fmla="*/ 2999573 h 5289846"/>
              <a:gd name="connsiteX19" fmla="*/ 495656 w 6588807"/>
              <a:gd name="connsiteY19" fmla="*/ 3050848 h 5289846"/>
              <a:gd name="connsiteX20" fmla="*/ 512748 w 6588807"/>
              <a:gd name="connsiteY20" fmla="*/ 3110669 h 5289846"/>
              <a:gd name="connsiteX21" fmla="*/ 538385 w 6588807"/>
              <a:gd name="connsiteY21" fmla="*/ 3179035 h 5289846"/>
              <a:gd name="connsiteX22" fmla="*/ 555477 w 6588807"/>
              <a:gd name="connsiteY22" fmla="*/ 3247402 h 5289846"/>
              <a:gd name="connsiteX23" fmla="*/ 606751 w 6588807"/>
              <a:gd name="connsiteY23" fmla="*/ 3367043 h 5289846"/>
              <a:gd name="connsiteX24" fmla="*/ 649480 w 6588807"/>
              <a:gd name="connsiteY24" fmla="*/ 3529413 h 5289846"/>
              <a:gd name="connsiteX25" fmla="*/ 666572 w 6588807"/>
              <a:gd name="connsiteY25" fmla="*/ 3580688 h 5289846"/>
              <a:gd name="connsiteX26" fmla="*/ 675118 w 6588807"/>
              <a:gd name="connsiteY26" fmla="*/ 3614871 h 5289846"/>
              <a:gd name="connsiteX27" fmla="*/ 700755 w 6588807"/>
              <a:gd name="connsiteY27" fmla="*/ 3666145 h 5289846"/>
              <a:gd name="connsiteX28" fmla="*/ 709301 w 6588807"/>
              <a:gd name="connsiteY28" fmla="*/ 3700329 h 5289846"/>
              <a:gd name="connsiteX29" fmla="*/ 726392 w 6588807"/>
              <a:gd name="connsiteY29" fmla="*/ 3743058 h 5289846"/>
              <a:gd name="connsiteX30" fmla="*/ 760576 w 6588807"/>
              <a:gd name="connsiteY30" fmla="*/ 3845607 h 5289846"/>
              <a:gd name="connsiteX31" fmla="*/ 786213 w 6588807"/>
              <a:gd name="connsiteY31" fmla="*/ 3913973 h 5289846"/>
              <a:gd name="connsiteX32" fmla="*/ 820396 w 6588807"/>
              <a:gd name="connsiteY32" fmla="*/ 4007977 h 5289846"/>
              <a:gd name="connsiteX33" fmla="*/ 846034 w 6588807"/>
              <a:gd name="connsiteY33" fmla="*/ 4059252 h 5289846"/>
              <a:gd name="connsiteX34" fmla="*/ 888763 w 6588807"/>
              <a:gd name="connsiteY34" fmla="*/ 4178893 h 5289846"/>
              <a:gd name="connsiteX35" fmla="*/ 905854 w 6588807"/>
              <a:gd name="connsiteY35" fmla="*/ 4213076 h 5289846"/>
              <a:gd name="connsiteX36" fmla="*/ 914400 w 6588807"/>
              <a:gd name="connsiteY36" fmla="*/ 4238714 h 5289846"/>
              <a:gd name="connsiteX37" fmla="*/ 974221 w 6588807"/>
              <a:gd name="connsiteY37" fmla="*/ 4349809 h 5289846"/>
              <a:gd name="connsiteX38" fmla="*/ 1042587 w 6588807"/>
              <a:gd name="connsiteY38" fmla="*/ 4460904 h 5289846"/>
              <a:gd name="connsiteX39" fmla="*/ 1068224 w 6588807"/>
              <a:gd name="connsiteY39" fmla="*/ 4495088 h 5289846"/>
              <a:gd name="connsiteX40" fmla="*/ 1102407 w 6588807"/>
              <a:gd name="connsiteY40" fmla="*/ 4546362 h 5289846"/>
              <a:gd name="connsiteX41" fmla="*/ 1162228 w 6588807"/>
              <a:gd name="connsiteY41" fmla="*/ 4623274 h 5289846"/>
              <a:gd name="connsiteX42" fmla="*/ 1179320 w 6588807"/>
              <a:gd name="connsiteY42" fmla="*/ 4648912 h 5289846"/>
              <a:gd name="connsiteX43" fmla="*/ 1204957 w 6588807"/>
              <a:gd name="connsiteY43" fmla="*/ 4674549 h 5289846"/>
              <a:gd name="connsiteX44" fmla="*/ 1222049 w 6588807"/>
              <a:gd name="connsiteY44" fmla="*/ 4700187 h 5289846"/>
              <a:gd name="connsiteX45" fmla="*/ 1290415 w 6588807"/>
              <a:gd name="connsiteY45" fmla="*/ 4768553 h 5289846"/>
              <a:gd name="connsiteX46" fmla="*/ 1316052 w 6588807"/>
              <a:gd name="connsiteY46" fmla="*/ 4794190 h 5289846"/>
              <a:gd name="connsiteX47" fmla="*/ 1341690 w 6588807"/>
              <a:gd name="connsiteY47" fmla="*/ 4828373 h 5289846"/>
              <a:gd name="connsiteX48" fmla="*/ 1435693 w 6588807"/>
              <a:gd name="connsiteY48" fmla="*/ 4896740 h 5289846"/>
              <a:gd name="connsiteX49" fmla="*/ 1469877 w 6588807"/>
              <a:gd name="connsiteY49" fmla="*/ 4922377 h 5289846"/>
              <a:gd name="connsiteX50" fmla="*/ 1495514 w 6588807"/>
              <a:gd name="connsiteY50" fmla="*/ 4939469 h 5289846"/>
              <a:gd name="connsiteX51" fmla="*/ 1546789 w 6588807"/>
              <a:gd name="connsiteY51" fmla="*/ 4982198 h 5289846"/>
              <a:gd name="connsiteX52" fmla="*/ 1598064 w 6588807"/>
              <a:gd name="connsiteY52" fmla="*/ 4999289 h 5289846"/>
              <a:gd name="connsiteX53" fmla="*/ 1623701 w 6588807"/>
              <a:gd name="connsiteY53" fmla="*/ 5024927 h 5289846"/>
              <a:gd name="connsiteX54" fmla="*/ 1700613 w 6588807"/>
              <a:gd name="connsiteY54" fmla="*/ 5050564 h 5289846"/>
              <a:gd name="connsiteX55" fmla="*/ 1734796 w 6588807"/>
              <a:gd name="connsiteY55" fmla="*/ 5076202 h 5289846"/>
              <a:gd name="connsiteX56" fmla="*/ 1777525 w 6588807"/>
              <a:gd name="connsiteY56" fmla="*/ 5084747 h 5289846"/>
              <a:gd name="connsiteX57" fmla="*/ 1803163 w 6588807"/>
              <a:gd name="connsiteY57" fmla="*/ 5093293 h 5289846"/>
              <a:gd name="connsiteX58" fmla="*/ 1862983 w 6588807"/>
              <a:gd name="connsiteY58" fmla="*/ 5118930 h 5289846"/>
              <a:gd name="connsiteX59" fmla="*/ 1931350 w 6588807"/>
              <a:gd name="connsiteY59" fmla="*/ 5136022 h 5289846"/>
              <a:gd name="connsiteX60" fmla="*/ 1956987 w 6588807"/>
              <a:gd name="connsiteY60" fmla="*/ 5144568 h 5289846"/>
              <a:gd name="connsiteX61" fmla="*/ 1991170 w 6588807"/>
              <a:gd name="connsiteY61" fmla="*/ 5153114 h 5289846"/>
              <a:gd name="connsiteX62" fmla="*/ 2025353 w 6588807"/>
              <a:gd name="connsiteY62" fmla="*/ 5170205 h 5289846"/>
              <a:gd name="connsiteX63" fmla="*/ 2068082 w 6588807"/>
              <a:gd name="connsiteY63" fmla="*/ 5178751 h 5289846"/>
              <a:gd name="connsiteX64" fmla="*/ 2196269 w 6588807"/>
              <a:gd name="connsiteY64" fmla="*/ 5221480 h 5289846"/>
              <a:gd name="connsiteX65" fmla="*/ 2273181 w 6588807"/>
              <a:gd name="connsiteY65" fmla="*/ 5238572 h 5289846"/>
              <a:gd name="connsiteX66" fmla="*/ 2409914 w 6588807"/>
              <a:gd name="connsiteY66" fmla="*/ 5272755 h 5289846"/>
              <a:gd name="connsiteX67" fmla="*/ 2529555 w 6588807"/>
              <a:gd name="connsiteY67" fmla="*/ 5289846 h 5289846"/>
              <a:gd name="connsiteX68" fmla="*/ 2837204 w 6588807"/>
              <a:gd name="connsiteY68" fmla="*/ 5281301 h 5289846"/>
              <a:gd name="connsiteX69" fmla="*/ 2965391 w 6588807"/>
              <a:gd name="connsiteY69" fmla="*/ 5230026 h 5289846"/>
              <a:gd name="connsiteX70" fmla="*/ 3161944 w 6588807"/>
              <a:gd name="connsiteY70" fmla="*/ 5118930 h 5289846"/>
              <a:gd name="connsiteX71" fmla="*/ 3221764 w 6588807"/>
              <a:gd name="connsiteY71" fmla="*/ 5059110 h 5289846"/>
              <a:gd name="connsiteX72" fmla="*/ 3290131 w 6588807"/>
              <a:gd name="connsiteY72" fmla="*/ 5016381 h 5289846"/>
              <a:gd name="connsiteX73" fmla="*/ 3375589 w 6588807"/>
              <a:gd name="connsiteY73" fmla="*/ 4939469 h 5289846"/>
              <a:gd name="connsiteX74" fmla="*/ 3426864 w 6588807"/>
              <a:gd name="connsiteY74" fmla="*/ 4913831 h 5289846"/>
              <a:gd name="connsiteX75" fmla="*/ 3537959 w 6588807"/>
              <a:gd name="connsiteY75" fmla="*/ 4819828 h 5289846"/>
              <a:gd name="connsiteX76" fmla="*/ 3572142 w 6588807"/>
              <a:gd name="connsiteY76" fmla="*/ 4794190 h 5289846"/>
              <a:gd name="connsiteX77" fmla="*/ 3614871 w 6588807"/>
              <a:gd name="connsiteY77" fmla="*/ 4751461 h 5289846"/>
              <a:gd name="connsiteX78" fmla="*/ 3691783 w 6588807"/>
              <a:gd name="connsiteY78" fmla="*/ 4700187 h 5289846"/>
              <a:gd name="connsiteX79" fmla="*/ 3717421 w 6588807"/>
              <a:gd name="connsiteY79" fmla="*/ 4674549 h 5289846"/>
              <a:gd name="connsiteX80" fmla="*/ 3794333 w 6588807"/>
              <a:gd name="connsiteY80" fmla="*/ 4614729 h 5289846"/>
              <a:gd name="connsiteX81" fmla="*/ 3819970 w 6588807"/>
              <a:gd name="connsiteY81" fmla="*/ 4580545 h 5289846"/>
              <a:gd name="connsiteX82" fmla="*/ 3888336 w 6588807"/>
              <a:gd name="connsiteY82" fmla="*/ 4529271 h 5289846"/>
              <a:gd name="connsiteX83" fmla="*/ 3965249 w 6588807"/>
              <a:gd name="connsiteY83" fmla="*/ 4469450 h 5289846"/>
              <a:gd name="connsiteX84" fmla="*/ 4025069 w 6588807"/>
              <a:gd name="connsiteY84" fmla="*/ 4418175 h 5289846"/>
              <a:gd name="connsiteX85" fmla="*/ 4076344 w 6588807"/>
              <a:gd name="connsiteY85" fmla="*/ 4375446 h 5289846"/>
              <a:gd name="connsiteX86" fmla="*/ 4127619 w 6588807"/>
              <a:gd name="connsiteY86" fmla="*/ 4324172 h 5289846"/>
              <a:gd name="connsiteX87" fmla="*/ 4195985 w 6588807"/>
              <a:gd name="connsiteY87" fmla="*/ 4272897 h 5289846"/>
              <a:gd name="connsiteX88" fmla="*/ 4341264 w 6588807"/>
              <a:gd name="connsiteY88" fmla="*/ 4127618 h 5289846"/>
              <a:gd name="connsiteX89" fmla="*/ 4486542 w 6588807"/>
              <a:gd name="connsiteY89" fmla="*/ 3990886 h 5289846"/>
              <a:gd name="connsiteX90" fmla="*/ 4537817 w 6588807"/>
              <a:gd name="connsiteY90" fmla="*/ 3922519 h 5289846"/>
              <a:gd name="connsiteX91" fmla="*/ 4666004 w 6588807"/>
              <a:gd name="connsiteY91" fmla="*/ 3768695 h 5289846"/>
              <a:gd name="connsiteX92" fmla="*/ 4777099 w 6588807"/>
              <a:gd name="connsiteY92" fmla="*/ 3614871 h 5289846"/>
              <a:gd name="connsiteX93" fmla="*/ 4845465 w 6588807"/>
              <a:gd name="connsiteY93" fmla="*/ 3520867 h 5289846"/>
              <a:gd name="connsiteX94" fmla="*/ 4896740 w 6588807"/>
              <a:gd name="connsiteY94" fmla="*/ 3443955 h 5289846"/>
              <a:gd name="connsiteX95" fmla="*/ 4965107 w 6588807"/>
              <a:gd name="connsiteY95" fmla="*/ 3349951 h 5289846"/>
              <a:gd name="connsiteX96" fmla="*/ 5024927 w 6588807"/>
              <a:gd name="connsiteY96" fmla="*/ 3238856 h 5289846"/>
              <a:gd name="connsiteX97" fmla="*/ 5076202 w 6588807"/>
              <a:gd name="connsiteY97" fmla="*/ 3153398 h 5289846"/>
              <a:gd name="connsiteX98" fmla="*/ 5178751 w 6588807"/>
              <a:gd name="connsiteY98" fmla="*/ 2956845 h 5289846"/>
              <a:gd name="connsiteX99" fmla="*/ 5221480 w 6588807"/>
              <a:gd name="connsiteY99" fmla="*/ 2862841 h 5289846"/>
              <a:gd name="connsiteX100" fmla="*/ 5306938 w 6588807"/>
              <a:gd name="connsiteY100" fmla="*/ 2700471 h 5289846"/>
              <a:gd name="connsiteX101" fmla="*/ 5375305 w 6588807"/>
              <a:gd name="connsiteY101" fmla="*/ 2555192 h 5289846"/>
              <a:gd name="connsiteX102" fmla="*/ 5452217 w 6588807"/>
              <a:gd name="connsiteY102" fmla="*/ 2384276 h 5289846"/>
              <a:gd name="connsiteX103" fmla="*/ 5520583 w 6588807"/>
              <a:gd name="connsiteY103" fmla="*/ 2213360 h 5289846"/>
              <a:gd name="connsiteX104" fmla="*/ 5588950 w 6588807"/>
              <a:gd name="connsiteY104" fmla="*/ 2059536 h 5289846"/>
              <a:gd name="connsiteX105" fmla="*/ 5657316 w 6588807"/>
              <a:gd name="connsiteY105" fmla="*/ 1914258 h 5289846"/>
              <a:gd name="connsiteX106" fmla="*/ 5682953 w 6588807"/>
              <a:gd name="connsiteY106" fmla="*/ 1845891 h 5289846"/>
              <a:gd name="connsiteX107" fmla="*/ 5717136 w 6588807"/>
              <a:gd name="connsiteY107" fmla="*/ 1777525 h 5289846"/>
              <a:gd name="connsiteX108" fmla="*/ 5802594 w 6588807"/>
              <a:gd name="connsiteY108" fmla="*/ 1589517 h 5289846"/>
              <a:gd name="connsiteX109" fmla="*/ 5845323 w 6588807"/>
              <a:gd name="connsiteY109" fmla="*/ 1504059 h 5289846"/>
              <a:gd name="connsiteX110" fmla="*/ 5905144 w 6588807"/>
              <a:gd name="connsiteY110" fmla="*/ 1392964 h 5289846"/>
              <a:gd name="connsiteX111" fmla="*/ 5947873 w 6588807"/>
              <a:gd name="connsiteY111" fmla="*/ 1298960 h 5289846"/>
              <a:gd name="connsiteX112" fmla="*/ 5999148 w 6588807"/>
              <a:gd name="connsiteY112" fmla="*/ 1204957 h 5289846"/>
              <a:gd name="connsiteX113" fmla="*/ 6050422 w 6588807"/>
              <a:gd name="connsiteY113" fmla="*/ 1085316 h 5289846"/>
              <a:gd name="connsiteX114" fmla="*/ 6118789 w 6588807"/>
              <a:gd name="connsiteY114" fmla="*/ 957129 h 5289846"/>
              <a:gd name="connsiteX115" fmla="*/ 6204247 w 6588807"/>
              <a:gd name="connsiteY115" fmla="*/ 777667 h 5289846"/>
              <a:gd name="connsiteX116" fmla="*/ 6281159 w 6588807"/>
              <a:gd name="connsiteY116" fmla="*/ 615297 h 5289846"/>
              <a:gd name="connsiteX117" fmla="*/ 6366617 w 6588807"/>
              <a:gd name="connsiteY117" fmla="*/ 452927 h 5289846"/>
              <a:gd name="connsiteX118" fmla="*/ 6443529 w 6588807"/>
              <a:gd name="connsiteY118" fmla="*/ 290557 h 5289846"/>
              <a:gd name="connsiteX119" fmla="*/ 6486258 w 6588807"/>
              <a:gd name="connsiteY119" fmla="*/ 222190 h 5289846"/>
              <a:gd name="connsiteX120" fmla="*/ 6528987 w 6588807"/>
              <a:gd name="connsiteY120" fmla="*/ 136732 h 5289846"/>
              <a:gd name="connsiteX121" fmla="*/ 6546078 w 6588807"/>
              <a:gd name="connsiteY121" fmla="*/ 85458 h 5289846"/>
              <a:gd name="connsiteX122" fmla="*/ 6554624 w 6588807"/>
              <a:gd name="connsiteY122" fmla="*/ 59820 h 5289846"/>
              <a:gd name="connsiteX123" fmla="*/ 6571716 w 6588807"/>
              <a:gd name="connsiteY123" fmla="*/ 25637 h 5289846"/>
              <a:gd name="connsiteX124" fmla="*/ 6588807 w 6588807"/>
              <a:gd name="connsiteY124" fmla="*/ 0 h 5289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Lst>
            <a:rect l="l" t="t" r="r" b="b"/>
            <a:pathLst>
              <a:path w="6588807" h="5289846">
                <a:moveTo>
                  <a:pt x="0" y="1333144"/>
                </a:moveTo>
                <a:cubicBezTo>
                  <a:pt x="2849" y="1452785"/>
                  <a:pt x="3458" y="1572500"/>
                  <a:pt x="8546" y="1692067"/>
                </a:cubicBezTo>
                <a:cubicBezTo>
                  <a:pt x="9164" y="1706579"/>
                  <a:pt x="13395" y="1720749"/>
                  <a:pt x="17092" y="1734796"/>
                </a:cubicBezTo>
                <a:cubicBezTo>
                  <a:pt x="27647" y="1774907"/>
                  <a:pt x="43141" y="1813766"/>
                  <a:pt x="51275" y="1854437"/>
                </a:cubicBezTo>
                <a:cubicBezTo>
                  <a:pt x="77050" y="1983310"/>
                  <a:pt x="44229" y="1822731"/>
                  <a:pt x="68366" y="1931349"/>
                </a:cubicBezTo>
                <a:cubicBezTo>
                  <a:pt x="71517" y="1945528"/>
                  <a:pt x="72738" y="1960166"/>
                  <a:pt x="76912" y="1974078"/>
                </a:cubicBezTo>
                <a:cubicBezTo>
                  <a:pt x="81320" y="1988771"/>
                  <a:pt x="89153" y="2002254"/>
                  <a:pt x="94004" y="2016807"/>
                </a:cubicBezTo>
                <a:cubicBezTo>
                  <a:pt x="97718" y="2027949"/>
                  <a:pt x="98426" y="2039993"/>
                  <a:pt x="102550" y="2050990"/>
                </a:cubicBezTo>
                <a:cubicBezTo>
                  <a:pt x="107023" y="2062918"/>
                  <a:pt x="114467" y="2073532"/>
                  <a:pt x="119641" y="2085173"/>
                </a:cubicBezTo>
                <a:cubicBezTo>
                  <a:pt x="125871" y="2099191"/>
                  <a:pt x="131036" y="2113659"/>
                  <a:pt x="136733" y="2127902"/>
                </a:cubicBezTo>
                <a:cubicBezTo>
                  <a:pt x="155131" y="2219900"/>
                  <a:pt x="130749" y="2117472"/>
                  <a:pt x="170916" y="2221906"/>
                </a:cubicBezTo>
                <a:cubicBezTo>
                  <a:pt x="212253" y="2329382"/>
                  <a:pt x="158077" y="2236833"/>
                  <a:pt x="222191" y="2333002"/>
                </a:cubicBezTo>
                <a:cubicBezTo>
                  <a:pt x="230737" y="2358639"/>
                  <a:pt x="238339" y="2384611"/>
                  <a:pt x="247828" y="2409914"/>
                </a:cubicBezTo>
                <a:cubicBezTo>
                  <a:pt x="264411" y="2454136"/>
                  <a:pt x="278369" y="2479541"/>
                  <a:pt x="299103" y="2521009"/>
                </a:cubicBezTo>
                <a:cubicBezTo>
                  <a:pt x="304800" y="2543798"/>
                  <a:pt x="308238" y="2567274"/>
                  <a:pt x="316194" y="2589375"/>
                </a:cubicBezTo>
                <a:cubicBezTo>
                  <a:pt x="333933" y="2638650"/>
                  <a:pt x="361627" y="2684298"/>
                  <a:pt x="376015" y="2734654"/>
                </a:cubicBezTo>
                <a:cubicBezTo>
                  <a:pt x="381712" y="2754594"/>
                  <a:pt x="385405" y="2775219"/>
                  <a:pt x="393107" y="2794474"/>
                </a:cubicBezTo>
                <a:cubicBezTo>
                  <a:pt x="442781" y="2918659"/>
                  <a:pt x="413943" y="2806459"/>
                  <a:pt x="452927" y="2931207"/>
                </a:cubicBezTo>
                <a:cubicBezTo>
                  <a:pt x="459934" y="2953628"/>
                  <a:pt x="462118" y="2977451"/>
                  <a:pt x="470019" y="2999573"/>
                </a:cubicBezTo>
                <a:cubicBezTo>
                  <a:pt x="476446" y="3017569"/>
                  <a:pt x="488796" y="3033013"/>
                  <a:pt x="495656" y="3050848"/>
                </a:cubicBezTo>
                <a:cubicBezTo>
                  <a:pt x="503101" y="3070204"/>
                  <a:pt x="506190" y="3090995"/>
                  <a:pt x="512748" y="3110669"/>
                </a:cubicBezTo>
                <a:cubicBezTo>
                  <a:pt x="520444" y="3133758"/>
                  <a:pt x="531126" y="3155805"/>
                  <a:pt x="538385" y="3179035"/>
                </a:cubicBezTo>
                <a:cubicBezTo>
                  <a:pt x="545392" y="3201456"/>
                  <a:pt x="548470" y="3224981"/>
                  <a:pt x="555477" y="3247402"/>
                </a:cubicBezTo>
                <a:cubicBezTo>
                  <a:pt x="573447" y="3304908"/>
                  <a:pt x="581517" y="3316574"/>
                  <a:pt x="606751" y="3367043"/>
                </a:cubicBezTo>
                <a:cubicBezTo>
                  <a:pt x="620393" y="3462532"/>
                  <a:pt x="608928" y="3407756"/>
                  <a:pt x="649480" y="3529413"/>
                </a:cubicBezTo>
                <a:cubicBezTo>
                  <a:pt x="655177" y="3546505"/>
                  <a:pt x="662202" y="3563210"/>
                  <a:pt x="666572" y="3580688"/>
                </a:cubicBezTo>
                <a:cubicBezTo>
                  <a:pt x="669421" y="3592082"/>
                  <a:pt x="670756" y="3603966"/>
                  <a:pt x="675118" y="3614871"/>
                </a:cubicBezTo>
                <a:cubicBezTo>
                  <a:pt x="682215" y="3632613"/>
                  <a:pt x="693658" y="3648403"/>
                  <a:pt x="700755" y="3666145"/>
                </a:cubicBezTo>
                <a:cubicBezTo>
                  <a:pt x="705117" y="3677050"/>
                  <a:pt x="705587" y="3689186"/>
                  <a:pt x="709301" y="3700329"/>
                </a:cubicBezTo>
                <a:cubicBezTo>
                  <a:pt x="714152" y="3714882"/>
                  <a:pt x="721286" y="3728592"/>
                  <a:pt x="726392" y="3743058"/>
                </a:cubicBezTo>
                <a:cubicBezTo>
                  <a:pt x="738384" y="3777036"/>
                  <a:pt x="747924" y="3811869"/>
                  <a:pt x="760576" y="3845607"/>
                </a:cubicBezTo>
                <a:cubicBezTo>
                  <a:pt x="769122" y="3868396"/>
                  <a:pt x="778027" y="3891053"/>
                  <a:pt x="786213" y="3913973"/>
                </a:cubicBezTo>
                <a:cubicBezTo>
                  <a:pt x="801499" y="3956774"/>
                  <a:pt x="802282" y="3968127"/>
                  <a:pt x="820396" y="4007977"/>
                </a:cubicBezTo>
                <a:cubicBezTo>
                  <a:pt x="828303" y="4025373"/>
                  <a:pt x="837488" y="4042160"/>
                  <a:pt x="846034" y="4059252"/>
                </a:cubicBezTo>
                <a:cubicBezTo>
                  <a:pt x="858332" y="4108448"/>
                  <a:pt x="859850" y="4121065"/>
                  <a:pt x="888763" y="4178893"/>
                </a:cubicBezTo>
                <a:cubicBezTo>
                  <a:pt x="894460" y="4190287"/>
                  <a:pt x="900836" y="4201367"/>
                  <a:pt x="905854" y="4213076"/>
                </a:cubicBezTo>
                <a:cubicBezTo>
                  <a:pt x="909402" y="4221356"/>
                  <a:pt x="910672" y="4230513"/>
                  <a:pt x="914400" y="4238714"/>
                </a:cubicBezTo>
                <a:cubicBezTo>
                  <a:pt x="940408" y="4295932"/>
                  <a:pt x="945646" y="4302186"/>
                  <a:pt x="974221" y="4349809"/>
                </a:cubicBezTo>
                <a:cubicBezTo>
                  <a:pt x="990771" y="4416015"/>
                  <a:pt x="975200" y="4373301"/>
                  <a:pt x="1042587" y="4460904"/>
                </a:cubicBezTo>
                <a:cubicBezTo>
                  <a:pt x="1051271" y="4472193"/>
                  <a:pt x="1060323" y="4483237"/>
                  <a:pt x="1068224" y="4495088"/>
                </a:cubicBezTo>
                <a:cubicBezTo>
                  <a:pt x="1079618" y="4512179"/>
                  <a:pt x="1089796" y="4530148"/>
                  <a:pt x="1102407" y="4546362"/>
                </a:cubicBezTo>
                <a:cubicBezTo>
                  <a:pt x="1122347" y="4571999"/>
                  <a:pt x="1144212" y="4596250"/>
                  <a:pt x="1162228" y="4623274"/>
                </a:cubicBezTo>
                <a:cubicBezTo>
                  <a:pt x="1167925" y="4631820"/>
                  <a:pt x="1172745" y="4641022"/>
                  <a:pt x="1179320" y="4648912"/>
                </a:cubicBezTo>
                <a:cubicBezTo>
                  <a:pt x="1187057" y="4658196"/>
                  <a:pt x="1197220" y="4665265"/>
                  <a:pt x="1204957" y="4674549"/>
                </a:cubicBezTo>
                <a:cubicBezTo>
                  <a:pt x="1211532" y="4682439"/>
                  <a:pt x="1215140" y="4692587"/>
                  <a:pt x="1222049" y="4700187"/>
                </a:cubicBezTo>
                <a:cubicBezTo>
                  <a:pt x="1243728" y="4724034"/>
                  <a:pt x="1267626" y="4745764"/>
                  <a:pt x="1290415" y="4768553"/>
                </a:cubicBezTo>
                <a:cubicBezTo>
                  <a:pt x="1298961" y="4777099"/>
                  <a:pt x="1308801" y="4784522"/>
                  <a:pt x="1316052" y="4794190"/>
                </a:cubicBezTo>
                <a:cubicBezTo>
                  <a:pt x="1324598" y="4805584"/>
                  <a:pt x="1331151" y="4818792"/>
                  <a:pt x="1341690" y="4828373"/>
                </a:cubicBezTo>
                <a:cubicBezTo>
                  <a:pt x="1389162" y="4871530"/>
                  <a:pt x="1396850" y="4868995"/>
                  <a:pt x="1435693" y="4896740"/>
                </a:cubicBezTo>
                <a:cubicBezTo>
                  <a:pt x="1447283" y="4905019"/>
                  <a:pt x="1458287" y="4914098"/>
                  <a:pt x="1469877" y="4922377"/>
                </a:cubicBezTo>
                <a:cubicBezTo>
                  <a:pt x="1478235" y="4928347"/>
                  <a:pt x="1487624" y="4932894"/>
                  <a:pt x="1495514" y="4939469"/>
                </a:cubicBezTo>
                <a:cubicBezTo>
                  <a:pt x="1518513" y="4958635"/>
                  <a:pt x="1519510" y="4970074"/>
                  <a:pt x="1546789" y="4982198"/>
                </a:cubicBezTo>
                <a:cubicBezTo>
                  <a:pt x="1563252" y="4989515"/>
                  <a:pt x="1580972" y="4993592"/>
                  <a:pt x="1598064" y="4999289"/>
                </a:cubicBezTo>
                <a:cubicBezTo>
                  <a:pt x="1606610" y="5007835"/>
                  <a:pt x="1613452" y="5018522"/>
                  <a:pt x="1623701" y="5024927"/>
                </a:cubicBezTo>
                <a:cubicBezTo>
                  <a:pt x="1645152" y="5038334"/>
                  <a:pt x="1676189" y="5044458"/>
                  <a:pt x="1700613" y="5050564"/>
                </a:cubicBezTo>
                <a:cubicBezTo>
                  <a:pt x="1712007" y="5059110"/>
                  <a:pt x="1721781" y="5070417"/>
                  <a:pt x="1734796" y="5076202"/>
                </a:cubicBezTo>
                <a:cubicBezTo>
                  <a:pt x="1748069" y="5082101"/>
                  <a:pt x="1763434" y="5081224"/>
                  <a:pt x="1777525" y="5084747"/>
                </a:cubicBezTo>
                <a:cubicBezTo>
                  <a:pt x="1786264" y="5086932"/>
                  <a:pt x="1794883" y="5089744"/>
                  <a:pt x="1803163" y="5093293"/>
                </a:cubicBezTo>
                <a:cubicBezTo>
                  <a:pt x="1844025" y="5110806"/>
                  <a:pt x="1826234" y="5108908"/>
                  <a:pt x="1862983" y="5118930"/>
                </a:cubicBezTo>
                <a:cubicBezTo>
                  <a:pt x="1885646" y="5125111"/>
                  <a:pt x="1909065" y="5128593"/>
                  <a:pt x="1931350" y="5136022"/>
                </a:cubicBezTo>
                <a:cubicBezTo>
                  <a:pt x="1939896" y="5138871"/>
                  <a:pt x="1948326" y="5142093"/>
                  <a:pt x="1956987" y="5144568"/>
                </a:cubicBezTo>
                <a:cubicBezTo>
                  <a:pt x="1968280" y="5147795"/>
                  <a:pt x="1980173" y="5148990"/>
                  <a:pt x="1991170" y="5153114"/>
                </a:cubicBezTo>
                <a:cubicBezTo>
                  <a:pt x="2003098" y="5157587"/>
                  <a:pt x="2013268" y="5166177"/>
                  <a:pt x="2025353" y="5170205"/>
                </a:cubicBezTo>
                <a:cubicBezTo>
                  <a:pt x="2039133" y="5174798"/>
                  <a:pt x="2054170" y="5174577"/>
                  <a:pt x="2068082" y="5178751"/>
                </a:cubicBezTo>
                <a:cubicBezTo>
                  <a:pt x="2111223" y="5191693"/>
                  <a:pt x="2152301" y="5211709"/>
                  <a:pt x="2196269" y="5221480"/>
                </a:cubicBezTo>
                <a:cubicBezTo>
                  <a:pt x="2221906" y="5227177"/>
                  <a:pt x="2247985" y="5231162"/>
                  <a:pt x="2273181" y="5238572"/>
                </a:cubicBezTo>
                <a:cubicBezTo>
                  <a:pt x="2416184" y="5280632"/>
                  <a:pt x="2267262" y="5253303"/>
                  <a:pt x="2409914" y="5272755"/>
                </a:cubicBezTo>
                <a:lnTo>
                  <a:pt x="2529555" y="5289846"/>
                </a:lnTo>
                <a:cubicBezTo>
                  <a:pt x="2632105" y="5286998"/>
                  <a:pt x="2735036" y="5290589"/>
                  <a:pt x="2837204" y="5281301"/>
                </a:cubicBezTo>
                <a:cubicBezTo>
                  <a:pt x="2849011" y="5280228"/>
                  <a:pt x="2951721" y="5236564"/>
                  <a:pt x="2965391" y="5230026"/>
                </a:cubicBezTo>
                <a:cubicBezTo>
                  <a:pt x="3035518" y="5196487"/>
                  <a:pt x="3103227" y="5169259"/>
                  <a:pt x="3161944" y="5118930"/>
                </a:cubicBezTo>
                <a:cubicBezTo>
                  <a:pt x="3183355" y="5100578"/>
                  <a:pt x="3199744" y="5076726"/>
                  <a:pt x="3221764" y="5059110"/>
                </a:cubicBezTo>
                <a:cubicBezTo>
                  <a:pt x="3242749" y="5042322"/>
                  <a:pt x="3268830" y="5032766"/>
                  <a:pt x="3290131" y="5016381"/>
                </a:cubicBezTo>
                <a:cubicBezTo>
                  <a:pt x="3362873" y="4960426"/>
                  <a:pt x="3301633" y="4986532"/>
                  <a:pt x="3375589" y="4939469"/>
                </a:cubicBezTo>
                <a:cubicBezTo>
                  <a:pt x="3391711" y="4929210"/>
                  <a:pt x="3411480" y="4925167"/>
                  <a:pt x="3426864" y="4913831"/>
                </a:cubicBezTo>
                <a:cubicBezTo>
                  <a:pt x="3465917" y="4885055"/>
                  <a:pt x="3499152" y="4848934"/>
                  <a:pt x="3537959" y="4819828"/>
                </a:cubicBezTo>
                <a:cubicBezTo>
                  <a:pt x="3549353" y="4811282"/>
                  <a:pt x="3561497" y="4803653"/>
                  <a:pt x="3572142" y="4794190"/>
                </a:cubicBezTo>
                <a:cubicBezTo>
                  <a:pt x="3587197" y="4780808"/>
                  <a:pt x="3599816" y="4764843"/>
                  <a:pt x="3614871" y="4751461"/>
                </a:cubicBezTo>
                <a:cubicBezTo>
                  <a:pt x="3665753" y="4706233"/>
                  <a:pt x="3632863" y="4744377"/>
                  <a:pt x="3691783" y="4700187"/>
                </a:cubicBezTo>
                <a:cubicBezTo>
                  <a:pt x="3701452" y="4692936"/>
                  <a:pt x="3708136" y="4682286"/>
                  <a:pt x="3717421" y="4674549"/>
                </a:cubicBezTo>
                <a:cubicBezTo>
                  <a:pt x="3742372" y="4653757"/>
                  <a:pt x="3774846" y="4640712"/>
                  <a:pt x="3794333" y="4614729"/>
                </a:cubicBezTo>
                <a:cubicBezTo>
                  <a:pt x="3802879" y="4603334"/>
                  <a:pt x="3809431" y="4590126"/>
                  <a:pt x="3819970" y="4580545"/>
                </a:cubicBezTo>
                <a:cubicBezTo>
                  <a:pt x="3841048" y="4561383"/>
                  <a:pt x="3865547" y="4546362"/>
                  <a:pt x="3888336" y="4529271"/>
                </a:cubicBezTo>
                <a:cubicBezTo>
                  <a:pt x="3920285" y="4505309"/>
                  <a:pt x="3932946" y="4496370"/>
                  <a:pt x="3965249" y="4469450"/>
                </a:cubicBezTo>
                <a:cubicBezTo>
                  <a:pt x="3985425" y="4452637"/>
                  <a:pt x="4005020" y="4435139"/>
                  <a:pt x="4025069" y="4418175"/>
                </a:cubicBezTo>
                <a:cubicBezTo>
                  <a:pt x="4042053" y="4403804"/>
                  <a:pt x="4060612" y="4391178"/>
                  <a:pt x="4076344" y="4375446"/>
                </a:cubicBezTo>
                <a:cubicBezTo>
                  <a:pt x="4093436" y="4358355"/>
                  <a:pt x="4109267" y="4339902"/>
                  <a:pt x="4127619" y="4324172"/>
                </a:cubicBezTo>
                <a:cubicBezTo>
                  <a:pt x="4149247" y="4305634"/>
                  <a:pt x="4175021" y="4292184"/>
                  <a:pt x="4195985" y="4272897"/>
                </a:cubicBezTo>
                <a:cubicBezTo>
                  <a:pt x="4246385" y="4226529"/>
                  <a:pt x="4290077" y="4173117"/>
                  <a:pt x="4341264" y="4127618"/>
                </a:cubicBezTo>
                <a:cubicBezTo>
                  <a:pt x="4386812" y="4087131"/>
                  <a:pt x="4446020" y="4037197"/>
                  <a:pt x="4486542" y="3990886"/>
                </a:cubicBezTo>
                <a:cubicBezTo>
                  <a:pt x="4505300" y="3969448"/>
                  <a:pt x="4519918" y="3944680"/>
                  <a:pt x="4537817" y="3922519"/>
                </a:cubicBezTo>
                <a:cubicBezTo>
                  <a:pt x="4579755" y="3870596"/>
                  <a:pt x="4624066" y="3820618"/>
                  <a:pt x="4666004" y="3768695"/>
                </a:cubicBezTo>
                <a:cubicBezTo>
                  <a:pt x="4706708" y="3718300"/>
                  <a:pt x="4739312" y="3667773"/>
                  <a:pt x="4777099" y="3614871"/>
                </a:cubicBezTo>
                <a:cubicBezTo>
                  <a:pt x="4799619" y="3583343"/>
                  <a:pt x="4823246" y="3552608"/>
                  <a:pt x="4845465" y="3520867"/>
                </a:cubicBezTo>
                <a:cubicBezTo>
                  <a:pt x="4863135" y="3495625"/>
                  <a:pt x="4879070" y="3469197"/>
                  <a:pt x="4896740" y="3443955"/>
                </a:cubicBezTo>
                <a:cubicBezTo>
                  <a:pt x="4918959" y="3412214"/>
                  <a:pt x="4946738" y="3384065"/>
                  <a:pt x="4965107" y="3349951"/>
                </a:cubicBezTo>
                <a:cubicBezTo>
                  <a:pt x="4985047" y="3312919"/>
                  <a:pt x="5004232" y="3275471"/>
                  <a:pt x="5024927" y="3238856"/>
                </a:cubicBezTo>
                <a:cubicBezTo>
                  <a:pt x="5041273" y="3209936"/>
                  <a:pt x="5060294" y="3182562"/>
                  <a:pt x="5076202" y="3153398"/>
                </a:cubicBezTo>
                <a:cubicBezTo>
                  <a:pt x="5111589" y="3088522"/>
                  <a:pt x="5148171" y="3024120"/>
                  <a:pt x="5178751" y="2956845"/>
                </a:cubicBezTo>
                <a:cubicBezTo>
                  <a:pt x="5192994" y="2925510"/>
                  <a:pt x="5206087" y="2893627"/>
                  <a:pt x="5221480" y="2862841"/>
                </a:cubicBezTo>
                <a:cubicBezTo>
                  <a:pt x="5248832" y="2808136"/>
                  <a:pt x="5282098" y="2756362"/>
                  <a:pt x="5306938" y="2700471"/>
                </a:cubicBezTo>
                <a:cubicBezTo>
                  <a:pt x="5433800" y="2415031"/>
                  <a:pt x="5253804" y="2816886"/>
                  <a:pt x="5375305" y="2555192"/>
                </a:cubicBezTo>
                <a:cubicBezTo>
                  <a:pt x="5401614" y="2498527"/>
                  <a:pt x="5429015" y="2442282"/>
                  <a:pt x="5452217" y="2384276"/>
                </a:cubicBezTo>
                <a:cubicBezTo>
                  <a:pt x="5475006" y="2327304"/>
                  <a:pt x="5490139" y="2266636"/>
                  <a:pt x="5520583" y="2213360"/>
                </a:cubicBezTo>
                <a:cubicBezTo>
                  <a:pt x="5580958" y="2107705"/>
                  <a:pt x="5532908" y="2199639"/>
                  <a:pt x="5588950" y="2059536"/>
                </a:cubicBezTo>
                <a:cubicBezTo>
                  <a:pt x="5650152" y="1906532"/>
                  <a:pt x="5595446" y="2055677"/>
                  <a:pt x="5657316" y="1914258"/>
                </a:cubicBezTo>
                <a:cubicBezTo>
                  <a:pt x="5667071" y="1891960"/>
                  <a:pt x="5673198" y="1868189"/>
                  <a:pt x="5682953" y="1845891"/>
                </a:cubicBezTo>
                <a:cubicBezTo>
                  <a:pt x="5693165" y="1822549"/>
                  <a:pt x="5706362" y="1800613"/>
                  <a:pt x="5717136" y="1777525"/>
                </a:cubicBezTo>
                <a:cubicBezTo>
                  <a:pt x="5746247" y="1715144"/>
                  <a:pt x="5773376" y="1651848"/>
                  <a:pt x="5802594" y="1589517"/>
                </a:cubicBezTo>
                <a:cubicBezTo>
                  <a:pt x="5816111" y="1560680"/>
                  <a:pt x="5830591" y="1532295"/>
                  <a:pt x="5845323" y="1504059"/>
                </a:cubicBezTo>
                <a:cubicBezTo>
                  <a:pt x="5864778" y="1466770"/>
                  <a:pt x="5887740" y="1431253"/>
                  <a:pt x="5905144" y="1392964"/>
                </a:cubicBezTo>
                <a:cubicBezTo>
                  <a:pt x="5919387" y="1361629"/>
                  <a:pt x="5932480" y="1329746"/>
                  <a:pt x="5947873" y="1298960"/>
                </a:cubicBezTo>
                <a:cubicBezTo>
                  <a:pt x="5963835" y="1267036"/>
                  <a:pt x="5983703" y="1237135"/>
                  <a:pt x="5999148" y="1204957"/>
                </a:cubicBezTo>
                <a:cubicBezTo>
                  <a:pt x="6017923" y="1165841"/>
                  <a:pt x="6031559" y="1124390"/>
                  <a:pt x="6050422" y="1085316"/>
                </a:cubicBezTo>
                <a:cubicBezTo>
                  <a:pt x="6071475" y="1041706"/>
                  <a:pt x="6097132" y="1000443"/>
                  <a:pt x="6118789" y="957129"/>
                </a:cubicBezTo>
                <a:cubicBezTo>
                  <a:pt x="6148420" y="897867"/>
                  <a:pt x="6175883" y="837546"/>
                  <a:pt x="6204247" y="777667"/>
                </a:cubicBezTo>
                <a:cubicBezTo>
                  <a:pt x="6229884" y="723544"/>
                  <a:pt x="6252075" y="667649"/>
                  <a:pt x="6281159" y="615297"/>
                </a:cubicBezTo>
                <a:cubicBezTo>
                  <a:pt x="6320989" y="543604"/>
                  <a:pt x="6330717" y="528717"/>
                  <a:pt x="6366617" y="452927"/>
                </a:cubicBezTo>
                <a:cubicBezTo>
                  <a:pt x="6403469" y="375129"/>
                  <a:pt x="6399907" y="369076"/>
                  <a:pt x="6443529" y="290557"/>
                </a:cubicBezTo>
                <a:cubicBezTo>
                  <a:pt x="6456580" y="267065"/>
                  <a:pt x="6473207" y="245682"/>
                  <a:pt x="6486258" y="222190"/>
                </a:cubicBezTo>
                <a:cubicBezTo>
                  <a:pt x="6501725" y="194350"/>
                  <a:pt x="6518916" y="166946"/>
                  <a:pt x="6528987" y="136732"/>
                </a:cubicBezTo>
                <a:lnTo>
                  <a:pt x="6546078" y="85458"/>
                </a:lnTo>
                <a:cubicBezTo>
                  <a:pt x="6548927" y="76912"/>
                  <a:pt x="6550595" y="67877"/>
                  <a:pt x="6554624" y="59820"/>
                </a:cubicBezTo>
                <a:cubicBezTo>
                  <a:pt x="6560321" y="48426"/>
                  <a:pt x="6565396" y="36698"/>
                  <a:pt x="6571716" y="25637"/>
                </a:cubicBezTo>
                <a:cubicBezTo>
                  <a:pt x="6576812" y="16720"/>
                  <a:pt x="6588807" y="0"/>
                  <a:pt x="6588807" y="0"/>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Figura a mano libera: forma 6">
            <a:extLst>
              <a:ext uri="{FF2B5EF4-FFF2-40B4-BE49-F238E27FC236}">
                <a16:creationId xmlns:a16="http://schemas.microsoft.com/office/drawing/2014/main" id="{D616E9BC-025D-6808-9459-1E56184DF900}"/>
              </a:ext>
            </a:extLst>
          </p:cNvPr>
          <p:cNvSpPr/>
          <p:nvPr/>
        </p:nvSpPr>
        <p:spPr>
          <a:xfrm>
            <a:off x="6409346" y="128187"/>
            <a:ext cx="4452359" cy="3734512"/>
          </a:xfrm>
          <a:custGeom>
            <a:avLst/>
            <a:gdLst>
              <a:gd name="connsiteX0" fmla="*/ 0 w 4452359"/>
              <a:gd name="connsiteY0" fmla="*/ 68366 h 3734512"/>
              <a:gd name="connsiteX1" fmla="*/ 8546 w 4452359"/>
              <a:gd name="connsiteY1" fmla="*/ 111095 h 3734512"/>
              <a:gd name="connsiteX2" fmla="*/ 17091 w 4452359"/>
              <a:gd name="connsiteY2" fmla="*/ 170916 h 3734512"/>
              <a:gd name="connsiteX3" fmla="*/ 51275 w 4452359"/>
              <a:gd name="connsiteY3" fmla="*/ 307649 h 3734512"/>
              <a:gd name="connsiteX4" fmla="*/ 94004 w 4452359"/>
              <a:gd name="connsiteY4" fmla="*/ 435835 h 3734512"/>
              <a:gd name="connsiteX5" fmla="*/ 102549 w 4452359"/>
              <a:gd name="connsiteY5" fmla="*/ 487110 h 3734512"/>
              <a:gd name="connsiteX6" fmla="*/ 136733 w 4452359"/>
              <a:gd name="connsiteY6" fmla="*/ 623843 h 3734512"/>
              <a:gd name="connsiteX7" fmla="*/ 162370 w 4452359"/>
              <a:gd name="connsiteY7" fmla="*/ 786213 h 3734512"/>
              <a:gd name="connsiteX8" fmla="*/ 230736 w 4452359"/>
              <a:gd name="connsiteY8" fmla="*/ 1034041 h 3734512"/>
              <a:gd name="connsiteX9" fmla="*/ 256374 w 4452359"/>
              <a:gd name="connsiteY9" fmla="*/ 1153682 h 3734512"/>
              <a:gd name="connsiteX10" fmla="*/ 273465 w 4452359"/>
              <a:gd name="connsiteY10" fmla="*/ 1204957 h 3734512"/>
              <a:gd name="connsiteX11" fmla="*/ 290557 w 4452359"/>
              <a:gd name="connsiteY11" fmla="*/ 1264777 h 3734512"/>
              <a:gd name="connsiteX12" fmla="*/ 316194 w 4452359"/>
              <a:gd name="connsiteY12" fmla="*/ 1333144 h 3734512"/>
              <a:gd name="connsiteX13" fmla="*/ 333286 w 4452359"/>
              <a:gd name="connsiteY13" fmla="*/ 1401510 h 3734512"/>
              <a:gd name="connsiteX14" fmla="*/ 350377 w 4452359"/>
              <a:gd name="connsiteY14" fmla="*/ 1461331 h 3734512"/>
              <a:gd name="connsiteX15" fmla="*/ 367469 w 4452359"/>
              <a:gd name="connsiteY15" fmla="*/ 1572426 h 3734512"/>
              <a:gd name="connsiteX16" fmla="*/ 401652 w 4452359"/>
              <a:gd name="connsiteY16" fmla="*/ 1666430 h 3734512"/>
              <a:gd name="connsiteX17" fmla="*/ 444381 w 4452359"/>
              <a:gd name="connsiteY17" fmla="*/ 1862983 h 3734512"/>
              <a:gd name="connsiteX18" fmla="*/ 478564 w 4452359"/>
              <a:gd name="connsiteY18" fmla="*/ 1965533 h 3734512"/>
              <a:gd name="connsiteX19" fmla="*/ 521293 w 4452359"/>
              <a:gd name="connsiteY19" fmla="*/ 2119357 h 3734512"/>
              <a:gd name="connsiteX20" fmla="*/ 598205 w 4452359"/>
              <a:gd name="connsiteY20" fmla="*/ 2341548 h 3734512"/>
              <a:gd name="connsiteX21" fmla="*/ 623843 w 4452359"/>
              <a:gd name="connsiteY21" fmla="*/ 2401368 h 3734512"/>
              <a:gd name="connsiteX22" fmla="*/ 640934 w 4452359"/>
              <a:gd name="connsiteY22" fmla="*/ 2469734 h 3734512"/>
              <a:gd name="connsiteX23" fmla="*/ 666572 w 4452359"/>
              <a:gd name="connsiteY23" fmla="*/ 2529555 h 3734512"/>
              <a:gd name="connsiteX24" fmla="*/ 683663 w 4452359"/>
              <a:gd name="connsiteY24" fmla="*/ 2589376 h 3734512"/>
              <a:gd name="connsiteX25" fmla="*/ 734938 w 4452359"/>
              <a:gd name="connsiteY25" fmla="*/ 2717563 h 3734512"/>
              <a:gd name="connsiteX26" fmla="*/ 752030 w 4452359"/>
              <a:gd name="connsiteY26" fmla="*/ 2785929 h 3734512"/>
              <a:gd name="connsiteX27" fmla="*/ 803304 w 4452359"/>
              <a:gd name="connsiteY27" fmla="*/ 2905570 h 3734512"/>
              <a:gd name="connsiteX28" fmla="*/ 820396 w 4452359"/>
              <a:gd name="connsiteY28" fmla="*/ 2973936 h 3734512"/>
              <a:gd name="connsiteX29" fmla="*/ 854579 w 4452359"/>
              <a:gd name="connsiteY29" fmla="*/ 3042303 h 3734512"/>
              <a:gd name="connsiteX30" fmla="*/ 871671 w 4452359"/>
              <a:gd name="connsiteY30" fmla="*/ 3110669 h 3734512"/>
              <a:gd name="connsiteX31" fmla="*/ 897308 w 4452359"/>
              <a:gd name="connsiteY31" fmla="*/ 3153398 h 3734512"/>
              <a:gd name="connsiteX32" fmla="*/ 931491 w 4452359"/>
              <a:gd name="connsiteY32" fmla="*/ 3247402 h 3734512"/>
              <a:gd name="connsiteX33" fmla="*/ 948583 w 4452359"/>
              <a:gd name="connsiteY33" fmla="*/ 3273039 h 3734512"/>
              <a:gd name="connsiteX34" fmla="*/ 965675 w 4452359"/>
              <a:gd name="connsiteY34" fmla="*/ 3307222 h 3734512"/>
              <a:gd name="connsiteX35" fmla="*/ 974220 w 4452359"/>
              <a:gd name="connsiteY35" fmla="*/ 3341406 h 3734512"/>
              <a:gd name="connsiteX36" fmla="*/ 1025495 w 4452359"/>
              <a:gd name="connsiteY36" fmla="*/ 3418318 h 3734512"/>
              <a:gd name="connsiteX37" fmla="*/ 1076770 w 4452359"/>
              <a:gd name="connsiteY37" fmla="*/ 3495230 h 3734512"/>
              <a:gd name="connsiteX38" fmla="*/ 1102407 w 4452359"/>
              <a:gd name="connsiteY38" fmla="*/ 3520867 h 3734512"/>
              <a:gd name="connsiteX39" fmla="*/ 1136590 w 4452359"/>
              <a:gd name="connsiteY39" fmla="*/ 3563596 h 3734512"/>
              <a:gd name="connsiteX40" fmla="*/ 1264777 w 4452359"/>
              <a:gd name="connsiteY40" fmla="*/ 3649054 h 3734512"/>
              <a:gd name="connsiteX41" fmla="*/ 1350235 w 4452359"/>
              <a:gd name="connsiteY41" fmla="*/ 3691783 h 3734512"/>
              <a:gd name="connsiteX42" fmla="*/ 1384418 w 4452359"/>
              <a:gd name="connsiteY42" fmla="*/ 3708875 h 3734512"/>
              <a:gd name="connsiteX43" fmla="*/ 1563880 w 4452359"/>
              <a:gd name="connsiteY43" fmla="*/ 3734512 h 3734512"/>
              <a:gd name="connsiteX44" fmla="*/ 1871529 w 4452359"/>
              <a:gd name="connsiteY44" fmla="*/ 3725966 h 3734512"/>
              <a:gd name="connsiteX45" fmla="*/ 1914258 w 4452359"/>
              <a:gd name="connsiteY45" fmla="*/ 3717420 h 3734512"/>
              <a:gd name="connsiteX46" fmla="*/ 1982624 w 4452359"/>
              <a:gd name="connsiteY46" fmla="*/ 3700329 h 3734512"/>
              <a:gd name="connsiteX47" fmla="*/ 2068082 w 4452359"/>
              <a:gd name="connsiteY47" fmla="*/ 3674692 h 3734512"/>
              <a:gd name="connsiteX48" fmla="*/ 2110811 w 4452359"/>
              <a:gd name="connsiteY48" fmla="*/ 3657600 h 3734512"/>
              <a:gd name="connsiteX49" fmla="*/ 2179177 w 4452359"/>
              <a:gd name="connsiteY49" fmla="*/ 3623417 h 3734512"/>
              <a:gd name="connsiteX50" fmla="*/ 2221906 w 4452359"/>
              <a:gd name="connsiteY50" fmla="*/ 3606325 h 3734512"/>
              <a:gd name="connsiteX51" fmla="*/ 2281727 w 4452359"/>
              <a:gd name="connsiteY51" fmla="*/ 3572142 h 3734512"/>
              <a:gd name="connsiteX52" fmla="*/ 2367185 w 4452359"/>
              <a:gd name="connsiteY52" fmla="*/ 3537959 h 3734512"/>
              <a:gd name="connsiteX53" fmla="*/ 2444097 w 4452359"/>
              <a:gd name="connsiteY53" fmla="*/ 3495230 h 3734512"/>
              <a:gd name="connsiteX54" fmla="*/ 2486826 w 4452359"/>
              <a:gd name="connsiteY54" fmla="*/ 3461047 h 3734512"/>
              <a:gd name="connsiteX55" fmla="*/ 2572284 w 4452359"/>
              <a:gd name="connsiteY55" fmla="*/ 3418318 h 3734512"/>
              <a:gd name="connsiteX56" fmla="*/ 2606467 w 4452359"/>
              <a:gd name="connsiteY56" fmla="*/ 3401226 h 3734512"/>
              <a:gd name="connsiteX57" fmla="*/ 2666288 w 4452359"/>
              <a:gd name="connsiteY57" fmla="*/ 3367043 h 3734512"/>
              <a:gd name="connsiteX58" fmla="*/ 2743200 w 4452359"/>
              <a:gd name="connsiteY58" fmla="*/ 3307222 h 3734512"/>
              <a:gd name="connsiteX59" fmla="*/ 2768837 w 4452359"/>
              <a:gd name="connsiteY59" fmla="*/ 3281585 h 3734512"/>
              <a:gd name="connsiteX60" fmla="*/ 2854295 w 4452359"/>
              <a:gd name="connsiteY60" fmla="*/ 3230310 h 3734512"/>
              <a:gd name="connsiteX61" fmla="*/ 3016665 w 4452359"/>
              <a:gd name="connsiteY61" fmla="*/ 3110669 h 3734512"/>
              <a:gd name="connsiteX62" fmla="*/ 3042303 w 4452359"/>
              <a:gd name="connsiteY62" fmla="*/ 3085032 h 3734512"/>
              <a:gd name="connsiteX63" fmla="*/ 3093577 w 4452359"/>
              <a:gd name="connsiteY63" fmla="*/ 3042303 h 3734512"/>
              <a:gd name="connsiteX64" fmla="*/ 3136306 w 4452359"/>
              <a:gd name="connsiteY64" fmla="*/ 2982482 h 3734512"/>
              <a:gd name="connsiteX65" fmla="*/ 3179035 w 4452359"/>
              <a:gd name="connsiteY65" fmla="*/ 2939753 h 3734512"/>
              <a:gd name="connsiteX66" fmla="*/ 3221764 w 4452359"/>
              <a:gd name="connsiteY66" fmla="*/ 2888478 h 3734512"/>
              <a:gd name="connsiteX67" fmla="*/ 3264493 w 4452359"/>
              <a:gd name="connsiteY67" fmla="*/ 2845749 h 3734512"/>
              <a:gd name="connsiteX68" fmla="*/ 3298676 w 4452359"/>
              <a:gd name="connsiteY68" fmla="*/ 2785929 h 3734512"/>
              <a:gd name="connsiteX69" fmla="*/ 3332860 w 4452359"/>
              <a:gd name="connsiteY69" fmla="*/ 2734654 h 3734512"/>
              <a:gd name="connsiteX70" fmla="*/ 3358497 w 4452359"/>
              <a:gd name="connsiteY70" fmla="*/ 2700471 h 3734512"/>
              <a:gd name="connsiteX71" fmla="*/ 3375589 w 4452359"/>
              <a:gd name="connsiteY71" fmla="*/ 2657742 h 3734512"/>
              <a:gd name="connsiteX72" fmla="*/ 3426863 w 4452359"/>
              <a:gd name="connsiteY72" fmla="*/ 2563738 h 3734512"/>
              <a:gd name="connsiteX73" fmla="*/ 3469592 w 4452359"/>
              <a:gd name="connsiteY73" fmla="*/ 2486826 h 3734512"/>
              <a:gd name="connsiteX74" fmla="*/ 3520867 w 4452359"/>
              <a:gd name="connsiteY74" fmla="*/ 2384277 h 3734512"/>
              <a:gd name="connsiteX75" fmla="*/ 3563596 w 4452359"/>
              <a:gd name="connsiteY75" fmla="*/ 2290273 h 3734512"/>
              <a:gd name="connsiteX76" fmla="*/ 3631962 w 4452359"/>
              <a:gd name="connsiteY76" fmla="*/ 2170632 h 3734512"/>
              <a:gd name="connsiteX77" fmla="*/ 3666146 w 4452359"/>
              <a:gd name="connsiteY77" fmla="*/ 2093720 h 3734512"/>
              <a:gd name="connsiteX78" fmla="*/ 3700329 w 4452359"/>
              <a:gd name="connsiteY78" fmla="*/ 2008262 h 3734512"/>
              <a:gd name="connsiteX79" fmla="*/ 3777241 w 4452359"/>
              <a:gd name="connsiteY79" fmla="*/ 1871529 h 3734512"/>
              <a:gd name="connsiteX80" fmla="*/ 3802878 w 4452359"/>
              <a:gd name="connsiteY80" fmla="*/ 1794617 h 3734512"/>
              <a:gd name="connsiteX81" fmla="*/ 3837061 w 4452359"/>
              <a:gd name="connsiteY81" fmla="*/ 1734796 h 3734512"/>
              <a:gd name="connsiteX82" fmla="*/ 3871245 w 4452359"/>
              <a:gd name="connsiteY82" fmla="*/ 1666430 h 3734512"/>
              <a:gd name="connsiteX83" fmla="*/ 3939611 w 4452359"/>
              <a:gd name="connsiteY83" fmla="*/ 1495514 h 3734512"/>
              <a:gd name="connsiteX84" fmla="*/ 3973794 w 4452359"/>
              <a:gd name="connsiteY84" fmla="*/ 1410056 h 3734512"/>
              <a:gd name="connsiteX85" fmla="*/ 4007977 w 4452359"/>
              <a:gd name="connsiteY85" fmla="*/ 1341690 h 3734512"/>
              <a:gd name="connsiteX86" fmla="*/ 4067798 w 4452359"/>
              <a:gd name="connsiteY86" fmla="*/ 1187865 h 3734512"/>
              <a:gd name="connsiteX87" fmla="*/ 4144710 w 4452359"/>
              <a:gd name="connsiteY87" fmla="*/ 1008404 h 3734512"/>
              <a:gd name="connsiteX88" fmla="*/ 4195985 w 4452359"/>
              <a:gd name="connsiteY88" fmla="*/ 846034 h 3734512"/>
              <a:gd name="connsiteX89" fmla="*/ 4255805 w 4452359"/>
              <a:gd name="connsiteY89" fmla="*/ 692209 h 3734512"/>
              <a:gd name="connsiteX90" fmla="*/ 4272897 w 4452359"/>
              <a:gd name="connsiteY90" fmla="*/ 615297 h 3734512"/>
              <a:gd name="connsiteX91" fmla="*/ 4298534 w 4452359"/>
              <a:gd name="connsiteY91" fmla="*/ 546931 h 3734512"/>
              <a:gd name="connsiteX92" fmla="*/ 4315626 w 4452359"/>
              <a:gd name="connsiteY92" fmla="*/ 478564 h 3734512"/>
              <a:gd name="connsiteX93" fmla="*/ 4341263 w 4452359"/>
              <a:gd name="connsiteY93" fmla="*/ 393106 h 3734512"/>
              <a:gd name="connsiteX94" fmla="*/ 4375447 w 4452359"/>
              <a:gd name="connsiteY94" fmla="*/ 256374 h 3734512"/>
              <a:gd name="connsiteX95" fmla="*/ 4401084 w 4452359"/>
              <a:gd name="connsiteY95" fmla="*/ 188007 h 3734512"/>
              <a:gd name="connsiteX96" fmla="*/ 4435267 w 4452359"/>
              <a:gd name="connsiteY96" fmla="*/ 76912 h 3734512"/>
              <a:gd name="connsiteX97" fmla="*/ 4452359 w 4452359"/>
              <a:gd name="connsiteY97" fmla="*/ 0 h 3734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4452359" h="3734512">
                <a:moveTo>
                  <a:pt x="0" y="68366"/>
                </a:moveTo>
                <a:cubicBezTo>
                  <a:pt x="2849" y="82609"/>
                  <a:pt x="6158" y="96768"/>
                  <a:pt x="8546" y="111095"/>
                </a:cubicBezTo>
                <a:cubicBezTo>
                  <a:pt x="11857" y="130964"/>
                  <a:pt x="13379" y="151118"/>
                  <a:pt x="17091" y="170916"/>
                </a:cubicBezTo>
                <a:cubicBezTo>
                  <a:pt x="25448" y="215488"/>
                  <a:pt x="37418" y="264098"/>
                  <a:pt x="51275" y="307649"/>
                </a:cubicBezTo>
                <a:cubicBezTo>
                  <a:pt x="64931" y="350569"/>
                  <a:pt x="94004" y="435835"/>
                  <a:pt x="94004" y="435835"/>
                </a:cubicBezTo>
                <a:cubicBezTo>
                  <a:pt x="96852" y="452927"/>
                  <a:pt x="98709" y="470214"/>
                  <a:pt x="102549" y="487110"/>
                </a:cubicBezTo>
                <a:cubicBezTo>
                  <a:pt x="112961" y="532922"/>
                  <a:pt x="136733" y="623843"/>
                  <a:pt x="136733" y="623843"/>
                </a:cubicBezTo>
                <a:cubicBezTo>
                  <a:pt x="146583" y="712501"/>
                  <a:pt x="142362" y="694748"/>
                  <a:pt x="162370" y="786213"/>
                </a:cubicBezTo>
                <a:cubicBezTo>
                  <a:pt x="206266" y="986880"/>
                  <a:pt x="181012" y="918017"/>
                  <a:pt x="230736" y="1034041"/>
                </a:cubicBezTo>
                <a:cubicBezTo>
                  <a:pt x="240003" y="1089641"/>
                  <a:pt x="239337" y="1094054"/>
                  <a:pt x="256374" y="1153682"/>
                </a:cubicBezTo>
                <a:cubicBezTo>
                  <a:pt x="261323" y="1171005"/>
                  <a:pt x="268167" y="1187738"/>
                  <a:pt x="273465" y="1204957"/>
                </a:cubicBezTo>
                <a:cubicBezTo>
                  <a:pt x="279564" y="1224778"/>
                  <a:pt x="283999" y="1245103"/>
                  <a:pt x="290557" y="1264777"/>
                </a:cubicBezTo>
                <a:cubicBezTo>
                  <a:pt x="298254" y="1287867"/>
                  <a:pt x="308934" y="1309913"/>
                  <a:pt x="316194" y="1333144"/>
                </a:cubicBezTo>
                <a:cubicBezTo>
                  <a:pt x="323200" y="1355565"/>
                  <a:pt x="327234" y="1378813"/>
                  <a:pt x="333286" y="1401510"/>
                </a:cubicBezTo>
                <a:cubicBezTo>
                  <a:pt x="338629" y="1421548"/>
                  <a:pt x="346310" y="1440996"/>
                  <a:pt x="350377" y="1461331"/>
                </a:cubicBezTo>
                <a:cubicBezTo>
                  <a:pt x="357725" y="1498071"/>
                  <a:pt x="358382" y="1536077"/>
                  <a:pt x="367469" y="1572426"/>
                </a:cubicBezTo>
                <a:cubicBezTo>
                  <a:pt x="375556" y="1604773"/>
                  <a:pt x="392316" y="1634422"/>
                  <a:pt x="401652" y="1666430"/>
                </a:cubicBezTo>
                <a:cubicBezTo>
                  <a:pt x="491396" y="1974122"/>
                  <a:pt x="375829" y="1611620"/>
                  <a:pt x="444381" y="1862983"/>
                </a:cubicBezTo>
                <a:cubicBezTo>
                  <a:pt x="453862" y="1897746"/>
                  <a:pt x="468210" y="1931020"/>
                  <a:pt x="478564" y="1965533"/>
                </a:cubicBezTo>
                <a:cubicBezTo>
                  <a:pt x="550191" y="2204289"/>
                  <a:pt x="428993" y="1832202"/>
                  <a:pt x="521293" y="2119357"/>
                </a:cubicBezTo>
                <a:cubicBezTo>
                  <a:pt x="542509" y="2185362"/>
                  <a:pt x="570593" y="2272517"/>
                  <a:pt x="598205" y="2341548"/>
                </a:cubicBezTo>
                <a:cubicBezTo>
                  <a:pt x="606262" y="2361691"/>
                  <a:pt x="616983" y="2380787"/>
                  <a:pt x="623843" y="2401368"/>
                </a:cubicBezTo>
                <a:cubicBezTo>
                  <a:pt x="631271" y="2423653"/>
                  <a:pt x="633506" y="2447449"/>
                  <a:pt x="640934" y="2469734"/>
                </a:cubicBezTo>
                <a:cubicBezTo>
                  <a:pt x="647794" y="2490315"/>
                  <a:pt x="659275" y="2509124"/>
                  <a:pt x="666572" y="2529555"/>
                </a:cubicBezTo>
                <a:cubicBezTo>
                  <a:pt x="673547" y="2549085"/>
                  <a:pt x="676688" y="2569846"/>
                  <a:pt x="683663" y="2589376"/>
                </a:cubicBezTo>
                <a:cubicBezTo>
                  <a:pt x="720475" y="2692449"/>
                  <a:pt x="699904" y="2605455"/>
                  <a:pt x="734938" y="2717563"/>
                </a:cubicBezTo>
                <a:cubicBezTo>
                  <a:pt x="741944" y="2739984"/>
                  <a:pt x="744002" y="2763853"/>
                  <a:pt x="752030" y="2785929"/>
                </a:cubicBezTo>
                <a:cubicBezTo>
                  <a:pt x="766858" y="2826705"/>
                  <a:pt x="792780" y="2863477"/>
                  <a:pt x="803304" y="2905570"/>
                </a:cubicBezTo>
                <a:cubicBezTo>
                  <a:pt x="809001" y="2928359"/>
                  <a:pt x="812148" y="2951942"/>
                  <a:pt x="820396" y="2973936"/>
                </a:cubicBezTo>
                <a:cubicBezTo>
                  <a:pt x="829342" y="2997793"/>
                  <a:pt x="845633" y="3018446"/>
                  <a:pt x="854579" y="3042303"/>
                </a:cubicBezTo>
                <a:cubicBezTo>
                  <a:pt x="862827" y="3064297"/>
                  <a:pt x="863239" y="3088745"/>
                  <a:pt x="871671" y="3110669"/>
                </a:cubicBezTo>
                <a:cubicBezTo>
                  <a:pt x="877634" y="3126172"/>
                  <a:pt x="890435" y="3138277"/>
                  <a:pt x="897308" y="3153398"/>
                </a:cubicBezTo>
                <a:cubicBezTo>
                  <a:pt x="937177" y="3241110"/>
                  <a:pt x="892446" y="3169312"/>
                  <a:pt x="931491" y="3247402"/>
                </a:cubicBezTo>
                <a:cubicBezTo>
                  <a:pt x="936084" y="3256588"/>
                  <a:pt x="943487" y="3264122"/>
                  <a:pt x="948583" y="3273039"/>
                </a:cubicBezTo>
                <a:cubicBezTo>
                  <a:pt x="954904" y="3284100"/>
                  <a:pt x="959978" y="3295828"/>
                  <a:pt x="965675" y="3307222"/>
                </a:cubicBezTo>
                <a:cubicBezTo>
                  <a:pt x="968523" y="3318617"/>
                  <a:pt x="968967" y="3330901"/>
                  <a:pt x="974220" y="3341406"/>
                </a:cubicBezTo>
                <a:cubicBezTo>
                  <a:pt x="982739" y="3358444"/>
                  <a:pt x="1012691" y="3396979"/>
                  <a:pt x="1025495" y="3418318"/>
                </a:cubicBezTo>
                <a:cubicBezTo>
                  <a:pt x="1044619" y="3450191"/>
                  <a:pt x="1053036" y="3467540"/>
                  <a:pt x="1076770" y="3495230"/>
                </a:cubicBezTo>
                <a:cubicBezTo>
                  <a:pt x="1084635" y="3504406"/>
                  <a:pt x="1094449" y="3511772"/>
                  <a:pt x="1102407" y="3520867"/>
                </a:cubicBezTo>
                <a:cubicBezTo>
                  <a:pt x="1114418" y="3534594"/>
                  <a:pt x="1123692" y="3550698"/>
                  <a:pt x="1136590" y="3563596"/>
                </a:cubicBezTo>
                <a:cubicBezTo>
                  <a:pt x="1175158" y="3602164"/>
                  <a:pt x="1218502" y="3618205"/>
                  <a:pt x="1264777" y="3649054"/>
                </a:cubicBezTo>
                <a:cubicBezTo>
                  <a:pt x="1366387" y="3716794"/>
                  <a:pt x="1272931" y="3662793"/>
                  <a:pt x="1350235" y="3691783"/>
                </a:cubicBezTo>
                <a:cubicBezTo>
                  <a:pt x="1362163" y="3696256"/>
                  <a:pt x="1372169" y="3705375"/>
                  <a:pt x="1384418" y="3708875"/>
                </a:cubicBezTo>
                <a:cubicBezTo>
                  <a:pt x="1449548" y="3727483"/>
                  <a:pt x="1496379" y="3728375"/>
                  <a:pt x="1563880" y="3734512"/>
                </a:cubicBezTo>
                <a:cubicBezTo>
                  <a:pt x="1666430" y="3731663"/>
                  <a:pt x="1769062" y="3730965"/>
                  <a:pt x="1871529" y="3725966"/>
                </a:cubicBezTo>
                <a:cubicBezTo>
                  <a:pt x="1886037" y="3725258"/>
                  <a:pt x="1900105" y="3720686"/>
                  <a:pt x="1914258" y="3717420"/>
                </a:cubicBezTo>
                <a:cubicBezTo>
                  <a:pt x="1937146" y="3712138"/>
                  <a:pt x="1960814" y="3709053"/>
                  <a:pt x="1982624" y="3700329"/>
                </a:cubicBezTo>
                <a:cubicBezTo>
                  <a:pt x="2038839" y="3677842"/>
                  <a:pt x="2010311" y="3686245"/>
                  <a:pt x="2068082" y="3674692"/>
                </a:cubicBezTo>
                <a:cubicBezTo>
                  <a:pt x="2082325" y="3668995"/>
                  <a:pt x="2096883" y="3664028"/>
                  <a:pt x="2110811" y="3657600"/>
                </a:cubicBezTo>
                <a:cubicBezTo>
                  <a:pt x="2133944" y="3646923"/>
                  <a:pt x="2155521" y="3632880"/>
                  <a:pt x="2179177" y="3623417"/>
                </a:cubicBezTo>
                <a:cubicBezTo>
                  <a:pt x="2193420" y="3617720"/>
                  <a:pt x="2208185" y="3613185"/>
                  <a:pt x="2221906" y="3606325"/>
                </a:cubicBezTo>
                <a:cubicBezTo>
                  <a:pt x="2307718" y="3563420"/>
                  <a:pt x="2176869" y="3617082"/>
                  <a:pt x="2281727" y="3572142"/>
                </a:cubicBezTo>
                <a:cubicBezTo>
                  <a:pt x="2309927" y="3560056"/>
                  <a:pt x="2367185" y="3537959"/>
                  <a:pt x="2367185" y="3537959"/>
                </a:cubicBezTo>
                <a:cubicBezTo>
                  <a:pt x="2425200" y="3479941"/>
                  <a:pt x="2352080" y="3545420"/>
                  <a:pt x="2444097" y="3495230"/>
                </a:cubicBezTo>
                <a:cubicBezTo>
                  <a:pt x="2460110" y="3486496"/>
                  <a:pt x="2471185" y="3470431"/>
                  <a:pt x="2486826" y="3461047"/>
                </a:cubicBezTo>
                <a:cubicBezTo>
                  <a:pt x="2514136" y="3444661"/>
                  <a:pt x="2543798" y="3432561"/>
                  <a:pt x="2572284" y="3418318"/>
                </a:cubicBezTo>
                <a:cubicBezTo>
                  <a:pt x="2583678" y="3412621"/>
                  <a:pt x="2597459" y="3410234"/>
                  <a:pt x="2606467" y="3401226"/>
                </a:cubicBezTo>
                <a:cubicBezTo>
                  <a:pt x="2640409" y="3367284"/>
                  <a:pt x="2620379" y="3378520"/>
                  <a:pt x="2666288" y="3367043"/>
                </a:cubicBezTo>
                <a:cubicBezTo>
                  <a:pt x="2691925" y="3347103"/>
                  <a:pt x="2720234" y="3330188"/>
                  <a:pt x="2743200" y="3307222"/>
                </a:cubicBezTo>
                <a:cubicBezTo>
                  <a:pt x="2751746" y="3298676"/>
                  <a:pt x="2758900" y="3288464"/>
                  <a:pt x="2768837" y="3281585"/>
                </a:cubicBezTo>
                <a:cubicBezTo>
                  <a:pt x="2796150" y="3262676"/>
                  <a:pt x="2827263" y="3249619"/>
                  <a:pt x="2854295" y="3230310"/>
                </a:cubicBezTo>
                <a:cubicBezTo>
                  <a:pt x="2887219" y="3206793"/>
                  <a:pt x="2973464" y="3148469"/>
                  <a:pt x="3016665" y="3110669"/>
                </a:cubicBezTo>
                <a:cubicBezTo>
                  <a:pt x="3025760" y="3102711"/>
                  <a:pt x="3033270" y="3093061"/>
                  <a:pt x="3042303" y="3085032"/>
                </a:cubicBezTo>
                <a:cubicBezTo>
                  <a:pt x="3058931" y="3070251"/>
                  <a:pt x="3078544" y="3058703"/>
                  <a:pt x="3093577" y="3042303"/>
                </a:cubicBezTo>
                <a:cubicBezTo>
                  <a:pt x="3110135" y="3024239"/>
                  <a:pt x="3120619" y="3001307"/>
                  <a:pt x="3136306" y="2982482"/>
                </a:cubicBezTo>
                <a:cubicBezTo>
                  <a:pt x="3149201" y="2967008"/>
                  <a:pt x="3165486" y="2954657"/>
                  <a:pt x="3179035" y="2939753"/>
                </a:cubicBezTo>
                <a:cubicBezTo>
                  <a:pt x="3194001" y="2923291"/>
                  <a:pt x="3206798" y="2904940"/>
                  <a:pt x="3221764" y="2888478"/>
                </a:cubicBezTo>
                <a:cubicBezTo>
                  <a:pt x="3235313" y="2873574"/>
                  <a:pt x="3252407" y="2861863"/>
                  <a:pt x="3264493" y="2845749"/>
                </a:cubicBezTo>
                <a:cubicBezTo>
                  <a:pt x="3278273" y="2827376"/>
                  <a:pt x="3286640" y="2805488"/>
                  <a:pt x="3298676" y="2785929"/>
                </a:cubicBezTo>
                <a:cubicBezTo>
                  <a:pt x="3309442" y="2768435"/>
                  <a:pt x="3321080" y="2751482"/>
                  <a:pt x="3332860" y="2734654"/>
                </a:cubicBezTo>
                <a:cubicBezTo>
                  <a:pt x="3341028" y="2722986"/>
                  <a:pt x="3351580" y="2712921"/>
                  <a:pt x="3358497" y="2700471"/>
                </a:cubicBezTo>
                <a:cubicBezTo>
                  <a:pt x="3365947" y="2687061"/>
                  <a:pt x="3369241" y="2671707"/>
                  <a:pt x="3375589" y="2657742"/>
                </a:cubicBezTo>
                <a:cubicBezTo>
                  <a:pt x="3443596" y="2508126"/>
                  <a:pt x="3361022" y="2695420"/>
                  <a:pt x="3426863" y="2563738"/>
                </a:cubicBezTo>
                <a:cubicBezTo>
                  <a:pt x="3466029" y="2485405"/>
                  <a:pt x="3419167" y="2554060"/>
                  <a:pt x="3469592" y="2486826"/>
                </a:cubicBezTo>
                <a:cubicBezTo>
                  <a:pt x="3498024" y="2401533"/>
                  <a:pt x="3471168" y="2467109"/>
                  <a:pt x="3520867" y="2384277"/>
                </a:cubicBezTo>
                <a:cubicBezTo>
                  <a:pt x="3542323" y="2348517"/>
                  <a:pt x="3542031" y="2331444"/>
                  <a:pt x="3563596" y="2290273"/>
                </a:cubicBezTo>
                <a:cubicBezTo>
                  <a:pt x="3584909" y="2249585"/>
                  <a:pt x="3613307" y="2212605"/>
                  <a:pt x="3631962" y="2170632"/>
                </a:cubicBezTo>
                <a:cubicBezTo>
                  <a:pt x="3643357" y="2144995"/>
                  <a:pt x="3655259" y="2119577"/>
                  <a:pt x="3666146" y="2093720"/>
                </a:cubicBezTo>
                <a:cubicBezTo>
                  <a:pt x="3678052" y="2065444"/>
                  <a:pt x="3686608" y="2035703"/>
                  <a:pt x="3700329" y="2008262"/>
                </a:cubicBezTo>
                <a:cubicBezTo>
                  <a:pt x="3760312" y="1888295"/>
                  <a:pt x="3727484" y="1992368"/>
                  <a:pt x="3777241" y="1871529"/>
                </a:cubicBezTo>
                <a:cubicBezTo>
                  <a:pt x="3787530" y="1846540"/>
                  <a:pt x="3792046" y="1819375"/>
                  <a:pt x="3802878" y="1794617"/>
                </a:cubicBezTo>
                <a:cubicBezTo>
                  <a:pt x="3812083" y="1773576"/>
                  <a:pt x="3826253" y="1755060"/>
                  <a:pt x="3837061" y="1734796"/>
                </a:cubicBezTo>
                <a:cubicBezTo>
                  <a:pt x="3849051" y="1712315"/>
                  <a:pt x="3861208" y="1689849"/>
                  <a:pt x="3871245" y="1666430"/>
                </a:cubicBezTo>
                <a:cubicBezTo>
                  <a:pt x="3895416" y="1610031"/>
                  <a:pt x="3916822" y="1552486"/>
                  <a:pt x="3939611" y="1495514"/>
                </a:cubicBezTo>
                <a:cubicBezTo>
                  <a:pt x="3951005" y="1467028"/>
                  <a:pt x="3960073" y="1437497"/>
                  <a:pt x="3973794" y="1410056"/>
                </a:cubicBezTo>
                <a:cubicBezTo>
                  <a:pt x="3985188" y="1387267"/>
                  <a:pt x="3998050" y="1365155"/>
                  <a:pt x="4007977" y="1341690"/>
                </a:cubicBezTo>
                <a:cubicBezTo>
                  <a:pt x="4029413" y="1291022"/>
                  <a:pt x="4045032" y="1237950"/>
                  <a:pt x="4067798" y="1187865"/>
                </a:cubicBezTo>
                <a:cubicBezTo>
                  <a:pt x="4094588" y="1128928"/>
                  <a:pt x="4123268" y="1069667"/>
                  <a:pt x="4144710" y="1008404"/>
                </a:cubicBezTo>
                <a:cubicBezTo>
                  <a:pt x="4175948" y="919152"/>
                  <a:pt x="4162909" y="931087"/>
                  <a:pt x="4195985" y="846034"/>
                </a:cubicBezTo>
                <a:cubicBezTo>
                  <a:pt x="4234357" y="747365"/>
                  <a:pt x="4227833" y="792906"/>
                  <a:pt x="4255805" y="692209"/>
                </a:cubicBezTo>
                <a:cubicBezTo>
                  <a:pt x="4262834" y="666904"/>
                  <a:pt x="4265487" y="640493"/>
                  <a:pt x="4272897" y="615297"/>
                </a:cubicBezTo>
                <a:cubicBezTo>
                  <a:pt x="4279764" y="591948"/>
                  <a:pt x="4291275" y="570161"/>
                  <a:pt x="4298534" y="546931"/>
                </a:cubicBezTo>
                <a:cubicBezTo>
                  <a:pt x="4305541" y="524510"/>
                  <a:pt x="4309339" y="501197"/>
                  <a:pt x="4315626" y="478564"/>
                </a:cubicBezTo>
                <a:cubicBezTo>
                  <a:pt x="4323586" y="449909"/>
                  <a:pt x="4333694" y="421867"/>
                  <a:pt x="4341263" y="393106"/>
                </a:cubicBezTo>
                <a:cubicBezTo>
                  <a:pt x="4362508" y="312375"/>
                  <a:pt x="4351413" y="328476"/>
                  <a:pt x="4375447" y="256374"/>
                </a:cubicBezTo>
                <a:cubicBezTo>
                  <a:pt x="4383144" y="233284"/>
                  <a:pt x="4393825" y="211238"/>
                  <a:pt x="4401084" y="188007"/>
                </a:cubicBezTo>
                <a:cubicBezTo>
                  <a:pt x="4445676" y="45308"/>
                  <a:pt x="4393921" y="180276"/>
                  <a:pt x="4435267" y="76912"/>
                </a:cubicBezTo>
                <a:cubicBezTo>
                  <a:pt x="4444714" y="10786"/>
                  <a:pt x="4434805" y="35108"/>
                  <a:pt x="4452359" y="0"/>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9" name="Connettore 2 8">
            <a:extLst>
              <a:ext uri="{FF2B5EF4-FFF2-40B4-BE49-F238E27FC236}">
                <a16:creationId xmlns:a16="http://schemas.microsoft.com/office/drawing/2014/main" id="{F21BE19F-FB45-9F02-4229-045F0EDE89D9}"/>
              </a:ext>
            </a:extLst>
          </p:cNvPr>
          <p:cNvCxnSpPr>
            <a:cxnSpLocks/>
          </p:cNvCxnSpPr>
          <p:nvPr/>
        </p:nvCxnSpPr>
        <p:spPr>
          <a:xfrm flipV="1">
            <a:off x="9904576" y="3379171"/>
            <a:ext cx="820501" cy="483528"/>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0" name="Connettore 2 9">
            <a:extLst>
              <a:ext uri="{FF2B5EF4-FFF2-40B4-BE49-F238E27FC236}">
                <a16:creationId xmlns:a16="http://schemas.microsoft.com/office/drawing/2014/main" id="{D4B90F3A-C458-ABD5-4DFC-92E6AF2D9EC6}"/>
              </a:ext>
            </a:extLst>
          </p:cNvPr>
          <p:cNvCxnSpPr/>
          <p:nvPr/>
        </p:nvCxnSpPr>
        <p:spPr>
          <a:xfrm flipV="1">
            <a:off x="10169496" y="2682689"/>
            <a:ext cx="1146038" cy="70930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1" name="Connettore 2 10">
            <a:extLst>
              <a:ext uri="{FF2B5EF4-FFF2-40B4-BE49-F238E27FC236}">
                <a16:creationId xmlns:a16="http://schemas.microsoft.com/office/drawing/2014/main" id="{C14C7A5A-2B99-8883-A64B-CDE833DD671E}"/>
              </a:ext>
            </a:extLst>
          </p:cNvPr>
          <p:cNvCxnSpPr/>
          <p:nvPr/>
        </p:nvCxnSpPr>
        <p:spPr>
          <a:xfrm flipV="1">
            <a:off x="10399539" y="2186689"/>
            <a:ext cx="1146038" cy="70930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2" name="Connettore 2 11">
            <a:extLst>
              <a:ext uri="{FF2B5EF4-FFF2-40B4-BE49-F238E27FC236}">
                <a16:creationId xmlns:a16="http://schemas.microsoft.com/office/drawing/2014/main" id="{4701A4C5-118A-D2B7-9026-4A1B186C6C2C}"/>
              </a:ext>
            </a:extLst>
          </p:cNvPr>
          <p:cNvCxnSpPr>
            <a:cxnSpLocks/>
            <a:endCxn id="6" idx="91"/>
          </p:cNvCxnSpPr>
          <p:nvPr/>
        </p:nvCxnSpPr>
        <p:spPr>
          <a:xfrm flipV="1">
            <a:off x="9565561" y="3990886"/>
            <a:ext cx="629572" cy="312094"/>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6" name="CasellaDiTesto 15">
            <a:extLst>
              <a:ext uri="{FF2B5EF4-FFF2-40B4-BE49-F238E27FC236}">
                <a16:creationId xmlns:a16="http://schemas.microsoft.com/office/drawing/2014/main" id="{FF866207-6F5F-A1D8-D0D1-6A4FFCFCAEAB}"/>
              </a:ext>
            </a:extLst>
          </p:cNvPr>
          <p:cNvSpPr txBox="1"/>
          <p:nvPr/>
        </p:nvSpPr>
        <p:spPr>
          <a:xfrm>
            <a:off x="6096000" y="2867114"/>
            <a:ext cx="796052" cy="646331"/>
          </a:xfrm>
          <a:prstGeom prst="rect">
            <a:avLst/>
          </a:prstGeom>
          <a:noFill/>
        </p:spPr>
        <p:txBody>
          <a:bodyPr wrap="none" rtlCol="0">
            <a:spAutoFit/>
          </a:bodyPr>
          <a:lstStyle/>
          <a:p>
            <a:r>
              <a:rPr lang="it-IT" b="1" dirty="0"/>
              <a:t>Getto</a:t>
            </a:r>
          </a:p>
          <a:p>
            <a:r>
              <a:rPr lang="it-IT" b="1" dirty="0"/>
              <a:t>polare</a:t>
            </a:r>
          </a:p>
        </p:txBody>
      </p:sp>
      <p:sp>
        <p:nvSpPr>
          <p:cNvPr id="17" name="CasellaDiTesto 16">
            <a:extLst>
              <a:ext uri="{FF2B5EF4-FFF2-40B4-BE49-F238E27FC236}">
                <a16:creationId xmlns:a16="http://schemas.microsoft.com/office/drawing/2014/main" id="{0F3BE14F-12E0-214E-E725-07282BA8A45C}"/>
              </a:ext>
            </a:extLst>
          </p:cNvPr>
          <p:cNvSpPr txBox="1"/>
          <p:nvPr/>
        </p:nvSpPr>
        <p:spPr>
          <a:xfrm>
            <a:off x="10729651" y="3232375"/>
            <a:ext cx="1213153" cy="369332"/>
          </a:xfrm>
          <a:prstGeom prst="rect">
            <a:avLst/>
          </a:prstGeom>
          <a:noFill/>
        </p:spPr>
        <p:txBody>
          <a:bodyPr wrap="none" rtlCol="0">
            <a:spAutoFit/>
          </a:bodyPr>
          <a:lstStyle/>
          <a:p>
            <a:r>
              <a:rPr lang="it-IT" b="1" dirty="0">
                <a:solidFill>
                  <a:srgbClr val="0070C0"/>
                </a:solidFill>
              </a:rPr>
              <a:t>divergenza</a:t>
            </a:r>
          </a:p>
        </p:txBody>
      </p:sp>
    </p:spTree>
    <p:extLst>
      <p:ext uri="{BB962C8B-B14F-4D97-AF65-F5344CB8AC3E}">
        <p14:creationId xmlns:p14="http://schemas.microsoft.com/office/powerpoint/2010/main" val="13140630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7CF944F-BC61-C8B8-448B-8DA065E7B4E6}"/>
              </a:ext>
            </a:extLst>
          </p:cNvPr>
          <p:cNvSpPr>
            <a:spLocks noGrp="1"/>
          </p:cNvSpPr>
          <p:nvPr>
            <p:ph type="title"/>
          </p:nvPr>
        </p:nvSpPr>
        <p:spPr/>
        <p:txBody>
          <a:bodyPr/>
          <a:lstStyle/>
          <a:p>
            <a:r>
              <a:rPr lang="it-IT" dirty="0"/>
              <a:t>Cala la pressione al suolo</a:t>
            </a:r>
          </a:p>
        </p:txBody>
      </p:sp>
      <p:sp>
        <p:nvSpPr>
          <p:cNvPr id="3" name="Segnaposto contenuto 2">
            <a:extLst>
              <a:ext uri="{FF2B5EF4-FFF2-40B4-BE49-F238E27FC236}">
                <a16:creationId xmlns:a16="http://schemas.microsoft.com/office/drawing/2014/main" id="{E2407C2B-219B-5DB0-0EFB-10E27DD02EC4}"/>
              </a:ext>
            </a:extLst>
          </p:cNvPr>
          <p:cNvSpPr>
            <a:spLocks noGrp="1"/>
          </p:cNvSpPr>
          <p:nvPr>
            <p:ph idx="1"/>
          </p:nvPr>
        </p:nvSpPr>
        <p:spPr>
          <a:xfrm>
            <a:off x="838200" y="1825625"/>
            <a:ext cx="4178181" cy="4351338"/>
          </a:xfrm>
        </p:spPr>
        <p:txBody>
          <a:bodyPr/>
          <a:lstStyle/>
          <a:p>
            <a:pPr marL="0" indent="0">
              <a:buNone/>
            </a:pPr>
            <a:r>
              <a:rPr lang="it-IT" dirty="0"/>
              <a:t>A causa di questa «fuga» di aria in alta quota, </a:t>
            </a:r>
            <a:r>
              <a:rPr lang="it-IT" b="1" dirty="0"/>
              <a:t>la pressione dell’aria cala al suolo </a:t>
            </a:r>
            <a:r>
              <a:rPr lang="it-IT" dirty="0"/>
              <a:t>e si genera una zona di bassa pressione che, subito, richiama altra aria dalle zone circostanti che si </a:t>
            </a:r>
            <a:r>
              <a:rPr lang="it-IT" dirty="0" err="1"/>
              <a:t>invortica</a:t>
            </a:r>
            <a:r>
              <a:rPr lang="it-IT" dirty="0"/>
              <a:t> in senso antiorario nel nostro emisfero (e in senso orario in quello australe)</a:t>
            </a:r>
          </a:p>
        </p:txBody>
      </p:sp>
      <p:pic>
        <p:nvPicPr>
          <p:cNvPr id="4" name="Immagine 3">
            <a:extLst>
              <a:ext uri="{FF2B5EF4-FFF2-40B4-BE49-F238E27FC236}">
                <a16:creationId xmlns:a16="http://schemas.microsoft.com/office/drawing/2014/main" id="{AD9F2D54-1C2C-24F1-20AA-5822F1554B23}"/>
              </a:ext>
            </a:extLst>
          </p:cNvPr>
          <p:cNvPicPr>
            <a:picLocks noChangeAspect="1"/>
          </p:cNvPicPr>
          <p:nvPr/>
        </p:nvPicPr>
        <p:blipFill>
          <a:blip r:embed="rId2"/>
          <a:stretch>
            <a:fillRect/>
          </a:stretch>
        </p:blipFill>
        <p:spPr>
          <a:xfrm>
            <a:off x="5139440" y="1690688"/>
            <a:ext cx="6747760" cy="5013802"/>
          </a:xfrm>
          <a:prstGeom prst="rect">
            <a:avLst/>
          </a:prstGeom>
        </p:spPr>
      </p:pic>
    </p:spTree>
    <p:extLst>
      <p:ext uri="{BB962C8B-B14F-4D97-AF65-F5344CB8AC3E}">
        <p14:creationId xmlns:p14="http://schemas.microsoft.com/office/powerpoint/2010/main" val="7015989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E2556F3-4CF1-5462-6586-B5B891F0A346}"/>
              </a:ext>
            </a:extLst>
          </p:cNvPr>
          <p:cNvSpPr>
            <a:spLocks noGrp="1"/>
          </p:cNvSpPr>
          <p:nvPr>
            <p:ph type="title"/>
          </p:nvPr>
        </p:nvSpPr>
        <p:spPr/>
        <p:txBody>
          <a:bodyPr/>
          <a:lstStyle/>
          <a:p>
            <a:r>
              <a:rPr lang="it-IT" dirty="0"/>
              <a:t>E’ nata una depressione extratropicale</a:t>
            </a:r>
          </a:p>
        </p:txBody>
      </p:sp>
      <p:sp>
        <p:nvSpPr>
          <p:cNvPr id="3" name="Segnaposto contenuto 2">
            <a:extLst>
              <a:ext uri="{FF2B5EF4-FFF2-40B4-BE49-F238E27FC236}">
                <a16:creationId xmlns:a16="http://schemas.microsoft.com/office/drawing/2014/main" id="{332F479E-7687-FCD3-3929-6922E4C9258E}"/>
              </a:ext>
            </a:extLst>
          </p:cNvPr>
          <p:cNvSpPr>
            <a:spLocks noGrp="1"/>
          </p:cNvSpPr>
          <p:nvPr>
            <p:ph idx="1"/>
          </p:nvPr>
        </p:nvSpPr>
        <p:spPr>
          <a:xfrm>
            <a:off x="838200" y="1825625"/>
            <a:ext cx="3631250" cy="4351338"/>
          </a:xfrm>
        </p:spPr>
        <p:txBody>
          <a:bodyPr/>
          <a:lstStyle/>
          <a:p>
            <a:pPr marL="0" indent="0">
              <a:buNone/>
            </a:pPr>
            <a:r>
              <a:rPr lang="it-IT" dirty="0"/>
              <a:t>Nasce così la depressione extratropicale che, attirando aria da nord, più fredda, genera il fronte freddo ad ovest e, richiamando aria calda da sud, genera quello caldo ad est.</a:t>
            </a:r>
          </a:p>
        </p:txBody>
      </p:sp>
      <p:pic>
        <p:nvPicPr>
          <p:cNvPr id="5" name="Immagine 4">
            <a:extLst>
              <a:ext uri="{FF2B5EF4-FFF2-40B4-BE49-F238E27FC236}">
                <a16:creationId xmlns:a16="http://schemas.microsoft.com/office/drawing/2014/main" id="{2BA1B78C-36FA-A6B9-2F62-9A074B3500FC}"/>
              </a:ext>
            </a:extLst>
          </p:cNvPr>
          <p:cNvPicPr>
            <a:picLocks noChangeAspect="1"/>
          </p:cNvPicPr>
          <p:nvPr/>
        </p:nvPicPr>
        <p:blipFill>
          <a:blip r:embed="rId2"/>
          <a:stretch>
            <a:fillRect/>
          </a:stretch>
        </p:blipFill>
        <p:spPr>
          <a:xfrm>
            <a:off x="4686732" y="1446067"/>
            <a:ext cx="7304065" cy="4576041"/>
          </a:xfrm>
          <a:prstGeom prst="rect">
            <a:avLst/>
          </a:prstGeom>
        </p:spPr>
      </p:pic>
    </p:spTree>
    <p:extLst>
      <p:ext uri="{BB962C8B-B14F-4D97-AF65-F5344CB8AC3E}">
        <p14:creationId xmlns:p14="http://schemas.microsoft.com/office/powerpoint/2010/main" val="36571021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C28F29C-D21A-90AB-35F6-B11C83CF2732}"/>
              </a:ext>
            </a:extLst>
          </p:cNvPr>
          <p:cNvSpPr>
            <a:spLocks noGrp="1"/>
          </p:cNvSpPr>
          <p:nvPr>
            <p:ph type="title"/>
          </p:nvPr>
        </p:nvSpPr>
        <p:spPr/>
        <p:txBody>
          <a:bodyPr/>
          <a:lstStyle/>
          <a:p>
            <a:r>
              <a:rPr lang="it-IT" dirty="0"/>
              <a:t>Grazie, corrente a getto! </a:t>
            </a:r>
          </a:p>
        </p:txBody>
      </p:sp>
      <p:sp>
        <p:nvSpPr>
          <p:cNvPr id="3" name="Segnaposto contenuto 2">
            <a:extLst>
              <a:ext uri="{FF2B5EF4-FFF2-40B4-BE49-F238E27FC236}">
                <a16:creationId xmlns:a16="http://schemas.microsoft.com/office/drawing/2014/main" id="{1AF72202-C61B-05A8-0671-3AAB442831E6}"/>
              </a:ext>
            </a:extLst>
          </p:cNvPr>
          <p:cNvSpPr>
            <a:spLocks noGrp="1"/>
          </p:cNvSpPr>
          <p:nvPr>
            <p:ph idx="1"/>
          </p:nvPr>
        </p:nvSpPr>
        <p:spPr>
          <a:xfrm>
            <a:off x="838200" y="1825625"/>
            <a:ext cx="3789218" cy="4351338"/>
          </a:xfrm>
        </p:spPr>
        <p:txBody>
          <a:bodyPr/>
          <a:lstStyle/>
          <a:p>
            <a:pPr marL="0" indent="0">
              <a:buNone/>
            </a:pPr>
            <a:r>
              <a:rPr lang="it-IT" dirty="0"/>
              <a:t>Senza la presenza del getto polare, dunque, noi non avremo gli ingredienti per la creazione delle depressioni extratropicali e delle perturbazioni atlantiche, che ci riforniscono di quantità costanti di pioggia</a:t>
            </a:r>
          </a:p>
        </p:txBody>
      </p:sp>
      <p:pic>
        <p:nvPicPr>
          <p:cNvPr id="4" name="Immagine 3">
            <a:extLst>
              <a:ext uri="{FF2B5EF4-FFF2-40B4-BE49-F238E27FC236}">
                <a16:creationId xmlns:a16="http://schemas.microsoft.com/office/drawing/2014/main" id="{A4DF3377-F029-E0BC-2A97-A0DCB3037C39}"/>
              </a:ext>
            </a:extLst>
          </p:cNvPr>
          <p:cNvPicPr>
            <a:picLocks noChangeAspect="1"/>
          </p:cNvPicPr>
          <p:nvPr/>
        </p:nvPicPr>
        <p:blipFill>
          <a:blip r:embed="rId2"/>
          <a:stretch>
            <a:fillRect/>
          </a:stretch>
        </p:blipFill>
        <p:spPr>
          <a:xfrm>
            <a:off x="5259242" y="1614487"/>
            <a:ext cx="6586251" cy="4562476"/>
          </a:xfrm>
          <a:prstGeom prst="rect">
            <a:avLst/>
          </a:prstGeom>
        </p:spPr>
      </p:pic>
    </p:spTree>
    <p:extLst>
      <p:ext uri="{BB962C8B-B14F-4D97-AF65-F5344CB8AC3E}">
        <p14:creationId xmlns:p14="http://schemas.microsoft.com/office/powerpoint/2010/main" val="1678201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7A60B0AF-886F-4A6C-9EDC-CFABF1639C14}"/>
              </a:ext>
            </a:extLst>
          </p:cNvPr>
          <p:cNvPicPr>
            <a:picLocks noChangeAspect="1"/>
          </p:cNvPicPr>
          <p:nvPr/>
        </p:nvPicPr>
        <p:blipFill>
          <a:blip r:embed="rId2"/>
          <a:stretch>
            <a:fillRect/>
          </a:stretch>
        </p:blipFill>
        <p:spPr>
          <a:xfrm>
            <a:off x="1315648" y="0"/>
            <a:ext cx="9560703" cy="6858000"/>
          </a:xfrm>
          <a:prstGeom prst="rect">
            <a:avLst/>
          </a:prstGeom>
        </p:spPr>
      </p:pic>
      <p:cxnSp>
        <p:nvCxnSpPr>
          <p:cNvPr id="7" name="Connettore 2 6">
            <a:extLst>
              <a:ext uri="{FF2B5EF4-FFF2-40B4-BE49-F238E27FC236}">
                <a16:creationId xmlns:a16="http://schemas.microsoft.com/office/drawing/2014/main" id="{A2546F81-9D82-4DC2-9ED7-EAF8B532E244}"/>
              </a:ext>
            </a:extLst>
          </p:cNvPr>
          <p:cNvCxnSpPr/>
          <p:nvPr/>
        </p:nvCxnSpPr>
        <p:spPr>
          <a:xfrm>
            <a:off x="6240329" y="5054795"/>
            <a:ext cx="1034473"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Connettore 2 7">
            <a:extLst>
              <a:ext uri="{FF2B5EF4-FFF2-40B4-BE49-F238E27FC236}">
                <a16:creationId xmlns:a16="http://schemas.microsoft.com/office/drawing/2014/main" id="{845FCF6B-1A10-4D74-AACB-FF4932CA4EAC}"/>
              </a:ext>
            </a:extLst>
          </p:cNvPr>
          <p:cNvCxnSpPr/>
          <p:nvPr/>
        </p:nvCxnSpPr>
        <p:spPr>
          <a:xfrm>
            <a:off x="6358546" y="4318433"/>
            <a:ext cx="1034473"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Connettore 2 8">
            <a:extLst>
              <a:ext uri="{FF2B5EF4-FFF2-40B4-BE49-F238E27FC236}">
                <a16:creationId xmlns:a16="http://schemas.microsoft.com/office/drawing/2014/main" id="{5ED4215C-C291-4ED5-A3FD-5E8DA68A7B61}"/>
              </a:ext>
            </a:extLst>
          </p:cNvPr>
          <p:cNvCxnSpPr/>
          <p:nvPr/>
        </p:nvCxnSpPr>
        <p:spPr>
          <a:xfrm>
            <a:off x="5914164" y="5446478"/>
            <a:ext cx="1034473"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Connettore 2 9">
            <a:extLst>
              <a:ext uri="{FF2B5EF4-FFF2-40B4-BE49-F238E27FC236}">
                <a16:creationId xmlns:a16="http://schemas.microsoft.com/office/drawing/2014/main" id="{A07E5F83-C64C-4383-8B6C-D453BA031DA3}"/>
              </a:ext>
            </a:extLst>
          </p:cNvPr>
          <p:cNvCxnSpPr>
            <a:cxnSpLocks/>
          </p:cNvCxnSpPr>
          <p:nvPr/>
        </p:nvCxnSpPr>
        <p:spPr>
          <a:xfrm flipH="1">
            <a:off x="4418176" y="5446478"/>
            <a:ext cx="461515" cy="50139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Connettore 2 11">
            <a:extLst>
              <a:ext uri="{FF2B5EF4-FFF2-40B4-BE49-F238E27FC236}">
                <a16:creationId xmlns:a16="http://schemas.microsoft.com/office/drawing/2014/main" id="{B9BF2CC3-E64E-4D9D-B100-8E8177EBE3E2}"/>
              </a:ext>
            </a:extLst>
          </p:cNvPr>
          <p:cNvCxnSpPr>
            <a:cxnSpLocks/>
          </p:cNvCxnSpPr>
          <p:nvPr/>
        </p:nvCxnSpPr>
        <p:spPr>
          <a:xfrm>
            <a:off x="3538434" y="4312693"/>
            <a:ext cx="0" cy="41313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Connettore 2 13">
            <a:extLst>
              <a:ext uri="{FF2B5EF4-FFF2-40B4-BE49-F238E27FC236}">
                <a16:creationId xmlns:a16="http://schemas.microsoft.com/office/drawing/2014/main" id="{67478387-551F-406F-87CB-7D29B1C4D296}"/>
              </a:ext>
            </a:extLst>
          </p:cNvPr>
          <p:cNvCxnSpPr>
            <a:cxnSpLocks/>
          </p:cNvCxnSpPr>
          <p:nvPr/>
        </p:nvCxnSpPr>
        <p:spPr>
          <a:xfrm flipH="1" flipV="1">
            <a:off x="3161944" y="2700471"/>
            <a:ext cx="494707" cy="315398"/>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CasellaDiTesto 15">
            <a:extLst>
              <a:ext uri="{FF2B5EF4-FFF2-40B4-BE49-F238E27FC236}">
                <a16:creationId xmlns:a16="http://schemas.microsoft.com/office/drawing/2014/main" id="{DF1A9547-B8F5-4E44-AFA1-CD218EAF0C04}"/>
              </a:ext>
            </a:extLst>
          </p:cNvPr>
          <p:cNvSpPr txBox="1"/>
          <p:nvPr/>
        </p:nvSpPr>
        <p:spPr>
          <a:xfrm>
            <a:off x="7494662" y="4149926"/>
            <a:ext cx="2162772" cy="369332"/>
          </a:xfrm>
          <a:prstGeom prst="rect">
            <a:avLst/>
          </a:prstGeom>
          <a:noFill/>
        </p:spPr>
        <p:txBody>
          <a:bodyPr wrap="none" rtlCol="0">
            <a:spAutoFit/>
          </a:bodyPr>
          <a:lstStyle/>
          <a:p>
            <a:r>
              <a:rPr lang="it-IT" dirty="0">
                <a:solidFill>
                  <a:srgbClr val="FF0000"/>
                </a:solidFill>
                <a:latin typeface="Aharoni" panose="02010803020104030203" pitchFamily="2" charset="-79"/>
                <a:cs typeface="Aharoni" panose="02010803020104030203" pitchFamily="2" charset="-79"/>
              </a:rPr>
              <a:t>Fronte invecchiato</a:t>
            </a:r>
          </a:p>
        </p:txBody>
      </p:sp>
      <p:sp>
        <p:nvSpPr>
          <p:cNvPr id="17" name="CasellaDiTesto 16">
            <a:extLst>
              <a:ext uri="{FF2B5EF4-FFF2-40B4-BE49-F238E27FC236}">
                <a16:creationId xmlns:a16="http://schemas.microsoft.com/office/drawing/2014/main" id="{CF8D53F6-8D42-4835-9E9D-CA58DC2422E9}"/>
              </a:ext>
            </a:extLst>
          </p:cNvPr>
          <p:cNvSpPr txBox="1"/>
          <p:nvPr/>
        </p:nvSpPr>
        <p:spPr>
          <a:xfrm>
            <a:off x="7274802" y="4870129"/>
            <a:ext cx="1531188" cy="369332"/>
          </a:xfrm>
          <a:prstGeom prst="rect">
            <a:avLst/>
          </a:prstGeom>
          <a:noFill/>
        </p:spPr>
        <p:txBody>
          <a:bodyPr wrap="none" rtlCol="0">
            <a:spAutoFit/>
          </a:bodyPr>
          <a:lstStyle/>
          <a:p>
            <a:r>
              <a:rPr lang="it-IT" dirty="0">
                <a:solidFill>
                  <a:srgbClr val="FF0000"/>
                </a:solidFill>
                <a:latin typeface="Aharoni" panose="02010803020104030203" pitchFamily="2" charset="-79"/>
                <a:cs typeface="Aharoni" panose="02010803020104030203" pitchFamily="2" charset="-79"/>
              </a:rPr>
              <a:t>Fronte caldo</a:t>
            </a:r>
          </a:p>
        </p:txBody>
      </p:sp>
      <p:sp>
        <p:nvSpPr>
          <p:cNvPr id="18" name="CasellaDiTesto 17">
            <a:extLst>
              <a:ext uri="{FF2B5EF4-FFF2-40B4-BE49-F238E27FC236}">
                <a16:creationId xmlns:a16="http://schemas.microsoft.com/office/drawing/2014/main" id="{01EA40CA-179F-491A-BC7F-7395771E3211}"/>
              </a:ext>
            </a:extLst>
          </p:cNvPr>
          <p:cNvSpPr txBox="1"/>
          <p:nvPr/>
        </p:nvSpPr>
        <p:spPr>
          <a:xfrm>
            <a:off x="6900833" y="5319297"/>
            <a:ext cx="1675459" cy="369332"/>
          </a:xfrm>
          <a:prstGeom prst="rect">
            <a:avLst/>
          </a:prstGeom>
          <a:noFill/>
        </p:spPr>
        <p:txBody>
          <a:bodyPr wrap="none" rtlCol="0">
            <a:spAutoFit/>
          </a:bodyPr>
          <a:lstStyle/>
          <a:p>
            <a:r>
              <a:rPr lang="it-IT" dirty="0">
                <a:solidFill>
                  <a:srgbClr val="FF0000"/>
                </a:solidFill>
                <a:latin typeface="Aharoni" panose="02010803020104030203" pitchFamily="2" charset="-79"/>
                <a:cs typeface="Aharoni" panose="02010803020104030203" pitchFamily="2" charset="-79"/>
              </a:rPr>
              <a:t>Fronte freddo</a:t>
            </a:r>
          </a:p>
        </p:txBody>
      </p:sp>
      <p:sp>
        <p:nvSpPr>
          <p:cNvPr id="19" name="CasellaDiTesto 18">
            <a:extLst>
              <a:ext uri="{FF2B5EF4-FFF2-40B4-BE49-F238E27FC236}">
                <a16:creationId xmlns:a16="http://schemas.microsoft.com/office/drawing/2014/main" id="{D0158B77-1484-41A5-A60F-41A2D5023CFD}"/>
              </a:ext>
            </a:extLst>
          </p:cNvPr>
          <p:cNvSpPr txBox="1"/>
          <p:nvPr/>
        </p:nvSpPr>
        <p:spPr>
          <a:xfrm>
            <a:off x="2486161" y="5947873"/>
            <a:ext cx="1728358" cy="369332"/>
          </a:xfrm>
          <a:prstGeom prst="rect">
            <a:avLst/>
          </a:prstGeom>
          <a:noFill/>
        </p:spPr>
        <p:txBody>
          <a:bodyPr wrap="none" rtlCol="0">
            <a:spAutoFit/>
          </a:bodyPr>
          <a:lstStyle/>
          <a:p>
            <a:r>
              <a:rPr lang="it-IT" dirty="0">
                <a:solidFill>
                  <a:srgbClr val="FF0000"/>
                </a:solidFill>
                <a:latin typeface="Aharoni" panose="02010803020104030203" pitchFamily="2" charset="-79"/>
                <a:cs typeface="Aharoni" panose="02010803020104030203" pitchFamily="2" charset="-79"/>
              </a:rPr>
              <a:t>Fronte occluso</a:t>
            </a:r>
          </a:p>
        </p:txBody>
      </p:sp>
      <p:sp>
        <p:nvSpPr>
          <p:cNvPr id="20" name="CasellaDiTesto 19">
            <a:extLst>
              <a:ext uri="{FF2B5EF4-FFF2-40B4-BE49-F238E27FC236}">
                <a16:creationId xmlns:a16="http://schemas.microsoft.com/office/drawing/2014/main" id="{3D0C0B71-0F70-4F25-8BA6-56B92B4AE0FE}"/>
              </a:ext>
            </a:extLst>
          </p:cNvPr>
          <p:cNvSpPr txBox="1"/>
          <p:nvPr/>
        </p:nvSpPr>
        <p:spPr>
          <a:xfrm>
            <a:off x="2327911" y="4690642"/>
            <a:ext cx="2169184" cy="369332"/>
          </a:xfrm>
          <a:prstGeom prst="rect">
            <a:avLst/>
          </a:prstGeom>
          <a:noFill/>
        </p:spPr>
        <p:txBody>
          <a:bodyPr wrap="none" rtlCol="0">
            <a:spAutoFit/>
          </a:bodyPr>
          <a:lstStyle/>
          <a:p>
            <a:r>
              <a:rPr lang="it-IT" dirty="0">
                <a:solidFill>
                  <a:srgbClr val="FF0000"/>
                </a:solidFill>
                <a:latin typeface="Aharoni" panose="02010803020104030203" pitchFamily="2" charset="-79"/>
                <a:cs typeface="Aharoni" panose="02010803020104030203" pitchFamily="2" charset="-79"/>
              </a:rPr>
              <a:t>Linea di instabilità</a:t>
            </a:r>
          </a:p>
        </p:txBody>
      </p:sp>
      <p:sp>
        <p:nvSpPr>
          <p:cNvPr id="21" name="CasellaDiTesto 20">
            <a:extLst>
              <a:ext uri="{FF2B5EF4-FFF2-40B4-BE49-F238E27FC236}">
                <a16:creationId xmlns:a16="http://schemas.microsoft.com/office/drawing/2014/main" id="{89BD32DC-E709-4F50-AB0E-FE9D2811A42A}"/>
              </a:ext>
            </a:extLst>
          </p:cNvPr>
          <p:cNvSpPr txBox="1"/>
          <p:nvPr/>
        </p:nvSpPr>
        <p:spPr>
          <a:xfrm>
            <a:off x="209737" y="2326831"/>
            <a:ext cx="3140603" cy="369332"/>
          </a:xfrm>
          <a:prstGeom prst="rect">
            <a:avLst/>
          </a:prstGeom>
          <a:noFill/>
        </p:spPr>
        <p:txBody>
          <a:bodyPr wrap="none" rtlCol="0">
            <a:spAutoFit/>
          </a:bodyPr>
          <a:lstStyle/>
          <a:p>
            <a:r>
              <a:rPr lang="it-IT" dirty="0">
                <a:solidFill>
                  <a:srgbClr val="FF0000"/>
                </a:solidFill>
                <a:latin typeface="Aharoni" panose="02010803020104030203" pitchFamily="2" charset="-79"/>
                <a:cs typeface="Aharoni" panose="02010803020104030203" pitchFamily="2" charset="-79"/>
              </a:rPr>
              <a:t>Depressione extratropicale</a:t>
            </a:r>
          </a:p>
        </p:txBody>
      </p:sp>
    </p:spTree>
    <p:extLst>
      <p:ext uri="{BB962C8B-B14F-4D97-AF65-F5344CB8AC3E}">
        <p14:creationId xmlns:p14="http://schemas.microsoft.com/office/powerpoint/2010/main" val="35645207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DCB6A83B-7CAF-8286-D02B-984182B0E03B}"/>
              </a:ext>
            </a:extLst>
          </p:cNvPr>
          <p:cNvSpPr>
            <a:spLocks noGrp="1"/>
          </p:cNvSpPr>
          <p:nvPr>
            <p:ph idx="1"/>
          </p:nvPr>
        </p:nvSpPr>
        <p:spPr>
          <a:xfrm>
            <a:off x="120073" y="1825625"/>
            <a:ext cx="2973505" cy="4351338"/>
          </a:xfrm>
        </p:spPr>
        <p:txBody>
          <a:bodyPr/>
          <a:lstStyle/>
          <a:p>
            <a:pPr marL="0" indent="0">
              <a:buNone/>
            </a:pPr>
            <a:r>
              <a:rPr lang="it-IT" dirty="0"/>
              <a:t>L’analisi della situazione al suolo mostra una situazione di intervallo: il fronte freddo 1 è passato venerdì ed ora avremo una pausa nel week end prima dell’arrivo del fronte n° 2</a:t>
            </a:r>
          </a:p>
        </p:txBody>
      </p:sp>
      <p:pic>
        <p:nvPicPr>
          <p:cNvPr id="4" name="Immagine 3">
            <a:extLst>
              <a:ext uri="{FF2B5EF4-FFF2-40B4-BE49-F238E27FC236}">
                <a16:creationId xmlns:a16="http://schemas.microsoft.com/office/drawing/2014/main" id="{AEB775AA-91B8-E4F4-99E1-76071AE6D43D}"/>
              </a:ext>
            </a:extLst>
          </p:cNvPr>
          <p:cNvPicPr>
            <a:picLocks noChangeAspect="1"/>
          </p:cNvPicPr>
          <p:nvPr/>
        </p:nvPicPr>
        <p:blipFill>
          <a:blip r:embed="rId2"/>
          <a:stretch>
            <a:fillRect/>
          </a:stretch>
        </p:blipFill>
        <p:spPr>
          <a:xfrm>
            <a:off x="3371115" y="0"/>
            <a:ext cx="9412255" cy="6858000"/>
          </a:xfrm>
          <a:prstGeom prst="rect">
            <a:avLst/>
          </a:prstGeom>
        </p:spPr>
      </p:pic>
      <p:sp>
        <p:nvSpPr>
          <p:cNvPr id="2" name="Titolo 1">
            <a:extLst>
              <a:ext uri="{FF2B5EF4-FFF2-40B4-BE49-F238E27FC236}">
                <a16:creationId xmlns:a16="http://schemas.microsoft.com/office/drawing/2014/main" id="{1E0B347F-A4F7-EE4A-9C6C-FE37643985B4}"/>
              </a:ext>
            </a:extLst>
          </p:cNvPr>
          <p:cNvSpPr>
            <a:spLocks noGrp="1"/>
          </p:cNvSpPr>
          <p:nvPr>
            <p:ph type="title"/>
          </p:nvPr>
        </p:nvSpPr>
        <p:spPr>
          <a:xfrm>
            <a:off x="259222" y="365125"/>
            <a:ext cx="2973505" cy="1325563"/>
          </a:xfrm>
        </p:spPr>
        <p:txBody>
          <a:bodyPr/>
          <a:lstStyle/>
          <a:p>
            <a:r>
              <a:rPr lang="it-IT" dirty="0"/>
              <a:t>Situazione </a:t>
            </a:r>
          </a:p>
        </p:txBody>
      </p:sp>
      <p:sp>
        <p:nvSpPr>
          <p:cNvPr id="5" name="CasellaDiTesto 4">
            <a:extLst>
              <a:ext uri="{FF2B5EF4-FFF2-40B4-BE49-F238E27FC236}">
                <a16:creationId xmlns:a16="http://schemas.microsoft.com/office/drawing/2014/main" id="{7011D23E-B70E-0C36-F133-08B3E4FE42DD}"/>
              </a:ext>
            </a:extLst>
          </p:cNvPr>
          <p:cNvSpPr txBox="1"/>
          <p:nvPr/>
        </p:nvSpPr>
        <p:spPr>
          <a:xfrm>
            <a:off x="10926618" y="2909455"/>
            <a:ext cx="458704" cy="369332"/>
          </a:xfrm>
          <a:prstGeom prst="rect">
            <a:avLst/>
          </a:prstGeom>
          <a:noFill/>
        </p:spPr>
        <p:txBody>
          <a:bodyPr wrap="square" rtlCol="0">
            <a:spAutoFit/>
          </a:bodyPr>
          <a:lstStyle/>
          <a:p>
            <a:r>
              <a:rPr lang="it-IT" dirty="0"/>
              <a:t>1</a:t>
            </a:r>
          </a:p>
        </p:txBody>
      </p:sp>
      <p:sp>
        <p:nvSpPr>
          <p:cNvPr id="6" name="CasellaDiTesto 5">
            <a:extLst>
              <a:ext uri="{FF2B5EF4-FFF2-40B4-BE49-F238E27FC236}">
                <a16:creationId xmlns:a16="http://schemas.microsoft.com/office/drawing/2014/main" id="{6ECDD8EC-F47C-AFFF-AFDB-E56D07D0CC2E}"/>
              </a:ext>
            </a:extLst>
          </p:cNvPr>
          <p:cNvSpPr txBox="1"/>
          <p:nvPr/>
        </p:nvSpPr>
        <p:spPr>
          <a:xfrm>
            <a:off x="7389091" y="5523345"/>
            <a:ext cx="523359" cy="369332"/>
          </a:xfrm>
          <a:prstGeom prst="rect">
            <a:avLst/>
          </a:prstGeom>
          <a:noFill/>
        </p:spPr>
        <p:txBody>
          <a:bodyPr wrap="square" rtlCol="0">
            <a:spAutoFit/>
          </a:bodyPr>
          <a:lstStyle/>
          <a:p>
            <a:r>
              <a:rPr lang="it-IT" dirty="0"/>
              <a:t>2</a:t>
            </a:r>
          </a:p>
        </p:txBody>
      </p:sp>
    </p:spTree>
    <p:extLst>
      <p:ext uri="{BB962C8B-B14F-4D97-AF65-F5344CB8AC3E}">
        <p14:creationId xmlns:p14="http://schemas.microsoft.com/office/powerpoint/2010/main" val="8902447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96744734-9B7E-D685-CDAE-5C442033E51E}"/>
              </a:ext>
            </a:extLst>
          </p:cNvPr>
          <p:cNvSpPr>
            <a:spLocks noGrp="1"/>
          </p:cNvSpPr>
          <p:nvPr>
            <p:ph type="title"/>
          </p:nvPr>
        </p:nvSpPr>
        <p:spPr>
          <a:xfrm>
            <a:off x="640080" y="325369"/>
            <a:ext cx="4368602" cy="1956841"/>
          </a:xfrm>
        </p:spPr>
        <p:txBody>
          <a:bodyPr anchor="b">
            <a:normAutofit/>
          </a:bodyPr>
          <a:lstStyle/>
          <a:p>
            <a:r>
              <a:rPr lang="it-IT" sz="5400"/>
              <a:t>Ed eccolo qua il Getto polare</a:t>
            </a:r>
          </a:p>
        </p:txBody>
      </p:sp>
      <p:sp>
        <p:nvSpPr>
          <p:cNvPr id="1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egnaposto contenuto 2">
            <a:extLst>
              <a:ext uri="{FF2B5EF4-FFF2-40B4-BE49-F238E27FC236}">
                <a16:creationId xmlns:a16="http://schemas.microsoft.com/office/drawing/2014/main" id="{E10B4132-9E5F-D919-8B10-8684A98E0739}"/>
              </a:ext>
            </a:extLst>
          </p:cNvPr>
          <p:cNvSpPr>
            <a:spLocks noGrp="1"/>
          </p:cNvSpPr>
          <p:nvPr>
            <p:ph idx="1"/>
          </p:nvPr>
        </p:nvSpPr>
        <p:spPr>
          <a:xfrm>
            <a:off x="640080" y="2872899"/>
            <a:ext cx="4243589" cy="3320668"/>
          </a:xfrm>
        </p:spPr>
        <p:txBody>
          <a:bodyPr>
            <a:normAutofit/>
          </a:bodyPr>
          <a:lstStyle/>
          <a:p>
            <a:pPr marL="0" indent="0">
              <a:buNone/>
            </a:pPr>
            <a:r>
              <a:rPr lang="it-IT" dirty="0"/>
              <a:t>Per osservare il Getto polare, basta prendere le carte della velocità del vento a 200 e 300 hPa. E il gioco è fatto!</a:t>
            </a:r>
          </a:p>
        </p:txBody>
      </p:sp>
      <p:pic>
        <p:nvPicPr>
          <p:cNvPr id="4" name="Immagine 3">
            <a:extLst>
              <a:ext uri="{FF2B5EF4-FFF2-40B4-BE49-F238E27FC236}">
                <a16:creationId xmlns:a16="http://schemas.microsoft.com/office/drawing/2014/main" id="{54A6D97C-126A-C587-5BF7-A31D834E4BD5}"/>
              </a:ext>
            </a:extLst>
          </p:cNvPr>
          <p:cNvPicPr>
            <a:picLocks noChangeAspect="1"/>
          </p:cNvPicPr>
          <p:nvPr/>
        </p:nvPicPr>
        <p:blipFill rotWithShape="1">
          <a:blip r:embed="rId2"/>
          <a:srcRect l="7966" r="14549"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8703978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4205A2E7-63BA-FF4C-614F-75D37AE7570B}"/>
              </a:ext>
            </a:extLst>
          </p:cNvPr>
          <p:cNvPicPr>
            <a:picLocks noChangeAspect="1"/>
          </p:cNvPicPr>
          <p:nvPr/>
        </p:nvPicPr>
        <p:blipFill>
          <a:blip r:embed="rId2"/>
          <a:stretch>
            <a:fillRect/>
          </a:stretch>
        </p:blipFill>
        <p:spPr>
          <a:xfrm>
            <a:off x="838200" y="1606550"/>
            <a:ext cx="10096500" cy="4886325"/>
          </a:xfrm>
          <a:prstGeom prst="rect">
            <a:avLst/>
          </a:prstGeom>
        </p:spPr>
      </p:pic>
      <p:sp>
        <p:nvSpPr>
          <p:cNvPr id="2" name="Titolo 1">
            <a:extLst>
              <a:ext uri="{FF2B5EF4-FFF2-40B4-BE49-F238E27FC236}">
                <a16:creationId xmlns:a16="http://schemas.microsoft.com/office/drawing/2014/main" id="{B1BE99AC-C2E7-680F-23BE-5C00F615B149}"/>
              </a:ext>
            </a:extLst>
          </p:cNvPr>
          <p:cNvSpPr>
            <a:spLocks noGrp="1"/>
          </p:cNvSpPr>
          <p:nvPr>
            <p:ph type="title"/>
          </p:nvPr>
        </p:nvSpPr>
        <p:spPr>
          <a:xfrm>
            <a:off x="4357255" y="2461779"/>
            <a:ext cx="10515600" cy="1325563"/>
          </a:xfrm>
        </p:spPr>
        <p:txBody>
          <a:bodyPr>
            <a:normAutofit/>
          </a:bodyPr>
          <a:lstStyle/>
          <a:p>
            <a:r>
              <a:rPr lang="it-IT" sz="6000" dirty="0"/>
              <a:t>Buon fine settimana</a:t>
            </a:r>
          </a:p>
        </p:txBody>
      </p:sp>
    </p:spTree>
    <p:extLst>
      <p:ext uri="{BB962C8B-B14F-4D97-AF65-F5344CB8AC3E}">
        <p14:creationId xmlns:p14="http://schemas.microsoft.com/office/powerpoint/2010/main" val="11167395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9">
            <a:extLst>
              <a:ext uri="{FF2B5EF4-FFF2-40B4-BE49-F238E27FC236}">
                <a16:creationId xmlns:a16="http://schemas.microsoft.com/office/drawing/2014/main" id="{3AFE8227-C443-417B-BA91-520EB1EF4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magine 4">
            <a:extLst>
              <a:ext uri="{FF2B5EF4-FFF2-40B4-BE49-F238E27FC236}">
                <a16:creationId xmlns:a16="http://schemas.microsoft.com/office/drawing/2014/main" id="{C3A11E8E-167C-EBE4-5426-A45792E07B12}"/>
              </a:ext>
            </a:extLst>
          </p:cNvPr>
          <p:cNvPicPr>
            <a:picLocks noChangeAspect="1"/>
          </p:cNvPicPr>
          <p:nvPr/>
        </p:nvPicPr>
        <p:blipFill rotWithShape="1">
          <a:blip r:embed="rId2"/>
          <a:srcRect l="274" r="1" b="1"/>
          <a:stretch/>
        </p:blipFill>
        <p:spPr>
          <a:xfrm>
            <a:off x="20" y="431"/>
            <a:ext cx="8115280" cy="6408311"/>
          </a:xfrm>
          <a:prstGeom prst="rect">
            <a:avLst/>
          </a:prstGeom>
        </p:spPr>
      </p:pic>
      <p:sp>
        <p:nvSpPr>
          <p:cNvPr id="3" name="Segnaposto contenuto 2">
            <a:extLst>
              <a:ext uri="{FF2B5EF4-FFF2-40B4-BE49-F238E27FC236}">
                <a16:creationId xmlns:a16="http://schemas.microsoft.com/office/drawing/2014/main" id="{224ACAD7-FD2A-DD42-26F4-A0777616C572}"/>
              </a:ext>
            </a:extLst>
          </p:cNvPr>
          <p:cNvSpPr>
            <a:spLocks noGrp="1"/>
          </p:cNvSpPr>
          <p:nvPr>
            <p:ph idx="1"/>
          </p:nvPr>
        </p:nvSpPr>
        <p:spPr>
          <a:xfrm>
            <a:off x="8643193" y="2418408"/>
            <a:ext cx="2942813" cy="3540265"/>
          </a:xfrm>
        </p:spPr>
        <p:txBody>
          <a:bodyPr>
            <a:normAutofit lnSpcReduction="10000"/>
          </a:bodyPr>
          <a:lstStyle/>
          <a:p>
            <a:pPr marL="0" indent="0">
              <a:buNone/>
            </a:pPr>
            <a:r>
              <a:rPr lang="it-IT" dirty="0"/>
              <a:t>Il fronte freddo ha ormai lasciato la nostra penisola, ma resta nuvolosità stratiforme e a ridosso del versante appenninico</a:t>
            </a:r>
          </a:p>
        </p:txBody>
      </p:sp>
      <p:sp>
        <p:nvSpPr>
          <p:cNvPr id="16" name="Rectangle 11">
            <a:extLst>
              <a:ext uri="{FF2B5EF4-FFF2-40B4-BE49-F238E27FC236}">
                <a16:creationId xmlns:a16="http://schemas.microsoft.com/office/drawing/2014/main" id="{907741FC-B544-4A6E-B831-6789D0423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6408741"/>
            <a:ext cx="12191998" cy="457202"/>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F0BE7ED-7814-4273-B18A-F26CC038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6408742"/>
            <a:ext cx="8115300" cy="449258"/>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778879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DB2C9AF-702D-C613-8CD6-85AA507B77AF}"/>
              </a:ext>
            </a:extLst>
          </p:cNvPr>
          <p:cNvSpPr>
            <a:spLocks noGrp="1"/>
          </p:cNvSpPr>
          <p:nvPr>
            <p:ph type="title"/>
          </p:nvPr>
        </p:nvSpPr>
        <p:spPr/>
        <p:txBody>
          <a:bodyPr/>
          <a:lstStyle/>
          <a:p>
            <a:r>
              <a:rPr lang="it-IT" dirty="0"/>
              <a:t>Ci attende un week end tranquillo</a:t>
            </a:r>
          </a:p>
        </p:txBody>
      </p:sp>
      <p:sp>
        <p:nvSpPr>
          <p:cNvPr id="3" name="Segnaposto contenuto 2">
            <a:extLst>
              <a:ext uri="{FF2B5EF4-FFF2-40B4-BE49-F238E27FC236}">
                <a16:creationId xmlns:a16="http://schemas.microsoft.com/office/drawing/2014/main" id="{5A050A36-4BCE-3F77-F5C1-0063920BA0AB}"/>
              </a:ext>
            </a:extLst>
          </p:cNvPr>
          <p:cNvSpPr>
            <a:spLocks noGrp="1"/>
          </p:cNvSpPr>
          <p:nvPr>
            <p:ph idx="1"/>
          </p:nvPr>
        </p:nvSpPr>
        <p:spPr>
          <a:xfrm>
            <a:off x="838200" y="1825625"/>
            <a:ext cx="4622563" cy="4351338"/>
          </a:xfrm>
        </p:spPr>
        <p:txBody>
          <a:bodyPr/>
          <a:lstStyle/>
          <a:p>
            <a:pPr marL="0" indent="0">
              <a:buNone/>
            </a:pPr>
            <a:r>
              <a:rPr lang="it-IT" dirty="0"/>
              <a:t>Prima dell’arrivo del prossimo fronte, fra lunedì e martedì, avremo condizioni di tempo solo parzialmente nuvoloso sia sabato sia domenica. Nella giornata di oggi prevarranno, specie al mattino e specie ad ovest, ampie schiarite. Ci potrà essere qualche sporadico rovescio sui Sibillini.</a:t>
            </a:r>
          </a:p>
        </p:txBody>
      </p:sp>
      <p:pic>
        <p:nvPicPr>
          <p:cNvPr id="4" name="Immagine 3">
            <a:extLst>
              <a:ext uri="{FF2B5EF4-FFF2-40B4-BE49-F238E27FC236}">
                <a16:creationId xmlns:a16="http://schemas.microsoft.com/office/drawing/2014/main" id="{BC8BE05C-A792-ED58-20DD-7055BC53F729}"/>
              </a:ext>
            </a:extLst>
          </p:cNvPr>
          <p:cNvPicPr>
            <a:picLocks noChangeAspect="1"/>
          </p:cNvPicPr>
          <p:nvPr/>
        </p:nvPicPr>
        <p:blipFill>
          <a:blip r:embed="rId2"/>
          <a:stretch>
            <a:fillRect/>
          </a:stretch>
        </p:blipFill>
        <p:spPr>
          <a:xfrm>
            <a:off x="5631103" y="1825625"/>
            <a:ext cx="6136601" cy="4602451"/>
          </a:xfrm>
          <a:prstGeom prst="rect">
            <a:avLst/>
          </a:prstGeom>
        </p:spPr>
      </p:pic>
    </p:spTree>
    <p:extLst>
      <p:ext uri="{BB962C8B-B14F-4D97-AF65-F5344CB8AC3E}">
        <p14:creationId xmlns:p14="http://schemas.microsoft.com/office/powerpoint/2010/main" val="28622327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AA0832E-705B-A54D-08AB-FA77A1947520}"/>
              </a:ext>
            </a:extLst>
          </p:cNvPr>
          <p:cNvSpPr>
            <a:spLocks noGrp="1"/>
          </p:cNvSpPr>
          <p:nvPr>
            <p:ph type="title"/>
          </p:nvPr>
        </p:nvSpPr>
        <p:spPr/>
        <p:txBody>
          <a:bodyPr/>
          <a:lstStyle/>
          <a:p>
            <a:r>
              <a:rPr lang="it-IT" dirty="0"/>
              <a:t>Minime di stanotte</a:t>
            </a:r>
          </a:p>
        </p:txBody>
      </p:sp>
      <p:sp>
        <p:nvSpPr>
          <p:cNvPr id="3" name="Segnaposto contenuto 2">
            <a:extLst>
              <a:ext uri="{FF2B5EF4-FFF2-40B4-BE49-F238E27FC236}">
                <a16:creationId xmlns:a16="http://schemas.microsoft.com/office/drawing/2014/main" id="{A456B29C-D4F8-0F16-BB44-30FF392568A4}"/>
              </a:ext>
            </a:extLst>
          </p:cNvPr>
          <p:cNvSpPr>
            <a:spLocks noGrp="1"/>
          </p:cNvSpPr>
          <p:nvPr>
            <p:ph idx="1"/>
          </p:nvPr>
        </p:nvSpPr>
        <p:spPr>
          <a:xfrm>
            <a:off x="838200" y="1825625"/>
            <a:ext cx="3865880" cy="4351338"/>
          </a:xfrm>
        </p:spPr>
        <p:txBody>
          <a:bodyPr/>
          <a:lstStyle/>
          <a:p>
            <a:pPr marL="0" indent="0">
              <a:buNone/>
            </a:pPr>
            <a:r>
              <a:rPr lang="it-IT" dirty="0"/>
              <a:t>Le minime di stanotte si sono mantenute fra gli 11 e i 15°C, molto al di sopra delle medie normali, a causa della copertura nuvolosa e del vento. </a:t>
            </a:r>
          </a:p>
        </p:txBody>
      </p:sp>
      <p:pic>
        <p:nvPicPr>
          <p:cNvPr id="5" name="Immagine 4">
            <a:extLst>
              <a:ext uri="{FF2B5EF4-FFF2-40B4-BE49-F238E27FC236}">
                <a16:creationId xmlns:a16="http://schemas.microsoft.com/office/drawing/2014/main" id="{ED1935D8-61CB-82CB-9B29-862EAB2038E9}"/>
              </a:ext>
            </a:extLst>
          </p:cNvPr>
          <p:cNvPicPr>
            <a:picLocks noChangeAspect="1"/>
          </p:cNvPicPr>
          <p:nvPr/>
        </p:nvPicPr>
        <p:blipFill>
          <a:blip r:embed="rId2"/>
          <a:stretch>
            <a:fillRect/>
          </a:stretch>
        </p:blipFill>
        <p:spPr>
          <a:xfrm>
            <a:off x="4851023" y="1765038"/>
            <a:ext cx="7340977" cy="5092962"/>
          </a:xfrm>
          <a:prstGeom prst="rect">
            <a:avLst/>
          </a:prstGeom>
        </p:spPr>
      </p:pic>
    </p:spTree>
    <p:extLst>
      <p:ext uri="{BB962C8B-B14F-4D97-AF65-F5344CB8AC3E}">
        <p14:creationId xmlns:p14="http://schemas.microsoft.com/office/powerpoint/2010/main" val="18045379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1B3F7664-6B55-5E91-EE03-AA532DF7ABE0}"/>
              </a:ext>
            </a:extLst>
          </p:cNvPr>
          <p:cNvSpPr>
            <a:spLocks noGrp="1"/>
          </p:cNvSpPr>
          <p:nvPr>
            <p:ph type="title"/>
          </p:nvPr>
        </p:nvSpPr>
        <p:spPr>
          <a:xfrm>
            <a:off x="640080" y="325369"/>
            <a:ext cx="4368602" cy="1956841"/>
          </a:xfrm>
        </p:spPr>
        <p:txBody>
          <a:bodyPr anchor="b">
            <a:normAutofit/>
          </a:bodyPr>
          <a:lstStyle/>
          <a:p>
            <a:r>
              <a:rPr lang="it-IT" sz="5400"/>
              <a:t>Temperature gradevoli</a:t>
            </a:r>
          </a:p>
        </p:txBody>
      </p:sp>
      <p:sp>
        <p:nvSpPr>
          <p:cNvPr id="1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egnaposto contenuto 2">
            <a:extLst>
              <a:ext uri="{FF2B5EF4-FFF2-40B4-BE49-F238E27FC236}">
                <a16:creationId xmlns:a16="http://schemas.microsoft.com/office/drawing/2014/main" id="{46767442-69EE-F5F2-F7FE-A47FE5DBBC4B}"/>
              </a:ext>
            </a:extLst>
          </p:cNvPr>
          <p:cNvSpPr>
            <a:spLocks noGrp="1"/>
          </p:cNvSpPr>
          <p:nvPr>
            <p:ph idx="1"/>
          </p:nvPr>
        </p:nvSpPr>
        <p:spPr>
          <a:xfrm>
            <a:off x="341746" y="2872899"/>
            <a:ext cx="4802910" cy="3320668"/>
          </a:xfrm>
        </p:spPr>
        <p:txBody>
          <a:bodyPr>
            <a:normAutofit lnSpcReduction="10000"/>
          </a:bodyPr>
          <a:lstStyle/>
          <a:p>
            <a:pPr marL="0" indent="0">
              <a:buNone/>
            </a:pPr>
            <a:r>
              <a:rPr lang="it-IT" sz="2400" dirty="0"/>
              <a:t>Le temperature, grazie alla ventilazione meridionale, si manterranno su valori lievemente superiori alla norma, con massime comprese fra 18°C delle città appenniniche e i 22-23°C di Terni. Domenica, temperature stazionarie o in lieve, ulteriore aumento. Aumento più consistente lunedì e martedì per l’aumento della ventilazione meridionale.</a:t>
            </a:r>
          </a:p>
        </p:txBody>
      </p:sp>
      <p:pic>
        <p:nvPicPr>
          <p:cNvPr id="4" name="Immagine 3">
            <a:extLst>
              <a:ext uri="{FF2B5EF4-FFF2-40B4-BE49-F238E27FC236}">
                <a16:creationId xmlns:a16="http://schemas.microsoft.com/office/drawing/2014/main" id="{783EB6D1-F31E-AAF2-DA6D-FF6B97419CA0}"/>
              </a:ext>
            </a:extLst>
          </p:cNvPr>
          <p:cNvPicPr>
            <a:picLocks noChangeAspect="1"/>
          </p:cNvPicPr>
          <p:nvPr/>
        </p:nvPicPr>
        <p:blipFill rotWithShape="1">
          <a:blip r:embed="rId2"/>
          <a:srcRect l="13249" r="20050"/>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41390789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96E4EBC-348A-C003-9938-7D6B9993F327}"/>
              </a:ext>
            </a:extLst>
          </p:cNvPr>
          <p:cNvSpPr>
            <a:spLocks noGrp="1"/>
          </p:cNvSpPr>
          <p:nvPr>
            <p:ph type="title"/>
          </p:nvPr>
        </p:nvSpPr>
        <p:spPr/>
        <p:txBody>
          <a:bodyPr/>
          <a:lstStyle/>
          <a:p>
            <a:r>
              <a:rPr lang="it-IT" dirty="0"/>
              <a:t>Lunedì peggiora</a:t>
            </a:r>
          </a:p>
        </p:txBody>
      </p:sp>
      <p:sp>
        <p:nvSpPr>
          <p:cNvPr id="3" name="Segnaposto contenuto 2">
            <a:extLst>
              <a:ext uri="{FF2B5EF4-FFF2-40B4-BE49-F238E27FC236}">
                <a16:creationId xmlns:a16="http://schemas.microsoft.com/office/drawing/2014/main" id="{F61A7B23-1897-B0FA-D517-AD7440732FA2}"/>
              </a:ext>
            </a:extLst>
          </p:cNvPr>
          <p:cNvSpPr>
            <a:spLocks noGrp="1"/>
          </p:cNvSpPr>
          <p:nvPr>
            <p:ph idx="1"/>
          </p:nvPr>
        </p:nvSpPr>
        <p:spPr>
          <a:xfrm>
            <a:off x="838200" y="1825625"/>
            <a:ext cx="4118361" cy="4351338"/>
          </a:xfrm>
        </p:spPr>
        <p:txBody>
          <a:bodyPr/>
          <a:lstStyle/>
          <a:p>
            <a:pPr marL="0" indent="0">
              <a:buNone/>
            </a:pPr>
            <a:r>
              <a:rPr lang="it-IT" dirty="0"/>
              <a:t>Da lunedì pomeriggio, il peggioramento sarà già iniziato, con possibili temporali nel nord della regione e generale aumento della nuvolosità. Le piogge giungeranno nella serata di lunedì e nella nottata fra lunedì e martedì e proseguiranno nella giornata di martedì</a:t>
            </a:r>
          </a:p>
        </p:txBody>
      </p:sp>
      <p:pic>
        <p:nvPicPr>
          <p:cNvPr id="4" name="Immagine 3">
            <a:extLst>
              <a:ext uri="{FF2B5EF4-FFF2-40B4-BE49-F238E27FC236}">
                <a16:creationId xmlns:a16="http://schemas.microsoft.com/office/drawing/2014/main" id="{DEB7123C-8F03-4CB1-D28A-72A7B11D9FC6}"/>
              </a:ext>
            </a:extLst>
          </p:cNvPr>
          <p:cNvPicPr>
            <a:picLocks noChangeAspect="1"/>
          </p:cNvPicPr>
          <p:nvPr/>
        </p:nvPicPr>
        <p:blipFill>
          <a:blip r:embed="rId2"/>
          <a:stretch>
            <a:fillRect/>
          </a:stretch>
        </p:blipFill>
        <p:spPr>
          <a:xfrm>
            <a:off x="4886306" y="924560"/>
            <a:ext cx="7323039" cy="5335746"/>
          </a:xfrm>
          <a:prstGeom prst="rect">
            <a:avLst/>
          </a:prstGeom>
        </p:spPr>
      </p:pic>
    </p:spTree>
    <p:extLst>
      <p:ext uri="{BB962C8B-B14F-4D97-AF65-F5344CB8AC3E}">
        <p14:creationId xmlns:p14="http://schemas.microsoft.com/office/powerpoint/2010/main" val="19684128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DA7B8E0-F6D9-868F-F66C-19B54C2EAD96}"/>
              </a:ext>
            </a:extLst>
          </p:cNvPr>
          <p:cNvSpPr>
            <a:spLocks noGrp="1"/>
          </p:cNvSpPr>
          <p:nvPr>
            <p:ph type="title"/>
          </p:nvPr>
        </p:nvSpPr>
        <p:spPr/>
        <p:txBody>
          <a:bodyPr/>
          <a:lstStyle/>
          <a:p>
            <a:r>
              <a:rPr lang="it-IT" dirty="0"/>
              <a:t>Ancora niente freddo</a:t>
            </a:r>
          </a:p>
        </p:txBody>
      </p:sp>
      <p:sp>
        <p:nvSpPr>
          <p:cNvPr id="3" name="Segnaposto contenuto 2">
            <a:extLst>
              <a:ext uri="{FF2B5EF4-FFF2-40B4-BE49-F238E27FC236}">
                <a16:creationId xmlns:a16="http://schemas.microsoft.com/office/drawing/2014/main" id="{3E9DF9CF-D8E1-E39A-485C-7587F530E2E8}"/>
              </a:ext>
            </a:extLst>
          </p:cNvPr>
          <p:cNvSpPr>
            <a:spLocks noGrp="1"/>
          </p:cNvSpPr>
          <p:nvPr>
            <p:ph idx="1"/>
          </p:nvPr>
        </p:nvSpPr>
        <p:spPr>
          <a:xfrm>
            <a:off x="838200" y="1825625"/>
            <a:ext cx="4015811" cy="4351338"/>
          </a:xfrm>
        </p:spPr>
        <p:txBody>
          <a:bodyPr/>
          <a:lstStyle/>
          <a:p>
            <a:pPr marL="0" indent="0">
              <a:buNone/>
            </a:pPr>
            <a:r>
              <a:rPr lang="it-IT" dirty="0"/>
              <a:t>Le temperature si manterranno, ancora per la prossima settimana, al di sopra delle medie, ma dovrebbero rientrare molto probabilmente nelle medie entro la metà del mese di novembre</a:t>
            </a:r>
          </a:p>
        </p:txBody>
      </p:sp>
      <p:pic>
        <p:nvPicPr>
          <p:cNvPr id="5" name="Immagine 4">
            <a:extLst>
              <a:ext uri="{FF2B5EF4-FFF2-40B4-BE49-F238E27FC236}">
                <a16:creationId xmlns:a16="http://schemas.microsoft.com/office/drawing/2014/main" id="{04B84A1D-8134-56C2-046D-E8DA39A76606}"/>
              </a:ext>
            </a:extLst>
          </p:cNvPr>
          <p:cNvPicPr>
            <a:picLocks noChangeAspect="1"/>
          </p:cNvPicPr>
          <p:nvPr/>
        </p:nvPicPr>
        <p:blipFill>
          <a:blip r:embed="rId2"/>
          <a:stretch>
            <a:fillRect/>
          </a:stretch>
        </p:blipFill>
        <p:spPr>
          <a:xfrm>
            <a:off x="5818925" y="542925"/>
            <a:ext cx="6289947" cy="5949950"/>
          </a:xfrm>
          <a:prstGeom prst="rect">
            <a:avLst/>
          </a:prstGeom>
        </p:spPr>
      </p:pic>
    </p:spTree>
    <p:extLst>
      <p:ext uri="{BB962C8B-B14F-4D97-AF65-F5344CB8AC3E}">
        <p14:creationId xmlns:p14="http://schemas.microsoft.com/office/powerpoint/2010/main" val="2315859084"/>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244</TotalTime>
  <Words>1248</Words>
  <Application>Microsoft Office PowerPoint</Application>
  <PresentationFormat>Widescreen</PresentationFormat>
  <Paragraphs>67</Paragraphs>
  <Slides>31</Slides>
  <Notes>0</Notes>
  <HiddenSlides>0</HiddenSlides>
  <MMClips>0</MMClips>
  <ScaleCrop>false</ScaleCrop>
  <HeadingPairs>
    <vt:vector size="6" baseType="variant">
      <vt:variant>
        <vt:lpstr>Caratteri utilizzati</vt:lpstr>
      </vt:variant>
      <vt:variant>
        <vt:i4>4</vt:i4>
      </vt:variant>
      <vt:variant>
        <vt:lpstr>Tema</vt:lpstr>
      </vt:variant>
      <vt:variant>
        <vt:i4>1</vt:i4>
      </vt:variant>
      <vt:variant>
        <vt:lpstr>Titoli diapositive</vt:lpstr>
      </vt:variant>
      <vt:variant>
        <vt:i4>31</vt:i4>
      </vt:variant>
    </vt:vector>
  </HeadingPairs>
  <TitlesOfParts>
    <vt:vector size="36" baseType="lpstr">
      <vt:lpstr>Aharoni</vt:lpstr>
      <vt:lpstr>Arial</vt:lpstr>
      <vt:lpstr>Calibri</vt:lpstr>
      <vt:lpstr>Calibri Light</vt:lpstr>
      <vt:lpstr>Tema di Office</vt:lpstr>
      <vt:lpstr>La Corrente a getto</vt:lpstr>
      <vt:lpstr>Presentazione standard di PowerPoint</vt:lpstr>
      <vt:lpstr>Situazione </vt:lpstr>
      <vt:lpstr>Presentazione standard di PowerPoint</vt:lpstr>
      <vt:lpstr>Ci attende un week end tranquillo</vt:lpstr>
      <vt:lpstr>Minime di stanotte</vt:lpstr>
      <vt:lpstr>Temperature gradevoli</vt:lpstr>
      <vt:lpstr>Lunedì peggiora</vt:lpstr>
      <vt:lpstr>Ancora niente freddo</vt:lpstr>
      <vt:lpstr>Chi si rivede!</vt:lpstr>
      <vt:lpstr>Eccone uno schema</vt:lpstr>
      <vt:lpstr>La circolazione generale dell’atmosfera</vt:lpstr>
      <vt:lpstr>Obiettivo: ridurre le escursioni</vt:lpstr>
      <vt:lpstr>Come una brezza di mare</vt:lpstr>
      <vt:lpstr>Ma la Terra ruota su sé stessa</vt:lpstr>
      <vt:lpstr>Monsieur Coriolis</vt:lpstr>
      <vt:lpstr>Ecco la circolazione in sezione</vt:lpstr>
      <vt:lpstr>I getti tropicali e quelli polari</vt:lpstr>
      <vt:lpstr>Perché le correnti a getto?</vt:lpstr>
      <vt:lpstr>Mai sfidare il getto</vt:lpstr>
      <vt:lpstr>I getti sono ondulati</vt:lpstr>
      <vt:lpstr>L’ondulazione è la nostra salvezza</vt:lpstr>
      <vt:lpstr>Il meccanismo è intuitivo</vt:lpstr>
      <vt:lpstr>Il Getto come una motocicletta</vt:lpstr>
      <vt:lpstr>Fuoriuscita di aria</vt:lpstr>
      <vt:lpstr>Cala la pressione al suolo</vt:lpstr>
      <vt:lpstr>E’ nata una depressione extratropicale</vt:lpstr>
      <vt:lpstr>Grazie, corrente a getto! </vt:lpstr>
      <vt:lpstr>Presentazione standard di PowerPoint</vt:lpstr>
      <vt:lpstr>Ed eccolo qua il Getto polare</vt:lpstr>
      <vt:lpstr>Buon fine settimana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 perturbazioni</dc:title>
  <dc:creator>Pierluigi Gioia</dc:creator>
  <cp:lastModifiedBy>Pierluigi Gioia</cp:lastModifiedBy>
  <cp:revision>2</cp:revision>
  <dcterms:created xsi:type="dcterms:W3CDTF">2022-04-15T20:19:22Z</dcterms:created>
  <dcterms:modified xsi:type="dcterms:W3CDTF">2023-10-28T06:12:41Z</dcterms:modified>
</cp:coreProperties>
</file>