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905" r:id="rId3"/>
    <p:sldId id="861" r:id="rId4"/>
    <p:sldId id="862" r:id="rId5"/>
    <p:sldId id="869" r:id="rId6"/>
    <p:sldId id="910" r:id="rId7"/>
    <p:sldId id="871" r:id="rId8"/>
    <p:sldId id="872" r:id="rId9"/>
    <p:sldId id="911" r:id="rId10"/>
    <p:sldId id="873" r:id="rId11"/>
    <p:sldId id="874" r:id="rId12"/>
    <p:sldId id="875" r:id="rId13"/>
    <p:sldId id="907" r:id="rId14"/>
    <p:sldId id="904" r:id="rId15"/>
    <p:sldId id="906" r:id="rId16"/>
    <p:sldId id="909" r:id="rId17"/>
    <p:sldId id="90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66558-3650-4E16-B9B6-1240BEAD0CC3}" v="55" dt="2022-02-11T15:46:25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Gioia" userId="9fb95aaf82a6cb45" providerId="LiveId" clId="{F4C66558-3650-4E16-B9B6-1240BEAD0CC3}"/>
    <pc:docChg chg="custSel addSld delSld modSld sldOrd">
      <pc:chgData name="Pierluigi Gioia" userId="9fb95aaf82a6cb45" providerId="LiveId" clId="{F4C66558-3650-4E16-B9B6-1240BEAD0CC3}" dt="2022-02-11T15:46:36.339" v="1241" actId="14100"/>
      <pc:docMkLst>
        <pc:docMk/>
      </pc:docMkLst>
      <pc:sldChg chg="modSp mod">
        <pc:chgData name="Pierluigi Gioia" userId="9fb95aaf82a6cb45" providerId="LiveId" clId="{F4C66558-3650-4E16-B9B6-1240BEAD0CC3}" dt="2022-02-11T15:14:59.164" v="1002" actId="207"/>
        <pc:sldMkLst>
          <pc:docMk/>
          <pc:sldMk cId="0" sldId="861"/>
        </pc:sldMkLst>
        <pc:spChg chg="mod">
          <ac:chgData name="Pierluigi Gioia" userId="9fb95aaf82a6cb45" providerId="LiveId" clId="{F4C66558-3650-4E16-B9B6-1240BEAD0CC3}" dt="2022-02-11T15:14:46.478" v="1000" actId="207"/>
          <ac:spMkLst>
            <pc:docMk/>
            <pc:sldMk cId="0" sldId="861"/>
            <ac:spMk id="671749" creationId="{1E62EDEE-70FA-44FB-A6A0-8983FA4BA061}"/>
          </ac:spMkLst>
        </pc:spChg>
        <pc:spChg chg="mod">
          <ac:chgData name="Pierluigi Gioia" userId="9fb95aaf82a6cb45" providerId="LiveId" clId="{F4C66558-3650-4E16-B9B6-1240BEAD0CC3}" dt="2022-02-11T15:14:54.478" v="1001" actId="207"/>
          <ac:spMkLst>
            <pc:docMk/>
            <pc:sldMk cId="0" sldId="861"/>
            <ac:spMk id="671750" creationId="{B4B1F96E-B604-4433-852B-5E13E8247689}"/>
          </ac:spMkLst>
        </pc:spChg>
        <pc:spChg chg="mod">
          <ac:chgData name="Pierluigi Gioia" userId="9fb95aaf82a6cb45" providerId="LiveId" clId="{F4C66558-3650-4E16-B9B6-1240BEAD0CC3}" dt="2022-02-11T15:14:59.164" v="1002" actId="207"/>
          <ac:spMkLst>
            <pc:docMk/>
            <pc:sldMk cId="0" sldId="861"/>
            <ac:spMk id="671751" creationId="{081FBA85-C752-4673-BFEA-1CF4E520E570}"/>
          </ac:spMkLst>
        </pc:spChg>
      </pc:sldChg>
      <pc:sldChg chg="modSp mod">
        <pc:chgData name="Pierluigi Gioia" userId="9fb95aaf82a6cb45" providerId="LiveId" clId="{F4C66558-3650-4E16-B9B6-1240BEAD0CC3}" dt="2022-02-11T15:15:13.741" v="1004" actId="207"/>
        <pc:sldMkLst>
          <pc:docMk/>
          <pc:sldMk cId="0" sldId="862"/>
        </pc:sldMkLst>
        <pc:spChg chg="mod">
          <ac:chgData name="Pierluigi Gioia" userId="9fb95aaf82a6cb45" providerId="LiveId" clId="{F4C66558-3650-4E16-B9B6-1240BEAD0CC3}" dt="2022-02-11T15:15:08.606" v="1003" actId="207"/>
          <ac:spMkLst>
            <pc:docMk/>
            <pc:sldMk cId="0" sldId="862"/>
            <ac:spMk id="672774" creationId="{9BA6ECAA-618E-440C-AE6D-17ECFCB978FB}"/>
          </ac:spMkLst>
        </pc:spChg>
        <pc:spChg chg="mod">
          <ac:chgData name="Pierluigi Gioia" userId="9fb95aaf82a6cb45" providerId="LiveId" clId="{F4C66558-3650-4E16-B9B6-1240BEAD0CC3}" dt="2022-02-11T15:15:13.741" v="1004" actId="207"/>
          <ac:spMkLst>
            <pc:docMk/>
            <pc:sldMk cId="0" sldId="862"/>
            <ac:spMk id="672775" creationId="{5E806B8B-A857-4274-AAF1-09FCEB18197B}"/>
          </ac:spMkLst>
        </pc:spChg>
      </pc:sldChg>
      <pc:sldChg chg="addSp delSp modSp mod">
        <pc:chgData name="Pierluigi Gioia" userId="9fb95aaf82a6cb45" providerId="LiveId" clId="{F4C66558-3650-4E16-B9B6-1240BEAD0CC3}" dt="2022-02-10T18:52:43.850" v="92" actId="20577"/>
        <pc:sldMkLst>
          <pc:docMk/>
          <pc:sldMk cId="0" sldId="869"/>
        </pc:sldMkLst>
        <pc:spChg chg="add del mod">
          <ac:chgData name="Pierluigi Gioia" userId="9fb95aaf82a6cb45" providerId="LiveId" clId="{F4C66558-3650-4E16-B9B6-1240BEAD0CC3}" dt="2022-02-10T18:47:51.605" v="39" actId="478"/>
          <ac:spMkLst>
            <pc:docMk/>
            <pc:sldMk cId="0" sldId="869"/>
            <ac:spMk id="3" creationId="{4CE32086-592E-415B-9E14-77EE2F44D0F6}"/>
          </ac:spMkLst>
        </pc:spChg>
        <pc:spChg chg="add mod">
          <ac:chgData name="Pierluigi Gioia" userId="9fb95aaf82a6cb45" providerId="LiveId" clId="{F4C66558-3650-4E16-B9B6-1240BEAD0CC3}" dt="2022-02-10T18:52:43.850" v="92" actId="20577"/>
          <ac:spMkLst>
            <pc:docMk/>
            <pc:sldMk cId="0" sldId="869"/>
            <ac:spMk id="6" creationId="{EB0CE923-D659-4B25-9B87-EBDD68858C3E}"/>
          </ac:spMkLst>
        </pc:spChg>
        <pc:spChg chg="del">
          <ac:chgData name="Pierluigi Gioia" userId="9fb95aaf82a6cb45" providerId="LiveId" clId="{F4C66558-3650-4E16-B9B6-1240BEAD0CC3}" dt="2022-02-10T18:47:50.181" v="38" actId="478"/>
          <ac:spMkLst>
            <pc:docMk/>
            <pc:sldMk cId="0" sldId="869"/>
            <ac:spMk id="679938" creationId="{30B58498-E42C-42FC-9795-DF3A64A909D1}"/>
          </ac:spMkLst>
        </pc:spChg>
        <pc:spChg chg="del">
          <ac:chgData name="Pierluigi Gioia" userId="9fb95aaf82a6cb45" providerId="LiveId" clId="{F4C66558-3650-4E16-B9B6-1240BEAD0CC3}" dt="2022-02-10T18:47:47.437" v="37" actId="478"/>
          <ac:spMkLst>
            <pc:docMk/>
            <pc:sldMk cId="0" sldId="869"/>
            <ac:spMk id="679939" creationId="{0174D60D-80A8-4ACA-941A-8706C3231846}"/>
          </ac:spMkLst>
        </pc:spChg>
        <pc:spChg chg="del">
          <ac:chgData name="Pierluigi Gioia" userId="9fb95aaf82a6cb45" providerId="LiveId" clId="{F4C66558-3650-4E16-B9B6-1240BEAD0CC3}" dt="2022-02-10T18:47:54.395" v="40" actId="478"/>
          <ac:spMkLst>
            <pc:docMk/>
            <pc:sldMk cId="0" sldId="869"/>
            <ac:spMk id="679940" creationId="{DFB9E36C-4DF7-4848-8869-D5AFFB003A88}"/>
          </ac:spMkLst>
        </pc:spChg>
        <pc:picChg chg="add mod modCrop">
          <ac:chgData name="Pierluigi Gioia" userId="9fb95aaf82a6cb45" providerId="LiveId" clId="{F4C66558-3650-4E16-B9B6-1240BEAD0CC3}" dt="2022-02-10T18:52:19.408" v="58" actId="732"/>
          <ac:picMkLst>
            <pc:docMk/>
            <pc:sldMk cId="0" sldId="869"/>
            <ac:picMk id="5" creationId="{DAB8C694-83AC-41E7-93E8-EA5EA56FE195}"/>
          </ac:picMkLst>
        </pc:picChg>
      </pc:sldChg>
      <pc:sldChg chg="addSp modSp mod">
        <pc:chgData name="Pierluigi Gioia" userId="9fb95aaf82a6cb45" providerId="LiveId" clId="{F4C66558-3650-4E16-B9B6-1240BEAD0CC3}" dt="2022-02-11T15:24:13.428" v="1067" actId="14100"/>
        <pc:sldMkLst>
          <pc:docMk/>
          <pc:sldMk cId="0" sldId="871"/>
        </pc:sldMkLst>
        <pc:spChg chg="add mod">
          <ac:chgData name="Pierluigi Gioia" userId="9fb95aaf82a6cb45" providerId="LiveId" clId="{F4C66558-3650-4E16-B9B6-1240BEAD0CC3}" dt="2022-02-11T15:16:14.325" v="1012" actId="1076"/>
          <ac:spMkLst>
            <pc:docMk/>
            <pc:sldMk cId="0" sldId="871"/>
            <ac:spMk id="2" creationId="{186F4E61-B6DE-4980-8732-15CF95E6CFC0}"/>
          </ac:spMkLst>
        </pc:spChg>
        <pc:spChg chg="add mod">
          <ac:chgData name="Pierluigi Gioia" userId="9fb95aaf82a6cb45" providerId="LiveId" clId="{F4C66558-3650-4E16-B9B6-1240BEAD0CC3}" dt="2022-02-11T15:16:18.764" v="1013" actId="1076"/>
          <ac:spMkLst>
            <pc:docMk/>
            <pc:sldMk cId="0" sldId="871"/>
            <ac:spMk id="3" creationId="{B9A0E377-3C30-40BB-AE18-AF0A00F84E53}"/>
          </ac:spMkLst>
        </pc:spChg>
        <pc:spChg chg="add mod">
          <ac:chgData name="Pierluigi Gioia" userId="9fb95aaf82a6cb45" providerId="LiveId" clId="{F4C66558-3650-4E16-B9B6-1240BEAD0CC3}" dt="2022-02-11T15:16:53.300" v="1018" actId="14100"/>
          <ac:spMkLst>
            <pc:docMk/>
            <pc:sldMk cId="0" sldId="871"/>
            <ac:spMk id="9" creationId="{9E248149-E623-4FD2-8FAD-E91C13619E97}"/>
          </ac:spMkLst>
        </pc:spChg>
        <pc:spChg chg="mod">
          <ac:chgData name="Pierluigi Gioia" userId="9fb95aaf82a6cb45" providerId="LiveId" clId="{F4C66558-3650-4E16-B9B6-1240BEAD0CC3}" dt="2022-02-11T15:24:13.428" v="1067" actId="14100"/>
          <ac:spMkLst>
            <pc:docMk/>
            <pc:sldMk cId="0" sldId="871"/>
            <ac:spMk id="681986" creationId="{0D0F4420-2547-49B5-9869-3F6C45A88045}"/>
          </ac:spMkLst>
        </pc:spChg>
        <pc:spChg chg="mod">
          <ac:chgData name="Pierluigi Gioia" userId="9fb95aaf82a6cb45" providerId="LiveId" clId="{F4C66558-3650-4E16-B9B6-1240BEAD0CC3}" dt="2022-02-10T18:53:54.023" v="101" actId="1076"/>
          <ac:spMkLst>
            <pc:docMk/>
            <pc:sldMk cId="0" sldId="871"/>
            <ac:spMk id="681987" creationId="{267B6718-6DE4-411E-BDF5-C0B21D1AAD4E}"/>
          </ac:spMkLst>
        </pc:spChg>
        <pc:spChg chg="mod">
          <ac:chgData name="Pierluigi Gioia" userId="9fb95aaf82a6cb45" providerId="LiveId" clId="{F4C66558-3650-4E16-B9B6-1240BEAD0CC3}" dt="2022-02-11T15:23:42.417" v="1058" actId="20577"/>
          <ac:spMkLst>
            <pc:docMk/>
            <pc:sldMk cId="0" sldId="871"/>
            <ac:spMk id="681991" creationId="{F9468927-4804-43A4-99C5-20C0409EC333}"/>
          </ac:spMkLst>
        </pc:spChg>
        <pc:spChg chg="mod">
          <ac:chgData name="Pierluigi Gioia" userId="9fb95aaf82a6cb45" providerId="LiveId" clId="{F4C66558-3650-4E16-B9B6-1240BEAD0CC3}" dt="2022-02-11T15:15:56.171" v="1005" actId="1076"/>
          <ac:spMkLst>
            <pc:docMk/>
            <pc:sldMk cId="0" sldId="871"/>
            <ac:spMk id="681992" creationId="{BDA6305C-C93D-4B8F-BFC4-3E206673963D}"/>
          </ac:spMkLst>
        </pc:spChg>
      </pc:sldChg>
      <pc:sldChg chg="modSp">
        <pc:chgData name="Pierluigi Gioia" userId="9fb95aaf82a6cb45" providerId="LiveId" clId="{F4C66558-3650-4E16-B9B6-1240BEAD0CC3}" dt="2022-02-10T18:53:27.031" v="99" actId="14100"/>
        <pc:sldMkLst>
          <pc:docMk/>
          <pc:sldMk cId="0" sldId="872"/>
        </pc:sldMkLst>
        <pc:spChg chg="mod">
          <ac:chgData name="Pierluigi Gioia" userId="9fb95aaf82a6cb45" providerId="LiveId" clId="{F4C66558-3650-4E16-B9B6-1240BEAD0CC3}" dt="2022-02-10T18:53:27.031" v="99" actId="14100"/>
          <ac:spMkLst>
            <pc:docMk/>
            <pc:sldMk cId="0" sldId="872"/>
            <ac:spMk id="683014" creationId="{C5262A22-DCB9-403A-991D-1D336D6CD140}"/>
          </ac:spMkLst>
        </pc:spChg>
      </pc:sldChg>
      <pc:sldChg chg="modSp mod">
        <pc:chgData name="Pierluigi Gioia" userId="9fb95aaf82a6cb45" providerId="LiveId" clId="{F4C66558-3650-4E16-B9B6-1240BEAD0CC3}" dt="2022-02-10T18:56:30.052" v="137" actId="14100"/>
        <pc:sldMkLst>
          <pc:docMk/>
          <pc:sldMk cId="0" sldId="875"/>
        </pc:sldMkLst>
        <pc:spChg chg="mod">
          <ac:chgData name="Pierluigi Gioia" userId="9fb95aaf82a6cb45" providerId="LiveId" clId="{F4C66558-3650-4E16-B9B6-1240BEAD0CC3}" dt="2022-02-10T18:56:21.650" v="135" actId="14100"/>
          <ac:spMkLst>
            <pc:docMk/>
            <pc:sldMk cId="0" sldId="875"/>
            <ac:spMk id="686082" creationId="{31D1B3FB-92A0-4201-8EAC-EEE71643CD82}"/>
          </ac:spMkLst>
        </pc:spChg>
        <pc:spChg chg="mod">
          <ac:chgData name="Pierluigi Gioia" userId="9fb95aaf82a6cb45" providerId="LiveId" clId="{F4C66558-3650-4E16-B9B6-1240BEAD0CC3}" dt="2022-02-10T18:56:30.052" v="137" actId="14100"/>
          <ac:spMkLst>
            <pc:docMk/>
            <pc:sldMk cId="0" sldId="875"/>
            <ac:spMk id="686085" creationId="{4E3F673C-7494-45B2-BA5C-FD7EDFF6E004}"/>
          </ac:spMkLst>
        </pc:spChg>
      </pc:sldChg>
      <pc:sldChg chg="del">
        <pc:chgData name="Pierluigi Gioia" userId="9fb95aaf82a6cb45" providerId="LiveId" clId="{F4C66558-3650-4E16-B9B6-1240BEAD0CC3}" dt="2022-02-10T19:10:34.837" v="874" actId="47"/>
        <pc:sldMkLst>
          <pc:docMk/>
          <pc:sldMk cId="0" sldId="879"/>
        </pc:sldMkLst>
      </pc:sldChg>
      <pc:sldChg chg="ord">
        <pc:chgData name="Pierluigi Gioia" userId="9fb95aaf82a6cb45" providerId="LiveId" clId="{F4C66558-3650-4E16-B9B6-1240BEAD0CC3}" dt="2022-02-10T19:03:09.804" v="623"/>
        <pc:sldMkLst>
          <pc:docMk/>
          <pc:sldMk cId="0" sldId="904"/>
        </pc:sldMkLst>
      </pc:sldChg>
      <pc:sldChg chg="addSp modSp mod">
        <pc:chgData name="Pierluigi Gioia" userId="9fb95aaf82a6cb45" providerId="LiveId" clId="{F4C66558-3650-4E16-B9B6-1240BEAD0CC3}" dt="2022-02-10T19:11:17.678" v="900" actId="1076"/>
        <pc:sldMkLst>
          <pc:docMk/>
          <pc:sldMk cId="1968456321" sldId="905"/>
        </pc:sldMkLst>
        <pc:spChg chg="mod ord">
          <ac:chgData name="Pierluigi Gioia" userId="9fb95aaf82a6cb45" providerId="LiveId" clId="{F4C66558-3650-4E16-B9B6-1240BEAD0CC3}" dt="2022-02-10T18:44:50.640" v="26" actId="166"/>
          <ac:spMkLst>
            <pc:docMk/>
            <pc:sldMk cId="1968456321" sldId="905"/>
            <ac:spMk id="2" creationId="{9686C4CE-FE1C-416A-9929-BCA238D877F3}"/>
          </ac:spMkLst>
        </pc:spChg>
        <pc:spChg chg="mod ord">
          <ac:chgData name="Pierluigi Gioia" userId="9fb95aaf82a6cb45" providerId="LiveId" clId="{F4C66558-3650-4E16-B9B6-1240BEAD0CC3}" dt="2022-02-10T18:44:31.870" v="25" actId="166"/>
          <ac:spMkLst>
            <pc:docMk/>
            <pc:sldMk cId="1968456321" sldId="905"/>
            <ac:spMk id="3" creationId="{772328F0-1357-4B31-A943-BFF46822820A}"/>
          </ac:spMkLst>
        </pc:spChg>
        <pc:spChg chg="add">
          <ac:chgData name="Pierluigi Gioia" userId="9fb95aaf82a6cb45" providerId="LiveId" clId="{F4C66558-3650-4E16-B9B6-1240BEAD0CC3}" dt="2022-02-10T18:48:33.135" v="41" actId="11529"/>
          <ac:spMkLst>
            <pc:docMk/>
            <pc:sldMk cId="1968456321" sldId="905"/>
            <ac:spMk id="10" creationId="{C28631D0-5131-4AA9-AE3A-E1FFAC2C7F25}"/>
          </ac:spMkLst>
        </pc:spChg>
        <pc:spChg chg="add mod">
          <ac:chgData name="Pierluigi Gioia" userId="9fb95aaf82a6cb45" providerId="LiveId" clId="{F4C66558-3650-4E16-B9B6-1240BEAD0CC3}" dt="2022-02-10T18:49:10.336" v="47" actId="1076"/>
          <ac:spMkLst>
            <pc:docMk/>
            <pc:sldMk cId="1968456321" sldId="905"/>
            <ac:spMk id="11" creationId="{78A7E00F-C12B-4D81-8E9F-B7B7A9E44E2F}"/>
          </ac:spMkLst>
        </pc:spChg>
        <pc:spChg chg="add mod">
          <ac:chgData name="Pierluigi Gioia" userId="9fb95aaf82a6cb45" providerId="LiveId" clId="{F4C66558-3650-4E16-B9B6-1240BEAD0CC3}" dt="2022-02-10T19:11:06.351" v="887" actId="1076"/>
          <ac:spMkLst>
            <pc:docMk/>
            <pc:sldMk cId="1968456321" sldId="905"/>
            <ac:spMk id="12" creationId="{8E3B71F1-A7AA-420E-BDB1-0C83483730BF}"/>
          </ac:spMkLst>
        </pc:spChg>
        <pc:spChg chg="add mod">
          <ac:chgData name="Pierluigi Gioia" userId="9fb95aaf82a6cb45" providerId="LiveId" clId="{F4C66558-3650-4E16-B9B6-1240BEAD0CC3}" dt="2022-02-10T19:11:17.678" v="900" actId="1076"/>
          <ac:spMkLst>
            <pc:docMk/>
            <pc:sldMk cId="1968456321" sldId="905"/>
            <ac:spMk id="13" creationId="{5820D603-1891-4831-88D5-80182D5D7E72}"/>
          </ac:spMkLst>
        </pc:spChg>
        <pc:picChg chg="add mod ord">
          <ac:chgData name="Pierluigi Gioia" userId="9fb95aaf82a6cb45" providerId="LiveId" clId="{F4C66558-3650-4E16-B9B6-1240BEAD0CC3}" dt="2022-02-10T18:42:07.699" v="3" actId="167"/>
          <ac:picMkLst>
            <pc:docMk/>
            <pc:sldMk cId="1968456321" sldId="905"/>
            <ac:picMk id="5" creationId="{CF5F2C09-6615-410D-BB79-95DC73AD9FE4}"/>
          </ac:picMkLst>
        </pc:picChg>
        <pc:picChg chg="add mod ord modCrop">
          <ac:chgData name="Pierluigi Gioia" userId="9fb95aaf82a6cb45" providerId="LiveId" clId="{F4C66558-3650-4E16-B9B6-1240BEAD0CC3}" dt="2022-02-10T18:50:55.050" v="51"/>
          <ac:picMkLst>
            <pc:docMk/>
            <pc:sldMk cId="1968456321" sldId="905"/>
            <ac:picMk id="7" creationId="{35A964D3-3A6F-4AEF-94B1-256AF3A0FAE0}"/>
          </ac:picMkLst>
        </pc:picChg>
        <pc:picChg chg="add mod">
          <ac:chgData name="Pierluigi Gioia" userId="9fb95aaf82a6cb45" providerId="LiveId" clId="{F4C66558-3650-4E16-B9B6-1240BEAD0CC3}" dt="2022-02-10T18:49:32.632" v="49" actId="14100"/>
          <ac:picMkLst>
            <pc:docMk/>
            <pc:sldMk cId="1968456321" sldId="905"/>
            <ac:picMk id="9" creationId="{2C250423-1971-4EB4-B5E9-3C55BD672089}"/>
          </ac:picMkLst>
        </pc:picChg>
      </pc:sldChg>
      <pc:sldChg chg="addSp delSp modSp new mod">
        <pc:chgData name="Pierluigi Gioia" userId="9fb95aaf82a6cb45" providerId="LiveId" clId="{F4C66558-3650-4E16-B9B6-1240BEAD0CC3}" dt="2022-02-10T19:02:48.626" v="621" actId="14100"/>
        <pc:sldMkLst>
          <pc:docMk/>
          <pc:sldMk cId="3151733213" sldId="906"/>
        </pc:sldMkLst>
        <pc:spChg chg="del mod">
          <ac:chgData name="Pierluigi Gioia" userId="9fb95aaf82a6cb45" providerId="LiveId" clId="{F4C66558-3650-4E16-B9B6-1240BEAD0CC3}" dt="2022-02-10T19:00:34.541" v="307" actId="478"/>
          <ac:spMkLst>
            <pc:docMk/>
            <pc:sldMk cId="3151733213" sldId="906"/>
            <ac:spMk id="2" creationId="{512DF563-665D-4A75-B21B-0E90084B13FF}"/>
          </ac:spMkLst>
        </pc:spChg>
        <pc:spChg chg="del">
          <ac:chgData name="Pierluigi Gioia" userId="9fb95aaf82a6cb45" providerId="LiveId" clId="{F4C66558-3650-4E16-B9B6-1240BEAD0CC3}" dt="2022-02-10T18:56:07.513" v="132" actId="478"/>
          <ac:spMkLst>
            <pc:docMk/>
            <pc:sldMk cId="3151733213" sldId="906"/>
            <ac:spMk id="3" creationId="{8765949F-EC31-45C5-A0B5-2004C2D07EED}"/>
          </ac:spMkLst>
        </pc:spChg>
        <pc:spChg chg="add mod">
          <ac:chgData name="Pierluigi Gioia" userId="9fb95aaf82a6cb45" providerId="LiveId" clId="{F4C66558-3650-4E16-B9B6-1240BEAD0CC3}" dt="2022-02-10T19:00:34.541" v="307" actId="478"/>
          <ac:spMkLst>
            <pc:docMk/>
            <pc:sldMk cId="3151733213" sldId="906"/>
            <ac:spMk id="5" creationId="{CE85C229-42DF-4392-BC16-FA580F7AD629}"/>
          </ac:spMkLst>
        </pc:spChg>
        <pc:spChg chg="add mod">
          <ac:chgData name="Pierluigi Gioia" userId="9fb95aaf82a6cb45" providerId="LiveId" clId="{F4C66558-3650-4E16-B9B6-1240BEAD0CC3}" dt="2022-02-10T19:02:48.626" v="621" actId="14100"/>
          <ac:spMkLst>
            <pc:docMk/>
            <pc:sldMk cId="3151733213" sldId="906"/>
            <ac:spMk id="8" creationId="{016B9523-A7A4-4CE2-B140-A771DF45BE4E}"/>
          </ac:spMkLst>
        </pc:spChg>
        <pc:picChg chg="add mod">
          <ac:chgData name="Pierluigi Gioia" userId="9fb95aaf82a6cb45" providerId="LiveId" clId="{F4C66558-3650-4E16-B9B6-1240BEAD0CC3}" dt="2022-02-10T19:00:56.214" v="309" actId="14100"/>
          <ac:picMkLst>
            <pc:docMk/>
            <pc:sldMk cId="3151733213" sldId="906"/>
            <ac:picMk id="7" creationId="{625076D8-AC98-4924-AA14-26338D829120}"/>
          </ac:picMkLst>
        </pc:picChg>
      </pc:sldChg>
      <pc:sldChg chg="addSp delSp modSp add mod">
        <pc:chgData name="Pierluigi Gioia" userId="9fb95aaf82a6cb45" providerId="LiveId" clId="{F4C66558-3650-4E16-B9B6-1240BEAD0CC3}" dt="2022-02-11T15:27:48.675" v="1108" actId="14100"/>
        <pc:sldMkLst>
          <pc:docMk/>
          <pc:sldMk cId="4166720490" sldId="907"/>
        </pc:sldMkLst>
        <pc:spChg chg="add mod">
          <ac:chgData name="Pierluigi Gioia" userId="9fb95aaf82a6cb45" providerId="LiveId" clId="{F4C66558-3650-4E16-B9B6-1240BEAD0CC3}" dt="2022-02-11T15:26:19.972" v="1090" actId="20577"/>
          <ac:spMkLst>
            <pc:docMk/>
            <pc:sldMk cId="4166720490" sldId="907"/>
            <ac:spMk id="2" creationId="{AD6F6FBF-20EE-4141-A8D3-1F3E1DB30A9B}"/>
          </ac:spMkLst>
        </pc:spChg>
        <pc:spChg chg="add del mod">
          <ac:chgData name="Pierluigi Gioia" userId="9fb95aaf82a6cb45" providerId="LiveId" clId="{F4C66558-3650-4E16-B9B6-1240BEAD0CC3}" dt="2022-02-11T15:25:59.426" v="1081" actId="478"/>
          <ac:spMkLst>
            <pc:docMk/>
            <pc:sldMk cId="4166720490" sldId="907"/>
            <ac:spMk id="3" creationId="{BBD7A29D-0748-4E77-91CA-42A8214B9F10}"/>
          </ac:spMkLst>
        </pc:spChg>
        <pc:spChg chg="add mod">
          <ac:chgData name="Pierluigi Gioia" userId="9fb95aaf82a6cb45" providerId="LiveId" clId="{F4C66558-3650-4E16-B9B6-1240BEAD0CC3}" dt="2022-02-11T15:26:11.089" v="1086" actId="20577"/>
          <ac:spMkLst>
            <pc:docMk/>
            <pc:sldMk cId="4166720490" sldId="907"/>
            <ac:spMk id="4" creationId="{8520CED2-B028-4BE0-8F76-010DF301A1A5}"/>
          </ac:spMkLst>
        </pc:spChg>
        <pc:spChg chg="add mod">
          <ac:chgData name="Pierluigi Gioia" userId="9fb95aaf82a6cb45" providerId="LiveId" clId="{F4C66558-3650-4E16-B9B6-1240BEAD0CC3}" dt="2022-02-11T15:26:43.740" v="1095" actId="20577"/>
          <ac:spMkLst>
            <pc:docMk/>
            <pc:sldMk cId="4166720490" sldId="907"/>
            <ac:spMk id="5" creationId="{CFC34438-B4B7-49CB-9EA7-5A03F23C2C35}"/>
          </ac:spMkLst>
        </pc:spChg>
        <pc:spChg chg="add mod">
          <ac:chgData name="Pierluigi Gioia" userId="9fb95aaf82a6cb45" providerId="LiveId" clId="{F4C66558-3650-4E16-B9B6-1240BEAD0CC3}" dt="2022-02-11T15:27:13.649" v="1102" actId="1076"/>
          <ac:spMkLst>
            <pc:docMk/>
            <pc:sldMk cId="4166720490" sldId="907"/>
            <ac:spMk id="6" creationId="{88DE3BF1-A4D3-4095-B2F2-BDC2D0AC6B83}"/>
          </ac:spMkLst>
        </pc:spChg>
        <pc:spChg chg="add mod">
          <ac:chgData name="Pierluigi Gioia" userId="9fb95aaf82a6cb45" providerId="LiveId" clId="{F4C66558-3650-4E16-B9B6-1240BEAD0CC3}" dt="2022-02-11T15:27:48.675" v="1108" actId="14100"/>
          <ac:spMkLst>
            <pc:docMk/>
            <pc:sldMk cId="4166720490" sldId="907"/>
            <ac:spMk id="7" creationId="{CC2AC5E5-84C3-4A54-AEB7-37CE4B71CB5D}"/>
          </ac:spMkLst>
        </pc:spChg>
        <pc:spChg chg="mod">
          <ac:chgData name="Pierluigi Gioia" userId="9fb95aaf82a6cb45" providerId="LiveId" clId="{F4C66558-3650-4E16-B9B6-1240BEAD0CC3}" dt="2022-02-11T15:27:09.018" v="1101" actId="1076"/>
          <ac:spMkLst>
            <pc:docMk/>
            <pc:sldMk cId="4166720490" sldId="907"/>
            <ac:spMk id="686082" creationId="{31D1B3FB-92A0-4201-8EAC-EEE71643CD82}"/>
          </ac:spMkLst>
        </pc:spChg>
        <pc:spChg chg="mod">
          <ac:chgData name="Pierluigi Gioia" userId="9fb95aaf82a6cb45" providerId="LiveId" clId="{F4C66558-3650-4E16-B9B6-1240BEAD0CC3}" dt="2022-02-10T18:57:29.074" v="306" actId="20577"/>
          <ac:spMkLst>
            <pc:docMk/>
            <pc:sldMk cId="4166720490" sldId="907"/>
            <ac:spMk id="686083" creationId="{480937F6-264E-4DC9-9AAE-4F02E2AE3588}"/>
          </ac:spMkLst>
        </pc:spChg>
        <pc:spChg chg="mod">
          <ac:chgData name="Pierluigi Gioia" userId="9fb95aaf82a6cb45" providerId="LiveId" clId="{F4C66558-3650-4E16-B9B6-1240BEAD0CC3}" dt="2022-02-10T18:56:44.129" v="165" actId="20577"/>
          <ac:spMkLst>
            <pc:docMk/>
            <pc:sldMk cId="4166720490" sldId="907"/>
            <ac:spMk id="686084" creationId="{C9BEA729-87E7-477F-BE49-1816848FD18D}"/>
          </ac:spMkLst>
        </pc:spChg>
      </pc:sldChg>
      <pc:sldChg chg="addSp delSp modSp new mod">
        <pc:chgData name="Pierluigi Gioia" userId="9fb95aaf82a6cb45" providerId="LiveId" clId="{F4C66558-3650-4E16-B9B6-1240BEAD0CC3}" dt="2022-02-10T19:05:51.207" v="629" actId="14100"/>
        <pc:sldMkLst>
          <pc:docMk/>
          <pc:sldMk cId="3980000171" sldId="908"/>
        </pc:sldMkLst>
        <pc:spChg chg="del">
          <ac:chgData name="Pierluigi Gioia" userId="9fb95aaf82a6cb45" providerId="LiveId" clId="{F4C66558-3650-4E16-B9B6-1240BEAD0CC3}" dt="2022-02-10T19:03:46.452" v="626" actId="478"/>
          <ac:spMkLst>
            <pc:docMk/>
            <pc:sldMk cId="3980000171" sldId="908"/>
            <ac:spMk id="2" creationId="{226D292F-3829-41D6-8A65-7C0E9F0D1FD1}"/>
          </ac:spMkLst>
        </pc:spChg>
        <pc:spChg chg="del">
          <ac:chgData name="Pierluigi Gioia" userId="9fb95aaf82a6cb45" providerId="LiveId" clId="{F4C66558-3650-4E16-B9B6-1240BEAD0CC3}" dt="2022-02-10T19:03:44.515" v="625" actId="478"/>
          <ac:spMkLst>
            <pc:docMk/>
            <pc:sldMk cId="3980000171" sldId="908"/>
            <ac:spMk id="3" creationId="{C99976B5-57B5-489A-AA12-DB5B4B914C12}"/>
          </ac:spMkLst>
        </pc:spChg>
        <pc:picChg chg="add mod">
          <ac:chgData name="Pierluigi Gioia" userId="9fb95aaf82a6cb45" providerId="LiveId" clId="{F4C66558-3650-4E16-B9B6-1240BEAD0CC3}" dt="2022-02-10T19:05:51.207" v="629" actId="14100"/>
          <ac:picMkLst>
            <pc:docMk/>
            <pc:sldMk cId="3980000171" sldId="908"/>
            <ac:picMk id="4" creationId="{16CF6150-8897-4140-9E87-A1B8282D479A}"/>
          </ac:picMkLst>
        </pc:picChg>
      </pc:sldChg>
      <pc:sldChg chg="addSp delSp modSp new mod ord">
        <pc:chgData name="Pierluigi Gioia" userId="9fb95aaf82a6cb45" providerId="LiveId" clId="{F4C66558-3650-4E16-B9B6-1240BEAD0CC3}" dt="2022-02-10T19:10:25.987" v="873" actId="20577"/>
        <pc:sldMkLst>
          <pc:docMk/>
          <pc:sldMk cId="3402007120" sldId="909"/>
        </pc:sldMkLst>
        <pc:spChg chg="del">
          <ac:chgData name="Pierluigi Gioia" userId="9fb95aaf82a6cb45" providerId="LiveId" clId="{F4C66558-3650-4E16-B9B6-1240BEAD0CC3}" dt="2022-02-10T19:06:01.804" v="631" actId="478"/>
          <ac:spMkLst>
            <pc:docMk/>
            <pc:sldMk cId="3402007120" sldId="909"/>
            <ac:spMk id="2" creationId="{D3A90035-1C17-4BF4-962F-82AE5BC719DE}"/>
          </ac:spMkLst>
        </pc:spChg>
        <pc:spChg chg="del">
          <ac:chgData name="Pierluigi Gioia" userId="9fb95aaf82a6cb45" providerId="LiveId" clId="{F4C66558-3650-4E16-B9B6-1240BEAD0CC3}" dt="2022-02-10T19:06:02.769" v="632" actId="478"/>
          <ac:spMkLst>
            <pc:docMk/>
            <pc:sldMk cId="3402007120" sldId="909"/>
            <ac:spMk id="3" creationId="{FD0CA296-F823-4D38-AD2C-5AE24CFD69D1}"/>
          </ac:spMkLst>
        </pc:spChg>
        <pc:spChg chg="add">
          <ac:chgData name="Pierluigi Gioia" userId="9fb95aaf82a6cb45" providerId="LiveId" clId="{F4C66558-3650-4E16-B9B6-1240BEAD0CC3}" dt="2022-02-10T19:07:33.610" v="634" actId="11529"/>
          <ac:spMkLst>
            <pc:docMk/>
            <pc:sldMk cId="3402007120" sldId="909"/>
            <ac:spMk id="5" creationId="{449FBD32-98CB-4A7B-A511-36EDC940EB48}"/>
          </ac:spMkLst>
        </pc:spChg>
        <pc:spChg chg="add">
          <ac:chgData name="Pierluigi Gioia" userId="9fb95aaf82a6cb45" providerId="LiveId" clId="{F4C66558-3650-4E16-B9B6-1240BEAD0CC3}" dt="2022-02-10T19:07:51.208" v="638" actId="11529"/>
          <ac:spMkLst>
            <pc:docMk/>
            <pc:sldMk cId="3402007120" sldId="909"/>
            <ac:spMk id="6" creationId="{85F26184-BD42-4980-B35A-8BAF4A1F13C1}"/>
          </ac:spMkLst>
        </pc:spChg>
        <pc:spChg chg="add mod">
          <ac:chgData name="Pierluigi Gioia" userId="9fb95aaf82a6cb45" providerId="LiveId" clId="{F4C66558-3650-4E16-B9B6-1240BEAD0CC3}" dt="2022-02-10T19:10:25.987" v="873" actId="20577"/>
          <ac:spMkLst>
            <pc:docMk/>
            <pc:sldMk cId="3402007120" sldId="909"/>
            <ac:spMk id="7" creationId="{D08C4969-10F0-49A6-930E-2FEBBBC4FF2A}"/>
          </ac:spMkLst>
        </pc:spChg>
        <pc:picChg chg="add mod">
          <ac:chgData name="Pierluigi Gioia" userId="9fb95aaf82a6cb45" providerId="LiveId" clId="{F4C66558-3650-4E16-B9B6-1240BEAD0CC3}" dt="2022-02-10T19:07:43.678" v="637" actId="14100"/>
          <ac:picMkLst>
            <pc:docMk/>
            <pc:sldMk cId="3402007120" sldId="909"/>
            <ac:picMk id="4" creationId="{8351C73F-1EBF-4874-95BC-9E86B0608832}"/>
          </ac:picMkLst>
        </pc:picChg>
      </pc:sldChg>
      <pc:sldChg chg="addSp delSp modSp new mod">
        <pc:chgData name="Pierluigi Gioia" userId="9fb95aaf82a6cb45" providerId="LiveId" clId="{F4C66558-3650-4E16-B9B6-1240BEAD0CC3}" dt="2022-02-11T15:30:30.513" v="1211" actId="14100"/>
        <pc:sldMkLst>
          <pc:docMk/>
          <pc:sldMk cId="2701793415" sldId="910"/>
        </pc:sldMkLst>
        <pc:spChg chg="del mod">
          <ac:chgData name="Pierluigi Gioia" userId="9fb95aaf82a6cb45" providerId="LiveId" clId="{F4C66558-3650-4E16-B9B6-1240BEAD0CC3}" dt="2022-02-11T15:29:13.421" v="1134" actId="478"/>
          <ac:spMkLst>
            <pc:docMk/>
            <pc:sldMk cId="2701793415" sldId="910"/>
            <ac:spMk id="2" creationId="{38CA79A4-9FFA-43FD-A7E2-A6099FDAD6DF}"/>
          </ac:spMkLst>
        </pc:spChg>
        <pc:spChg chg="del">
          <ac:chgData name="Pierluigi Gioia" userId="9fb95aaf82a6cb45" providerId="LiveId" clId="{F4C66558-3650-4E16-B9B6-1240BEAD0CC3}" dt="2022-02-11T15:28:54.291" v="1110" actId="478"/>
          <ac:spMkLst>
            <pc:docMk/>
            <pc:sldMk cId="2701793415" sldId="910"/>
            <ac:spMk id="3" creationId="{F6E12839-D3D5-4690-99C0-4373CA7CCF54}"/>
          </ac:spMkLst>
        </pc:spChg>
        <pc:spChg chg="add mod">
          <ac:chgData name="Pierluigi Gioia" userId="9fb95aaf82a6cb45" providerId="LiveId" clId="{F4C66558-3650-4E16-B9B6-1240BEAD0CC3}" dt="2022-02-11T15:30:30.513" v="1211" actId="14100"/>
          <ac:spMkLst>
            <pc:docMk/>
            <pc:sldMk cId="2701793415" sldId="910"/>
            <ac:spMk id="5" creationId="{8CFA273B-792D-46B3-95E6-5C32A97EC5F3}"/>
          </ac:spMkLst>
        </pc:spChg>
        <pc:picChg chg="add mod">
          <ac:chgData name="Pierluigi Gioia" userId="9fb95aaf82a6cb45" providerId="LiveId" clId="{F4C66558-3650-4E16-B9B6-1240BEAD0CC3}" dt="2022-02-11T15:30:05.805" v="1210" actId="14100"/>
          <ac:picMkLst>
            <pc:docMk/>
            <pc:sldMk cId="2701793415" sldId="910"/>
            <ac:picMk id="4" creationId="{1133B96C-5E69-4868-BC7E-FFE1D16356AE}"/>
          </ac:picMkLst>
        </pc:picChg>
      </pc:sldChg>
      <pc:sldChg chg="addSp delSp modSp new mod">
        <pc:chgData name="Pierluigi Gioia" userId="9fb95aaf82a6cb45" providerId="LiveId" clId="{F4C66558-3650-4E16-B9B6-1240BEAD0CC3}" dt="2022-02-11T15:46:36.339" v="1241" actId="14100"/>
        <pc:sldMkLst>
          <pc:docMk/>
          <pc:sldMk cId="279400509" sldId="911"/>
        </pc:sldMkLst>
        <pc:spChg chg="del mod">
          <ac:chgData name="Pierluigi Gioia" userId="9fb95aaf82a6cb45" providerId="LiveId" clId="{F4C66558-3650-4E16-B9B6-1240BEAD0CC3}" dt="2022-02-11T15:45:49.161" v="1237" actId="478"/>
          <ac:spMkLst>
            <pc:docMk/>
            <pc:sldMk cId="279400509" sldId="911"/>
            <ac:spMk id="2" creationId="{4CBD1451-9401-4045-825A-49D29EDD4073}"/>
          </ac:spMkLst>
        </pc:spChg>
        <pc:spChg chg="del">
          <ac:chgData name="Pierluigi Gioia" userId="9fb95aaf82a6cb45" providerId="LiveId" clId="{F4C66558-3650-4E16-B9B6-1240BEAD0CC3}" dt="2022-02-11T15:38:30.018" v="1233" actId="478"/>
          <ac:spMkLst>
            <pc:docMk/>
            <pc:sldMk cId="279400509" sldId="911"/>
            <ac:spMk id="3" creationId="{8B6C5CA0-AB26-48D0-94AA-2F28EC555887}"/>
          </ac:spMkLst>
        </pc:spChg>
        <pc:picChg chg="add del">
          <ac:chgData name="Pierluigi Gioia" userId="9fb95aaf82a6cb45" providerId="LiveId" clId="{F4C66558-3650-4E16-B9B6-1240BEAD0CC3}" dt="2022-02-11T15:39:52.925" v="1236" actId="478"/>
          <ac:picMkLst>
            <pc:docMk/>
            <pc:sldMk cId="279400509" sldId="911"/>
            <ac:picMk id="4" creationId="{22ADB3ED-91F3-4239-94BA-ED22D2A91CCF}"/>
          </ac:picMkLst>
        </pc:picChg>
        <pc:picChg chg="add mod">
          <ac:chgData name="Pierluigi Gioia" userId="9fb95aaf82a6cb45" providerId="LiveId" clId="{F4C66558-3650-4E16-B9B6-1240BEAD0CC3}" dt="2022-02-11T15:46:36.339" v="1241" actId="14100"/>
          <ac:picMkLst>
            <pc:docMk/>
            <pc:sldMk cId="279400509" sldId="911"/>
            <ac:picMk id="6" creationId="{29E5DEDC-8807-4389-B43C-408B009166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9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3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7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33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6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93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0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8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0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4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8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4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C819B-9CA4-47CE-8205-627C6297C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Che cos’è l’inversione termica?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CD8BD1-D102-484F-95CF-5D920094E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Un po’ di fisica dell’atmosfera in parole semplici</a:t>
            </a:r>
          </a:p>
        </p:txBody>
      </p:sp>
    </p:spTree>
    <p:extLst>
      <p:ext uri="{BB962C8B-B14F-4D97-AF65-F5344CB8AC3E}">
        <p14:creationId xmlns:p14="http://schemas.microsoft.com/office/powerpoint/2010/main" val="246011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">
            <a:extLst>
              <a:ext uri="{FF2B5EF4-FFF2-40B4-BE49-F238E27FC236}">
                <a16:creationId xmlns:a16="http://schemas.microsoft.com/office/drawing/2014/main" id="{EE20CE90-0192-4A69-BA82-786CB794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5" name="Text Box 3">
            <a:extLst>
              <a:ext uri="{FF2B5EF4-FFF2-40B4-BE49-F238E27FC236}">
                <a16:creationId xmlns:a16="http://schemas.microsoft.com/office/drawing/2014/main" id="{9D091CDD-E3F3-46D7-BE72-BB806908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589589"/>
            <a:ext cx="8452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>
                <a:solidFill>
                  <a:srgbClr val="FFFF00"/>
                </a:solidFill>
              </a:rPr>
              <a:t>Perché se il terreno è innevato fa freddo?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>
            <a:extLst>
              <a:ext uri="{FF2B5EF4-FFF2-40B4-BE49-F238E27FC236}">
                <a16:creationId xmlns:a16="http://schemas.microsoft.com/office/drawing/2014/main" id="{314D4E4D-FC1C-4100-8E9E-0F04815C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5059" name="Text Box 3">
            <a:extLst>
              <a:ext uri="{FF2B5EF4-FFF2-40B4-BE49-F238E27FC236}">
                <a16:creationId xmlns:a16="http://schemas.microsoft.com/office/drawing/2014/main" id="{E0FD4A2B-7EDB-42B9-9684-A5C654CA3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329114"/>
            <a:ext cx="847248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3200">
                <a:solidFill>
                  <a:srgbClr val="FFFF00"/>
                </a:solidFill>
              </a:rPr>
              <a:t>Perché la neve riflette la luce solare nella banda del visibile, cosa che impedisce il riscaldamento, possibile quasi unicamente tramite la radiazione infrarossa emessa dal terreno…</a:t>
            </a:r>
          </a:p>
        </p:txBody>
      </p:sp>
      <p:sp>
        <p:nvSpPr>
          <p:cNvPr id="685060" name="Freeform 4">
            <a:extLst>
              <a:ext uri="{FF2B5EF4-FFF2-40B4-BE49-F238E27FC236}">
                <a16:creationId xmlns:a16="http://schemas.microsoft.com/office/drawing/2014/main" id="{7C932876-DE3E-494A-A836-F5439701F576}"/>
              </a:ext>
            </a:extLst>
          </p:cNvPr>
          <p:cNvSpPr>
            <a:spLocks/>
          </p:cNvSpPr>
          <p:nvPr/>
        </p:nvSpPr>
        <p:spPr bwMode="auto">
          <a:xfrm>
            <a:off x="2208214" y="836614"/>
            <a:ext cx="2376487" cy="3646487"/>
          </a:xfrm>
          <a:custGeom>
            <a:avLst/>
            <a:gdLst>
              <a:gd name="T0" fmla="*/ 0 w 2086"/>
              <a:gd name="T1" fmla="*/ 166 h 2781"/>
              <a:gd name="T2" fmla="*/ 771 w 2086"/>
              <a:gd name="T3" fmla="*/ 75 h 2781"/>
              <a:gd name="T4" fmla="*/ 272 w 2086"/>
              <a:gd name="T5" fmla="*/ 619 h 2781"/>
              <a:gd name="T6" fmla="*/ 907 w 2086"/>
              <a:gd name="T7" fmla="*/ 438 h 2781"/>
              <a:gd name="T8" fmla="*/ 362 w 2086"/>
              <a:gd name="T9" fmla="*/ 891 h 2781"/>
              <a:gd name="T10" fmla="*/ 1088 w 2086"/>
              <a:gd name="T11" fmla="*/ 665 h 2781"/>
              <a:gd name="T12" fmla="*/ 499 w 2086"/>
              <a:gd name="T13" fmla="*/ 1118 h 2781"/>
              <a:gd name="T14" fmla="*/ 1224 w 2086"/>
              <a:gd name="T15" fmla="*/ 891 h 2781"/>
              <a:gd name="T16" fmla="*/ 635 w 2086"/>
              <a:gd name="T17" fmla="*/ 1345 h 2781"/>
              <a:gd name="T18" fmla="*/ 1315 w 2086"/>
              <a:gd name="T19" fmla="*/ 1118 h 2781"/>
              <a:gd name="T20" fmla="*/ 725 w 2086"/>
              <a:gd name="T21" fmla="*/ 1572 h 2781"/>
              <a:gd name="T22" fmla="*/ 1451 w 2086"/>
              <a:gd name="T23" fmla="*/ 1300 h 2781"/>
              <a:gd name="T24" fmla="*/ 861 w 2086"/>
              <a:gd name="T25" fmla="*/ 1753 h 2781"/>
              <a:gd name="T26" fmla="*/ 1542 w 2086"/>
              <a:gd name="T27" fmla="*/ 1527 h 2781"/>
              <a:gd name="T28" fmla="*/ 952 w 2086"/>
              <a:gd name="T29" fmla="*/ 1980 h 2781"/>
              <a:gd name="T30" fmla="*/ 1678 w 2086"/>
              <a:gd name="T31" fmla="*/ 1708 h 2781"/>
              <a:gd name="T32" fmla="*/ 1043 w 2086"/>
              <a:gd name="T33" fmla="*/ 2207 h 2781"/>
              <a:gd name="T34" fmla="*/ 1769 w 2086"/>
              <a:gd name="T35" fmla="*/ 1935 h 2781"/>
              <a:gd name="T36" fmla="*/ 1134 w 2086"/>
              <a:gd name="T37" fmla="*/ 2388 h 2781"/>
              <a:gd name="T38" fmla="*/ 1859 w 2086"/>
              <a:gd name="T39" fmla="*/ 2116 h 2781"/>
              <a:gd name="T40" fmla="*/ 1270 w 2086"/>
              <a:gd name="T41" fmla="*/ 2570 h 2781"/>
              <a:gd name="T42" fmla="*/ 1995 w 2086"/>
              <a:gd name="T43" fmla="*/ 2298 h 2781"/>
              <a:gd name="T44" fmla="*/ 1360 w 2086"/>
              <a:gd name="T45" fmla="*/ 2751 h 2781"/>
              <a:gd name="T46" fmla="*/ 2086 w 2086"/>
              <a:gd name="T47" fmla="*/ 2479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86" h="2781">
                <a:moveTo>
                  <a:pt x="0" y="166"/>
                </a:moveTo>
                <a:cubicBezTo>
                  <a:pt x="363" y="83"/>
                  <a:pt x="726" y="0"/>
                  <a:pt x="771" y="75"/>
                </a:cubicBezTo>
                <a:cubicBezTo>
                  <a:pt x="816" y="150"/>
                  <a:pt x="249" y="559"/>
                  <a:pt x="272" y="619"/>
                </a:cubicBezTo>
                <a:cubicBezTo>
                  <a:pt x="295" y="679"/>
                  <a:pt x="892" y="393"/>
                  <a:pt x="907" y="438"/>
                </a:cubicBezTo>
                <a:cubicBezTo>
                  <a:pt x="922" y="483"/>
                  <a:pt x="332" y="853"/>
                  <a:pt x="362" y="891"/>
                </a:cubicBezTo>
                <a:cubicBezTo>
                  <a:pt x="392" y="929"/>
                  <a:pt x="1065" y="627"/>
                  <a:pt x="1088" y="665"/>
                </a:cubicBezTo>
                <a:cubicBezTo>
                  <a:pt x="1111" y="703"/>
                  <a:pt x="476" y="1081"/>
                  <a:pt x="499" y="1118"/>
                </a:cubicBezTo>
                <a:cubicBezTo>
                  <a:pt x="522" y="1155"/>
                  <a:pt x="1201" y="853"/>
                  <a:pt x="1224" y="891"/>
                </a:cubicBezTo>
                <a:cubicBezTo>
                  <a:pt x="1247" y="929"/>
                  <a:pt x="620" y="1307"/>
                  <a:pt x="635" y="1345"/>
                </a:cubicBezTo>
                <a:cubicBezTo>
                  <a:pt x="650" y="1383"/>
                  <a:pt x="1300" y="1080"/>
                  <a:pt x="1315" y="1118"/>
                </a:cubicBezTo>
                <a:cubicBezTo>
                  <a:pt x="1330" y="1156"/>
                  <a:pt x="702" y="1542"/>
                  <a:pt x="725" y="1572"/>
                </a:cubicBezTo>
                <a:cubicBezTo>
                  <a:pt x="748" y="1602"/>
                  <a:pt x="1428" y="1270"/>
                  <a:pt x="1451" y="1300"/>
                </a:cubicBezTo>
                <a:cubicBezTo>
                  <a:pt x="1474" y="1330"/>
                  <a:pt x="846" y="1715"/>
                  <a:pt x="861" y="1753"/>
                </a:cubicBezTo>
                <a:cubicBezTo>
                  <a:pt x="876" y="1791"/>
                  <a:pt x="1527" y="1489"/>
                  <a:pt x="1542" y="1527"/>
                </a:cubicBezTo>
                <a:cubicBezTo>
                  <a:pt x="1557" y="1565"/>
                  <a:pt x="929" y="1950"/>
                  <a:pt x="952" y="1980"/>
                </a:cubicBezTo>
                <a:cubicBezTo>
                  <a:pt x="975" y="2010"/>
                  <a:pt x="1663" y="1670"/>
                  <a:pt x="1678" y="1708"/>
                </a:cubicBezTo>
                <a:cubicBezTo>
                  <a:pt x="1693" y="1746"/>
                  <a:pt x="1028" y="2169"/>
                  <a:pt x="1043" y="2207"/>
                </a:cubicBezTo>
                <a:cubicBezTo>
                  <a:pt x="1058" y="2245"/>
                  <a:pt x="1754" y="1905"/>
                  <a:pt x="1769" y="1935"/>
                </a:cubicBezTo>
                <a:cubicBezTo>
                  <a:pt x="1784" y="1965"/>
                  <a:pt x="1119" y="2358"/>
                  <a:pt x="1134" y="2388"/>
                </a:cubicBezTo>
                <a:cubicBezTo>
                  <a:pt x="1149" y="2418"/>
                  <a:pt x="1836" y="2086"/>
                  <a:pt x="1859" y="2116"/>
                </a:cubicBezTo>
                <a:cubicBezTo>
                  <a:pt x="1882" y="2146"/>
                  <a:pt x="1247" y="2540"/>
                  <a:pt x="1270" y="2570"/>
                </a:cubicBezTo>
                <a:cubicBezTo>
                  <a:pt x="1293" y="2600"/>
                  <a:pt x="1980" y="2268"/>
                  <a:pt x="1995" y="2298"/>
                </a:cubicBezTo>
                <a:cubicBezTo>
                  <a:pt x="2010" y="2328"/>
                  <a:pt x="1345" y="2721"/>
                  <a:pt x="1360" y="2751"/>
                </a:cubicBezTo>
                <a:cubicBezTo>
                  <a:pt x="1375" y="2781"/>
                  <a:pt x="1965" y="2524"/>
                  <a:pt x="2086" y="2479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5061" name="Freeform 5">
            <a:extLst>
              <a:ext uri="{FF2B5EF4-FFF2-40B4-BE49-F238E27FC236}">
                <a16:creationId xmlns:a16="http://schemas.microsoft.com/office/drawing/2014/main" id="{80371523-30AC-4903-933D-4280AF197306}"/>
              </a:ext>
            </a:extLst>
          </p:cNvPr>
          <p:cNvSpPr>
            <a:spLocks/>
          </p:cNvSpPr>
          <p:nvPr/>
        </p:nvSpPr>
        <p:spPr bwMode="auto">
          <a:xfrm rot="2897772">
            <a:off x="4498975" y="777875"/>
            <a:ext cx="2376488" cy="3646488"/>
          </a:xfrm>
          <a:custGeom>
            <a:avLst/>
            <a:gdLst>
              <a:gd name="T0" fmla="*/ 0 w 2086"/>
              <a:gd name="T1" fmla="*/ 166 h 2781"/>
              <a:gd name="T2" fmla="*/ 771 w 2086"/>
              <a:gd name="T3" fmla="*/ 75 h 2781"/>
              <a:gd name="T4" fmla="*/ 272 w 2086"/>
              <a:gd name="T5" fmla="*/ 619 h 2781"/>
              <a:gd name="T6" fmla="*/ 907 w 2086"/>
              <a:gd name="T7" fmla="*/ 438 h 2781"/>
              <a:gd name="T8" fmla="*/ 362 w 2086"/>
              <a:gd name="T9" fmla="*/ 891 h 2781"/>
              <a:gd name="T10" fmla="*/ 1088 w 2086"/>
              <a:gd name="T11" fmla="*/ 665 h 2781"/>
              <a:gd name="T12" fmla="*/ 499 w 2086"/>
              <a:gd name="T13" fmla="*/ 1118 h 2781"/>
              <a:gd name="T14" fmla="*/ 1224 w 2086"/>
              <a:gd name="T15" fmla="*/ 891 h 2781"/>
              <a:gd name="T16" fmla="*/ 635 w 2086"/>
              <a:gd name="T17" fmla="*/ 1345 h 2781"/>
              <a:gd name="T18" fmla="*/ 1315 w 2086"/>
              <a:gd name="T19" fmla="*/ 1118 h 2781"/>
              <a:gd name="T20" fmla="*/ 725 w 2086"/>
              <a:gd name="T21" fmla="*/ 1572 h 2781"/>
              <a:gd name="T22" fmla="*/ 1451 w 2086"/>
              <a:gd name="T23" fmla="*/ 1300 h 2781"/>
              <a:gd name="T24" fmla="*/ 861 w 2086"/>
              <a:gd name="T25" fmla="*/ 1753 h 2781"/>
              <a:gd name="T26" fmla="*/ 1542 w 2086"/>
              <a:gd name="T27" fmla="*/ 1527 h 2781"/>
              <a:gd name="T28" fmla="*/ 952 w 2086"/>
              <a:gd name="T29" fmla="*/ 1980 h 2781"/>
              <a:gd name="T30" fmla="*/ 1678 w 2086"/>
              <a:gd name="T31" fmla="*/ 1708 h 2781"/>
              <a:gd name="T32" fmla="*/ 1043 w 2086"/>
              <a:gd name="T33" fmla="*/ 2207 h 2781"/>
              <a:gd name="T34" fmla="*/ 1769 w 2086"/>
              <a:gd name="T35" fmla="*/ 1935 h 2781"/>
              <a:gd name="T36" fmla="*/ 1134 w 2086"/>
              <a:gd name="T37" fmla="*/ 2388 h 2781"/>
              <a:gd name="T38" fmla="*/ 1859 w 2086"/>
              <a:gd name="T39" fmla="*/ 2116 h 2781"/>
              <a:gd name="T40" fmla="*/ 1270 w 2086"/>
              <a:gd name="T41" fmla="*/ 2570 h 2781"/>
              <a:gd name="T42" fmla="*/ 1995 w 2086"/>
              <a:gd name="T43" fmla="*/ 2298 h 2781"/>
              <a:gd name="T44" fmla="*/ 1360 w 2086"/>
              <a:gd name="T45" fmla="*/ 2751 h 2781"/>
              <a:gd name="T46" fmla="*/ 2086 w 2086"/>
              <a:gd name="T47" fmla="*/ 2479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86" h="2781">
                <a:moveTo>
                  <a:pt x="0" y="166"/>
                </a:moveTo>
                <a:cubicBezTo>
                  <a:pt x="363" y="83"/>
                  <a:pt x="726" y="0"/>
                  <a:pt x="771" y="75"/>
                </a:cubicBezTo>
                <a:cubicBezTo>
                  <a:pt x="816" y="150"/>
                  <a:pt x="249" y="559"/>
                  <a:pt x="272" y="619"/>
                </a:cubicBezTo>
                <a:cubicBezTo>
                  <a:pt x="295" y="679"/>
                  <a:pt x="892" y="393"/>
                  <a:pt x="907" y="438"/>
                </a:cubicBezTo>
                <a:cubicBezTo>
                  <a:pt x="922" y="483"/>
                  <a:pt x="332" y="853"/>
                  <a:pt x="362" y="891"/>
                </a:cubicBezTo>
                <a:cubicBezTo>
                  <a:pt x="392" y="929"/>
                  <a:pt x="1065" y="627"/>
                  <a:pt x="1088" y="665"/>
                </a:cubicBezTo>
                <a:cubicBezTo>
                  <a:pt x="1111" y="703"/>
                  <a:pt x="476" y="1081"/>
                  <a:pt x="499" y="1118"/>
                </a:cubicBezTo>
                <a:cubicBezTo>
                  <a:pt x="522" y="1155"/>
                  <a:pt x="1201" y="853"/>
                  <a:pt x="1224" y="891"/>
                </a:cubicBezTo>
                <a:cubicBezTo>
                  <a:pt x="1247" y="929"/>
                  <a:pt x="620" y="1307"/>
                  <a:pt x="635" y="1345"/>
                </a:cubicBezTo>
                <a:cubicBezTo>
                  <a:pt x="650" y="1383"/>
                  <a:pt x="1300" y="1080"/>
                  <a:pt x="1315" y="1118"/>
                </a:cubicBezTo>
                <a:cubicBezTo>
                  <a:pt x="1330" y="1156"/>
                  <a:pt x="702" y="1542"/>
                  <a:pt x="725" y="1572"/>
                </a:cubicBezTo>
                <a:cubicBezTo>
                  <a:pt x="748" y="1602"/>
                  <a:pt x="1428" y="1270"/>
                  <a:pt x="1451" y="1300"/>
                </a:cubicBezTo>
                <a:cubicBezTo>
                  <a:pt x="1474" y="1330"/>
                  <a:pt x="846" y="1715"/>
                  <a:pt x="861" y="1753"/>
                </a:cubicBezTo>
                <a:cubicBezTo>
                  <a:pt x="876" y="1791"/>
                  <a:pt x="1527" y="1489"/>
                  <a:pt x="1542" y="1527"/>
                </a:cubicBezTo>
                <a:cubicBezTo>
                  <a:pt x="1557" y="1565"/>
                  <a:pt x="929" y="1950"/>
                  <a:pt x="952" y="1980"/>
                </a:cubicBezTo>
                <a:cubicBezTo>
                  <a:pt x="975" y="2010"/>
                  <a:pt x="1663" y="1670"/>
                  <a:pt x="1678" y="1708"/>
                </a:cubicBezTo>
                <a:cubicBezTo>
                  <a:pt x="1693" y="1746"/>
                  <a:pt x="1028" y="2169"/>
                  <a:pt x="1043" y="2207"/>
                </a:cubicBezTo>
                <a:cubicBezTo>
                  <a:pt x="1058" y="2245"/>
                  <a:pt x="1754" y="1905"/>
                  <a:pt x="1769" y="1935"/>
                </a:cubicBezTo>
                <a:cubicBezTo>
                  <a:pt x="1784" y="1965"/>
                  <a:pt x="1119" y="2358"/>
                  <a:pt x="1134" y="2388"/>
                </a:cubicBezTo>
                <a:cubicBezTo>
                  <a:pt x="1149" y="2418"/>
                  <a:pt x="1836" y="2086"/>
                  <a:pt x="1859" y="2116"/>
                </a:cubicBezTo>
                <a:cubicBezTo>
                  <a:pt x="1882" y="2146"/>
                  <a:pt x="1247" y="2540"/>
                  <a:pt x="1270" y="2570"/>
                </a:cubicBezTo>
                <a:cubicBezTo>
                  <a:pt x="1293" y="2600"/>
                  <a:pt x="1980" y="2268"/>
                  <a:pt x="1995" y="2298"/>
                </a:cubicBezTo>
                <a:cubicBezTo>
                  <a:pt x="2010" y="2328"/>
                  <a:pt x="1345" y="2721"/>
                  <a:pt x="1360" y="2751"/>
                </a:cubicBezTo>
                <a:cubicBezTo>
                  <a:pt x="1375" y="2781"/>
                  <a:pt x="1965" y="2524"/>
                  <a:pt x="2086" y="2479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>
            <a:extLst>
              <a:ext uri="{FF2B5EF4-FFF2-40B4-BE49-F238E27FC236}">
                <a16:creationId xmlns:a16="http://schemas.microsoft.com/office/drawing/2014/main" id="{31D1B3FB-92A0-4201-8EAC-EEE71643C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55" y="1"/>
            <a:ext cx="12256655" cy="5876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86083" name="Text Box 3">
            <a:extLst>
              <a:ext uri="{FF2B5EF4-FFF2-40B4-BE49-F238E27FC236}">
                <a16:creationId xmlns:a16="http://schemas.microsoft.com/office/drawing/2014/main" id="{480937F6-264E-4DC9-9AAE-4F02E2AE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268414"/>
            <a:ext cx="3889375" cy="2530475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/>
              <a:t>Di notte, viceversa, </a:t>
            </a:r>
            <a:r>
              <a:rPr lang="it-IT" altLang="it-IT" sz="2000" b="1">
                <a:solidFill>
                  <a:srgbClr val="FA311C"/>
                </a:solidFill>
              </a:rPr>
              <a:t>quando il cielo è sereno</a:t>
            </a:r>
            <a:r>
              <a:rPr lang="it-IT" altLang="it-IT" sz="2000" b="1"/>
              <a:t>, mancando calore da parte del sole, la dispersione nello spazio di calore sotto forma di radiazione infrarossa provoca un progressivo raffreddamento del terreno</a:t>
            </a:r>
          </a:p>
        </p:txBody>
      </p:sp>
      <p:sp>
        <p:nvSpPr>
          <p:cNvPr id="686084" name="Rectangle 4">
            <a:extLst>
              <a:ext uri="{FF2B5EF4-FFF2-40B4-BE49-F238E27FC236}">
                <a16:creationId xmlns:a16="http://schemas.microsoft.com/office/drawing/2014/main" id="{C9BEA729-87E7-477F-BE49-1816848FD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it-IT" altLang="it-IT"/>
              <a:t>E di notte?</a:t>
            </a:r>
          </a:p>
        </p:txBody>
      </p:sp>
      <p:sp>
        <p:nvSpPr>
          <p:cNvPr id="686085" name="Rectangle 5">
            <a:extLst>
              <a:ext uri="{FF2B5EF4-FFF2-40B4-BE49-F238E27FC236}">
                <a16:creationId xmlns:a16="http://schemas.microsoft.com/office/drawing/2014/main" id="{4E3F673C-7494-45B2-BA5C-FD7EDFF6E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55" y="5876926"/>
            <a:ext cx="12256655" cy="981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Fonte di raffreddamento</a:t>
            </a:r>
          </a:p>
        </p:txBody>
      </p:sp>
      <p:sp>
        <p:nvSpPr>
          <p:cNvPr id="686086" name="Freeform 6">
            <a:extLst>
              <a:ext uri="{FF2B5EF4-FFF2-40B4-BE49-F238E27FC236}">
                <a16:creationId xmlns:a16="http://schemas.microsoft.com/office/drawing/2014/main" id="{3F7C4F47-9B05-40D8-BD77-3556EAF96AD6}"/>
              </a:ext>
            </a:extLst>
          </p:cNvPr>
          <p:cNvSpPr>
            <a:spLocks/>
          </p:cNvSpPr>
          <p:nvPr/>
        </p:nvSpPr>
        <p:spPr bwMode="auto">
          <a:xfrm>
            <a:off x="5735638" y="1125538"/>
            <a:ext cx="2736850" cy="4824412"/>
          </a:xfrm>
          <a:custGeom>
            <a:avLst/>
            <a:gdLst>
              <a:gd name="T0" fmla="*/ 982 w 2501"/>
              <a:gd name="T1" fmla="*/ 3878 h 3878"/>
              <a:gd name="T2" fmla="*/ 75 w 2501"/>
              <a:gd name="T3" fmla="*/ 2926 h 3878"/>
              <a:gd name="T4" fmla="*/ 1435 w 2501"/>
              <a:gd name="T5" fmla="*/ 3062 h 3878"/>
              <a:gd name="T6" fmla="*/ 528 w 2501"/>
              <a:gd name="T7" fmla="*/ 2064 h 3878"/>
              <a:gd name="T8" fmla="*/ 1798 w 2501"/>
              <a:gd name="T9" fmla="*/ 2336 h 3878"/>
              <a:gd name="T10" fmla="*/ 891 w 2501"/>
              <a:gd name="T11" fmla="*/ 1384 h 3878"/>
              <a:gd name="T12" fmla="*/ 2161 w 2501"/>
              <a:gd name="T13" fmla="*/ 1656 h 3878"/>
              <a:gd name="T14" fmla="*/ 1209 w 2501"/>
              <a:gd name="T15" fmla="*/ 749 h 3878"/>
              <a:gd name="T16" fmla="*/ 2433 w 2501"/>
              <a:gd name="T17" fmla="*/ 1066 h 3878"/>
              <a:gd name="T18" fmla="*/ 1617 w 2501"/>
              <a:gd name="T19" fmla="*/ 159 h 3878"/>
              <a:gd name="T20" fmla="*/ 1390 w 2501"/>
              <a:gd name="T21" fmla="*/ 113 h 3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087" name="Text Box 7">
            <a:extLst>
              <a:ext uri="{FF2B5EF4-FFF2-40B4-BE49-F238E27FC236}">
                <a16:creationId xmlns:a16="http://schemas.microsoft.com/office/drawing/2014/main" id="{1C74165B-0D47-4B3D-A46A-9AFF6305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268414"/>
            <a:ext cx="1834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/>
              <a:t>+ calore</a:t>
            </a:r>
          </a:p>
        </p:txBody>
      </p:sp>
      <p:sp>
        <p:nvSpPr>
          <p:cNvPr id="686088" name="Text Box 8">
            <a:extLst>
              <a:ext uri="{FF2B5EF4-FFF2-40B4-BE49-F238E27FC236}">
                <a16:creationId xmlns:a16="http://schemas.microsoft.com/office/drawing/2014/main" id="{986BF45C-5E5E-4776-9C67-9AE24CC9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5157789"/>
            <a:ext cx="17219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/>
              <a:t>- calore</a:t>
            </a:r>
          </a:p>
        </p:txBody>
      </p:sp>
      <p:sp>
        <p:nvSpPr>
          <p:cNvPr id="686089" name="AutoShape 9">
            <a:extLst>
              <a:ext uri="{FF2B5EF4-FFF2-40B4-BE49-F238E27FC236}">
                <a16:creationId xmlns:a16="http://schemas.microsoft.com/office/drawing/2014/main" id="{92328442-0C82-454C-9FDE-FA56A2FCF1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1945" y="2961482"/>
            <a:ext cx="3167062" cy="1222375"/>
          </a:xfrm>
          <a:custGeom>
            <a:avLst/>
            <a:gdLst>
              <a:gd name="G0" fmla="+- 7425 0 0"/>
              <a:gd name="G1" fmla="+- 5094 0 0"/>
              <a:gd name="G2" fmla="+- 21600 0 5094"/>
              <a:gd name="G3" fmla="+- 10800 0 5094"/>
              <a:gd name="G4" fmla="+- 21600 0 7425"/>
              <a:gd name="G5" fmla="*/ G4 G3 10800"/>
              <a:gd name="G6" fmla="+- 21600 0 G5"/>
              <a:gd name="T0" fmla="*/ 7425 w 21600"/>
              <a:gd name="T1" fmla="*/ 0 h 21600"/>
              <a:gd name="T2" fmla="*/ 0 w 21600"/>
              <a:gd name="T3" fmla="*/ 10800 h 21600"/>
              <a:gd name="T4" fmla="*/ 742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5" y="0"/>
                </a:moveTo>
                <a:lnTo>
                  <a:pt x="7425" y="5094"/>
                </a:lnTo>
                <a:lnTo>
                  <a:pt x="3375" y="5094"/>
                </a:lnTo>
                <a:lnTo>
                  <a:pt x="3375" y="16506"/>
                </a:lnTo>
                <a:lnTo>
                  <a:pt x="7425" y="16506"/>
                </a:lnTo>
                <a:lnTo>
                  <a:pt x="742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094"/>
                </a:moveTo>
                <a:lnTo>
                  <a:pt x="1350" y="16506"/>
                </a:lnTo>
                <a:lnTo>
                  <a:pt x="2700" y="16506"/>
                </a:lnTo>
                <a:lnTo>
                  <a:pt x="2700" y="5094"/>
                </a:lnTo>
                <a:close/>
              </a:path>
              <a:path w="21600" h="21600">
                <a:moveTo>
                  <a:pt x="0" y="5094"/>
                </a:moveTo>
                <a:lnTo>
                  <a:pt x="0" y="16506"/>
                </a:lnTo>
                <a:lnTo>
                  <a:pt x="675" y="16506"/>
                </a:lnTo>
                <a:lnTo>
                  <a:pt x="675" y="509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>
            <a:extLst>
              <a:ext uri="{FF2B5EF4-FFF2-40B4-BE49-F238E27FC236}">
                <a16:creationId xmlns:a16="http://schemas.microsoft.com/office/drawing/2014/main" id="{31D1B3FB-92A0-4201-8EAC-EEE71643C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55" y="373315"/>
            <a:ext cx="12256655" cy="5876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686083" name="Text Box 3">
            <a:extLst>
              <a:ext uri="{FF2B5EF4-FFF2-40B4-BE49-F238E27FC236}">
                <a16:creationId xmlns:a16="http://schemas.microsoft.com/office/drawing/2014/main" id="{480937F6-264E-4DC9-9AAE-4F02E2AE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268414"/>
            <a:ext cx="3889375" cy="1938992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 dirty="0"/>
              <a:t>Di notte, quindi, si inverte il gradiente termico e la temperatura cresce con la quota anziché calare, come succede normalmente di giorno</a:t>
            </a:r>
          </a:p>
        </p:txBody>
      </p:sp>
      <p:sp>
        <p:nvSpPr>
          <p:cNvPr id="686084" name="Rectangle 4">
            <a:extLst>
              <a:ext uri="{FF2B5EF4-FFF2-40B4-BE49-F238E27FC236}">
                <a16:creationId xmlns:a16="http://schemas.microsoft.com/office/drawing/2014/main" id="{C9BEA729-87E7-477F-BE49-1816848FD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it-IT" altLang="it-IT" dirty="0"/>
              <a:t>Ecco l’inversione termica</a:t>
            </a:r>
          </a:p>
        </p:txBody>
      </p:sp>
      <p:sp>
        <p:nvSpPr>
          <p:cNvPr id="686085" name="Rectangle 5">
            <a:extLst>
              <a:ext uri="{FF2B5EF4-FFF2-40B4-BE49-F238E27FC236}">
                <a16:creationId xmlns:a16="http://schemas.microsoft.com/office/drawing/2014/main" id="{4E3F673C-7494-45B2-BA5C-FD7EDFF6E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55" y="5876926"/>
            <a:ext cx="12256655" cy="981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Fonte di raffreddamento</a:t>
            </a:r>
          </a:p>
        </p:txBody>
      </p:sp>
      <p:sp>
        <p:nvSpPr>
          <p:cNvPr id="686086" name="Freeform 6">
            <a:extLst>
              <a:ext uri="{FF2B5EF4-FFF2-40B4-BE49-F238E27FC236}">
                <a16:creationId xmlns:a16="http://schemas.microsoft.com/office/drawing/2014/main" id="{3F7C4F47-9B05-40D8-BD77-3556EAF96AD6}"/>
              </a:ext>
            </a:extLst>
          </p:cNvPr>
          <p:cNvSpPr>
            <a:spLocks/>
          </p:cNvSpPr>
          <p:nvPr/>
        </p:nvSpPr>
        <p:spPr bwMode="auto">
          <a:xfrm>
            <a:off x="5735638" y="1125538"/>
            <a:ext cx="2736850" cy="4824412"/>
          </a:xfrm>
          <a:custGeom>
            <a:avLst/>
            <a:gdLst>
              <a:gd name="T0" fmla="*/ 982 w 2501"/>
              <a:gd name="T1" fmla="*/ 3878 h 3878"/>
              <a:gd name="T2" fmla="*/ 75 w 2501"/>
              <a:gd name="T3" fmla="*/ 2926 h 3878"/>
              <a:gd name="T4" fmla="*/ 1435 w 2501"/>
              <a:gd name="T5" fmla="*/ 3062 h 3878"/>
              <a:gd name="T6" fmla="*/ 528 w 2501"/>
              <a:gd name="T7" fmla="*/ 2064 h 3878"/>
              <a:gd name="T8" fmla="*/ 1798 w 2501"/>
              <a:gd name="T9" fmla="*/ 2336 h 3878"/>
              <a:gd name="T10" fmla="*/ 891 w 2501"/>
              <a:gd name="T11" fmla="*/ 1384 h 3878"/>
              <a:gd name="T12" fmla="*/ 2161 w 2501"/>
              <a:gd name="T13" fmla="*/ 1656 h 3878"/>
              <a:gd name="T14" fmla="*/ 1209 w 2501"/>
              <a:gd name="T15" fmla="*/ 749 h 3878"/>
              <a:gd name="T16" fmla="*/ 2433 w 2501"/>
              <a:gd name="T17" fmla="*/ 1066 h 3878"/>
              <a:gd name="T18" fmla="*/ 1617 w 2501"/>
              <a:gd name="T19" fmla="*/ 159 h 3878"/>
              <a:gd name="T20" fmla="*/ 1390 w 2501"/>
              <a:gd name="T21" fmla="*/ 113 h 3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087" name="Text Box 7">
            <a:extLst>
              <a:ext uri="{FF2B5EF4-FFF2-40B4-BE49-F238E27FC236}">
                <a16:creationId xmlns:a16="http://schemas.microsoft.com/office/drawing/2014/main" id="{1C74165B-0D47-4B3D-A46A-9AFF6305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268414"/>
            <a:ext cx="1834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/>
              <a:t>+ calore</a:t>
            </a:r>
          </a:p>
        </p:txBody>
      </p:sp>
      <p:sp>
        <p:nvSpPr>
          <p:cNvPr id="686088" name="Text Box 8">
            <a:extLst>
              <a:ext uri="{FF2B5EF4-FFF2-40B4-BE49-F238E27FC236}">
                <a16:creationId xmlns:a16="http://schemas.microsoft.com/office/drawing/2014/main" id="{986BF45C-5E5E-4776-9C67-9AE24CC9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5157789"/>
            <a:ext cx="17219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/>
              <a:t>- calore</a:t>
            </a:r>
          </a:p>
        </p:txBody>
      </p:sp>
      <p:sp>
        <p:nvSpPr>
          <p:cNvPr id="686089" name="AutoShape 9">
            <a:extLst>
              <a:ext uri="{FF2B5EF4-FFF2-40B4-BE49-F238E27FC236}">
                <a16:creationId xmlns:a16="http://schemas.microsoft.com/office/drawing/2014/main" id="{92328442-0C82-454C-9FDE-FA56A2FCF1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1945" y="2961482"/>
            <a:ext cx="3167062" cy="1222375"/>
          </a:xfrm>
          <a:custGeom>
            <a:avLst/>
            <a:gdLst>
              <a:gd name="G0" fmla="+- 7425 0 0"/>
              <a:gd name="G1" fmla="+- 5094 0 0"/>
              <a:gd name="G2" fmla="+- 21600 0 5094"/>
              <a:gd name="G3" fmla="+- 10800 0 5094"/>
              <a:gd name="G4" fmla="+- 21600 0 7425"/>
              <a:gd name="G5" fmla="*/ G4 G3 10800"/>
              <a:gd name="G6" fmla="+- 21600 0 G5"/>
              <a:gd name="T0" fmla="*/ 7425 w 21600"/>
              <a:gd name="T1" fmla="*/ 0 h 21600"/>
              <a:gd name="T2" fmla="*/ 0 w 21600"/>
              <a:gd name="T3" fmla="*/ 10800 h 21600"/>
              <a:gd name="T4" fmla="*/ 742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5" y="0"/>
                </a:moveTo>
                <a:lnTo>
                  <a:pt x="7425" y="5094"/>
                </a:lnTo>
                <a:lnTo>
                  <a:pt x="3375" y="5094"/>
                </a:lnTo>
                <a:lnTo>
                  <a:pt x="3375" y="16506"/>
                </a:lnTo>
                <a:lnTo>
                  <a:pt x="7425" y="16506"/>
                </a:lnTo>
                <a:lnTo>
                  <a:pt x="742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094"/>
                </a:moveTo>
                <a:lnTo>
                  <a:pt x="1350" y="16506"/>
                </a:lnTo>
                <a:lnTo>
                  <a:pt x="2700" y="16506"/>
                </a:lnTo>
                <a:lnTo>
                  <a:pt x="2700" y="5094"/>
                </a:lnTo>
                <a:close/>
              </a:path>
              <a:path w="21600" h="21600">
                <a:moveTo>
                  <a:pt x="0" y="5094"/>
                </a:moveTo>
                <a:lnTo>
                  <a:pt x="0" y="16506"/>
                </a:lnTo>
                <a:lnTo>
                  <a:pt x="675" y="16506"/>
                </a:lnTo>
                <a:lnTo>
                  <a:pt x="675" y="509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6F6FBF-20EE-4141-A8D3-1F3E1DB30A9B}"/>
              </a:ext>
            </a:extLst>
          </p:cNvPr>
          <p:cNvSpPr txBox="1"/>
          <p:nvPr/>
        </p:nvSpPr>
        <p:spPr>
          <a:xfrm>
            <a:off x="636418" y="594995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-10°C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20CED2-B028-4BE0-8F76-010DF301A1A5}"/>
              </a:ext>
            </a:extLst>
          </p:cNvPr>
          <p:cNvSpPr txBox="1"/>
          <p:nvPr/>
        </p:nvSpPr>
        <p:spPr>
          <a:xfrm>
            <a:off x="632389" y="5247118"/>
            <a:ext cx="134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-3°C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C34438-B4B7-49CB-9EA7-5A03F23C2C35}"/>
              </a:ext>
            </a:extLst>
          </p:cNvPr>
          <p:cNvSpPr txBox="1"/>
          <p:nvPr/>
        </p:nvSpPr>
        <p:spPr>
          <a:xfrm>
            <a:off x="632389" y="4666458"/>
            <a:ext cx="97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-1°C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DE3BF1-A4D3-4095-B2F2-BDC2D0AC6B83}"/>
              </a:ext>
            </a:extLst>
          </p:cNvPr>
          <p:cNvSpPr txBox="1"/>
          <p:nvPr/>
        </p:nvSpPr>
        <p:spPr>
          <a:xfrm>
            <a:off x="609293" y="3671967"/>
            <a:ext cx="80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+1°C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2AC5E5-84C3-4A54-AEB7-37CE4B71CB5D}"/>
              </a:ext>
            </a:extLst>
          </p:cNvPr>
          <p:cNvSpPr txBox="1"/>
          <p:nvPr/>
        </p:nvSpPr>
        <p:spPr>
          <a:xfrm>
            <a:off x="632389" y="1853189"/>
            <a:ext cx="78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+3°C</a:t>
            </a:r>
          </a:p>
        </p:txBody>
      </p:sp>
    </p:spTree>
    <p:extLst>
      <p:ext uri="{BB962C8B-B14F-4D97-AF65-F5344CB8AC3E}">
        <p14:creationId xmlns:p14="http://schemas.microsoft.com/office/powerpoint/2010/main" val="416672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41" name="Picture 5">
            <a:extLst>
              <a:ext uri="{FF2B5EF4-FFF2-40B4-BE49-F238E27FC236}">
                <a16:creationId xmlns:a16="http://schemas.microsoft.com/office/drawing/2014/main" id="{DB90E009-B1AF-46EA-B7E8-65E7549B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E85C229-42DF-4392-BC16-FA580F7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25076D8-AC98-4924-AA14-26338D82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6B9523-A7A4-4CE2-B140-A771DF45BE4E}"/>
              </a:ext>
            </a:extLst>
          </p:cNvPr>
          <p:cNvSpPr txBox="1"/>
          <p:nvPr/>
        </p:nvSpPr>
        <p:spPr>
          <a:xfrm>
            <a:off x="480767" y="2837467"/>
            <a:ext cx="4232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Quindi, d’inverno, con il cielo sereno, fa più freddo a valle che in montagna e, spesso, durante il giorno il sole non riesce a distruggere lo strato di inversione, specie in presenza di nebbia fitta.</a:t>
            </a:r>
          </a:p>
        </p:txBody>
      </p:sp>
    </p:spTree>
    <p:extLst>
      <p:ext uri="{BB962C8B-B14F-4D97-AF65-F5344CB8AC3E}">
        <p14:creationId xmlns:p14="http://schemas.microsoft.com/office/powerpoint/2010/main" val="315173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351C73F-1EBF-4874-95BC-9E86B060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49FBD32-98CB-4A7B-A511-36EDC940EB48}"/>
              </a:ext>
            </a:extLst>
          </p:cNvPr>
          <p:cNvSpPr/>
          <p:nvPr/>
        </p:nvSpPr>
        <p:spPr>
          <a:xfrm>
            <a:off x="1640264" y="2121031"/>
            <a:ext cx="1102936" cy="848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5F26184-BD42-4980-B35A-8BAF4A1F13C1}"/>
              </a:ext>
            </a:extLst>
          </p:cNvPr>
          <p:cNvSpPr/>
          <p:nvPr/>
        </p:nvSpPr>
        <p:spPr>
          <a:xfrm>
            <a:off x="6096000" y="2121031"/>
            <a:ext cx="1102936" cy="760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8C4969-10F0-49A6-930E-2FEBBBC4FF2A}"/>
              </a:ext>
            </a:extLst>
          </p:cNvPr>
          <p:cNvSpPr txBox="1"/>
          <p:nvPr/>
        </p:nvSpPr>
        <p:spPr>
          <a:xfrm>
            <a:off x="969819" y="461817"/>
            <a:ext cx="1027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L’inversione termica, infatti, impedisce all’aria più calda di salire, perché, salendo, essa trova aria più calda e si blocca. Anche il fumo caldo, prima o poi, blocca la sua salita contro lo strato di inversione</a:t>
            </a:r>
          </a:p>
        </p:txBody>
      </p:sp>
    </p:spTree>
    <p:extLst>
      <p:ext uri="{BB962C8B-B14F-4D97-AF65-F5344CB8AC3E}">
        <p14:creationId xmlns:p14="http://schemas.microsoft.com/office/powerpoint/2010/main" val="340200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CF6150-8897-4140-9E87-A1B8282D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" y="0"/>
            <a:ext cx="12186987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CF5F2C09-6615-410D-BB79-95DC73AD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2328F0-1357-4B31-A943-BFF46822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391" y="1102407"/>
            <a:ext cx="4092888" cy="2521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È una constatazione che tutti possono fare: più saliamo di quota, più la temperatura scende. In condizioni normali, in montagna è più freddo o più fresco che a valle…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86C4CE-FE1C-416A-9929-BCA238D8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432" y="0"/>
            <a:ext cx="8305501" cy="150706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Più si sale, più la temperatura scende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C250423-1971-4EB4-B5E9-3C55BD67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33" y="4202409"/>
            <a:ext cx="4922421" cy="2572420"/>
          </a:xfrm>
          <a:prstGeom prst="rect">
            <a:avLst/>
          </a:prstGeom>
        </p:spPr>
      </p:pic>
      <p:pic>
        <p:nvPicPr>
          <p:cNvPr id="7" name="Immagine 6" descr="Immagine che contiene abbigliamento, persona, posando&#10;&#10;Descrizione generata automaticamente">
            <a:extLst>
              <a:ext uri="{FF2B5EF4-FFF2-40B4-BE49-F238E27FC236}">
                <a16:creationId xmlns:a16="http://schemas.microsoft.com/office/drawing/2014/main" id="{35A964D3-3A6F-4AEF-94B1-256AF3A0F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25" r="10862"/>
          <a:stretch/>
        </p:blipFill>
        <p:spPr>
          <a:xfrm>
            <a:off x="9125527" y="1102407"/>
            <a:ext cx="2770909" cy="4139637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28631D0-5131-4AA9-AE3A-E1FFAC2C7F25}"/>
              </a:ext>
            </a:extLst>
          </p:cNvPr>
          <p:cNvSpPr/>
          <p:nvPr/>
        </p:nvSpPr>
        <p:spPr>
          <a:xfrm>
            <a:off x="3934691" y="6160655"/>
            <a:ext cx="1117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8A7E00F-C12B-4D81-8E9F-B7B7A9E44E2F}"/>
              </a:ext>
            </a:extLst>
          </p:cNvPr>
          <p:cNvSpPr/>
          <p:nvPr/>
        </p:nvSpPr>
        <p:spPr>
          <a:xfrm rot="3940650">
            <a:off x="8740559" y="3579614"/>
            <a:ext cx="385729" cy="746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3B71F1-A7AA-420E-BDB1-0C83483730BF}"/>
              </a:ext>
            </a:extLst>
          </p:cNvPr>
          <p:cNvSpPr txBox="1"/>
          <p:nvPr/>
        </p:nvSpPr>
        <p:spPr>
          <a:xfrm>
            <a:off x="4701311" y="575559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Più caldo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20D603-1891-4831-88D5-80182D5D7E72}"/>
              </a:ext>
            </a:extLst>
          </p:cNvPr>
          <p:cNvSpPr txBox="1"/>
          <p:nvPr/>
        </p:nvSpPr>
        <p:spPr>
          <a:xfrm>
            <a:off x="6655145" y="422325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Più freddo</a:t>
            </a:r>
          </a:p>
        </p:txBody>
      </p:sp>
    </p:spTree>
    <p:extLst>
      <p:ext uri="{BB962C8B-B14F-4D97-AF65-F5344CB8AC3E}">
        <p14:creationId xmlns:p14="http://schemas.microsoft.com/office/powerpoint/2010/main" val="196845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AutoShape 2">
            <a:extLst>
              <a:ext uri="{FF2B5EF4-FFF2-40B4-BE49-F238E27FC236}">
                <a16:creationId xmlns:a16="http://schemas.microsoft.com/office/drawing/2014/main" id="{663A0FA0-6ED7-4638-8A5B-1617B19A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41" y="1447225"/>
            <a:ext cx="1368425" cy="4824413"/>
          </a:xfrm>
          <a:prstGeom prst="upArrow">
            <a:avLst>
              <a:gd name="adj1" fmla="val 50000"/>
              <a:gd name="adj2" fmla="val 88138"/>
            </a:avLst>
          </a:prstGeom>
          <a:gradFill rotWithShape="1">
            <a:gsLst>
              <a:gs pos="0">
                <a:srgbClr val="4AD5E4"/>
              </a:gs>
              <a:gs pos="100000">
                <a:srgbClr val="FA31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1748" name="Rectangle 4">
            <a:extLst>
              <a:ext uri="{FF2B5EF4-FFF2-40B4-BE49-F238E27FC236}">
                <a16:creationId xmlns:a16="http://schemas.microsoft.com/office/drawing/2014/main" id="{A56F4BC0-0B5B-4060-90BF-3F89BC73E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276" y="47361"/>
            <a:ext cx="11363447" cy="1507067"/>
          </a:xfrm>
        </p:spPr>
        <p:txBody>
          <a:bodyPr/>
          <a:lstStyle/>
          <a:p>
            <a:r>
              <a:rPr lang="it-IT" altLang="it-IT" sz="4000" dirty="0"/>
              <a:t>Gradiente termico verticale medio</a:t>
            </a:r>
          </a:p>
        </p:txBody>
      </p:sp>
      <p:pic>
        <p:nvPicPr>
          <p:cNvPr id="671747" name="Picture 3">
            <a:extLst>
              <a:ext uri="{FF2B5EF4-FFF2-40B4-BE49-F238E27FC236}">
                <a16:creationId xmlns:a16="http://schemas.microsoft.com/office/drawing/2014/main" id="{7FD3D6C6-B6D4-4F7A-90B8-B782495ED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99" y="4251592"/>
            <a:ext cx="1463040" cy="2299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1749" name="Text Box 5">
            <a:extLst>
              <a:ext uri="{FF2B5EF4-FFF2-40B4-BE49-F238E27FC236}">
                <a16:creationId xmlns:a16="http://schemas.microsoft.com/office/drawing/2014/main" id="{1E62EDEE-70FA-44FB-A6A0-8983FA4B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785" y="1549312"/>
            <a:ext cx="6970178" cy="1200329"/>
          </a:xfrm>
          <a:prstGeom prst="rect">
            <a:avLst/>
          </a:prstGeom>
          <a:solidFill>
            <a:srgbClr val="6AEA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è la diminuzione graduale della temperatura </a:t>
            </a:r>
          </a:p>
          <a:p>
            <a:pPr algn="ctr"/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che </a:t>
            </a:r>
            <a:r>
              <a:rPr lang="it-IT" altLang="it-IT" sz="24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mediamente</a:t>
            </a:r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si verifica salendo di quota</a:t>
            </a:r>
          </a:p>
          <a:p>
            <a:pPr algn="ctr"/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 i primi 2000-3000 metri della troposfera</a:t>
            </a:r>
          </a:p>
        </p:txBody>
      </p:sp>
      <p:sp>
        <p:nvSpPr>
          <p:cNvPr id="671750" name="Text Box 6">
            <a:extLst>
              <a:ext uri="{FF2B5EF4-FFF2-40B4-BE49-F238E27FC236}">
                <a16:creationId xmlns:a16="http://schemas.microsoft.com/office/drawing/2014/main" id="{B4B1F96E-B604-4433-852B-5E13E824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8541121" cy="646331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0,65°C per ogni 100 metri di altitudine</a:t>
            </a:r>
          </a:p>
        </p:txBody>
      </p:sp>
      <p:sp>
        <p:nvSpPr>
          <p:cNvPr id="671751" name="Text Box 7">
            <a:extLst>
              <a:ext uri="{FF2B5EF4-FFF2-40B4-BE49-F238E27FC236}">
                <a16:creationId xmlns:a16="http://schemas.microsoft.com/office/drawing/2014/main" id="{081FBA85-C752-4673-BFEA-1CF4E520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4411663"/>
            <a:ext cx="3529013" cy="519112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(6,5°C per ogni km)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AutoShape 2">
            <a:extLst>
              <a:ext uri="{FF2B5EF4-FFF2-40B4-BE49-F238E27FC236}">
                <a16:creationId xmlns:a16="http://schemas.microsoft.com/office/drawing/2014/main" id="{EE5FB1CE-5E6C-4769-BE10-FBDBA7F5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1447225"/>
            <a:ext cx="1368425" cy="4824413"/>
          </a:xfrm>
          <a:prstGeom prst="upArrow">
            <a:avLst>
              <a:gd name="adj1" fmla="val 50000"/>
              <a:gd name="adj2" fmla="val 88138"/>
            </a:avLst>
          </a:prstGeom>
          <a:gradFill rotWithShape="1">
            <a:gsLst>
              <a:gs pos="0">
                <a:srgbClr val="4AD5E4"/>
              </a:gs>
              <a:gs pos="100000">
                <a:srgbClr val="FA31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72771" name="Picture 3">
            <a:extLst>
              <a:ext uri="{FF2B5EF4-FFF2-40B4-BE49-F238E27FC236}">
                <a16:creationId xmlns:a16="http://schemas.microsoft.com/office/drawing/2014/main" id="{BF9F1870-8171-4A6A-8C91-51C2FA6FA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38" y="4225056"/>
            <a:ext cx="1463040" cy="2299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74" name="Text Box 6">
            <a:extLst>
              <a:ext uri="{FF2B5EF4-FFF2-40B4-BE49-F238E27FC236}">
                <a16:creationId xmlns:a16="http://schemas.microsoft.com/office/drawing/2014/main" id="{9BA6ECAA-618E-440C-AE6D-17ECFCB9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847" y="1578265"/>
            <a:ext cx="8545929" cy="646331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1°C circa ogni 150/160 metri di quota</a:t>
            </a:r>
          </a:p>
        </p:txBody>
      </p:sp>
      <p:sp>
        <p:nvSpPr>
          <p:cNvPr id="672775" name="Text Box 7">
            <a:extLst>
              <a:ext uri="{FF2B5EF4-FFF2-40B4-BE49-F238E27FC236}">
                <a16:creationId xmlns:a16="http://schemas.microsoft.com/office/drawing/2014/main" id="{5E806B8B-A857-4274-AAF1-09FCEB18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131" y="3169444"/>
            <a:ext cx="4176713" cy="519112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(10°C ogni 1,5/1,6 km)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bbigliamento, persona&#10;&#10;Descrizione generata automaticamente">
            <a:extLst>
              <a:ext uri="{FF2B5EF4-FFF2-40B4-BE49-F238E27FC236}">
                <a16:creationId xmlns:a16="http://schemas.microsoft.com/office/drawing/2014/main" id="{DAB8C694-83AC-41E7-93E8-EA5EA56FE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79"/>
          <a:stretch/>
        </p:blipFill>
        <p:spPr>
          <a:xfrm>
            <a:off x="0" y="0"/>
            <a:ext cx="5241303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0CE923-D659-4B25-9B87-EBDD68858C3E}"/>
              </a:ext>
            </a:extLst>
          </p:cNvPr>
          <p:cNvSpPr txBox="1"/>
          <p:nvPr/>
        </p:nvSpPr>
        <p:spPr>
          <a:xfrm>
            <a:off x="5948313" y="1131216"/>
            <a:ext cx="49616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Ma perché </a:t>
            </a:r>
          </a:p>
          <a:p>
            <a:r>
              <a:rPr lang="it-IT" sz="4400" dirty="0"/>
              <a:t>succede questo?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133B96C-5E69-4868-BC7E-FFE1D163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9" y="397742"/>
            <a:ext cx="7545083" cy="57295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FA273B-792D-46B3-95E6-5C32A97EC5F3}"/>
              </a:ext>
            </a:extLst>
          </p:cNvPr>
          <p:cNvSpPr txBox="1"/>
          <p:nvPr/>
        </p:nvSpPr>
        <p:spPr>
          <a:xfrm>
            <a:off x="8220363" y="1052945"/>
            <a:ext cx="3718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meccanismo è molto complesso ma lo semplificheremo in pochi passaggi</a:t>
            </a:r>
          </a:p>
        </p:txBody>
      </p:sp>
    </p:spTree>
    <p:extLst>
      <p:ext uri="{BB962C8B-B14F-4D97-AF65-F5344CB8AC3E}">
        <p14:creationId xmlns:p14="http://schemas.microsoft.com/office/powerpoint/2010/main" val="270179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>
            <a:extLst>
              <a:ext uri="{FF2B5EF4-FFF2-40B4-BE49-F238E27FC236}">
                <a16:creationId xmlns:a16="http://schemas.microsoft.com/office/drawing/2014/main" id="{0D0F4420-2547-49B5-9869-3F6C45A8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997" y="2779783"/>
            <a:ext cx="2832369" cy="2862322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 dirty="0"/>
              <a:t>3. Il terreno emette radiazione infrarossa ad onda lunga che viene assorbita e riemessa a terra da alcuni gas (gas serra) e che riscalda quindi l’atmosfera dal basso</a:t>
            </a:r>
          </a:p>
        </p:txBody>
      </p:sp>
      <p:sp>
        <p:nvSpPr>
          <p:cNvPr id="681987" name="Text Box 3">
            <a:extLst>
              <a:ext uri="{FF2B5EF4-FFF2-40B4-BE49-F238E27FC236}">
                <a16:creationId xmlns:a16="http://schemas.microsoft.com/office/drawing/2014/main" id="{267B6718-6DE4-411E-BDF5-C0B21D1AAD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0" y="3014604"/>
            <a:ext cx="3074921" cy="2862322"/>
          </a:xfrm>
          <a:prstGeom prst="rect">
            <a:avLst/>
          </a:prstGeom>
          <a:solidFill>
            <a:srgbClr val="E7F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it-IT" altLang="it-IT" sz="2000" b="1">
                <a:solidFill>
                  <a:srgbClr val="FF0000"/>
                </a:solidFill>
              </a:rPr>
              <a:t>il sole emette energia per la maggior parte sotto forma di luce visibile, ad onda corta, che attraversa l’atmosfera senza riscaldarla se non in minima parte</a:t>
            </a:r>
          </a:p>
        </p:txBody>
      </p:sp>
      <p:sp>
        <p:nvSpPr>
          <p:cNvPr id="681988" name="Rectangle 4">
            <a:extLst>
              <a:ext uri="{FF2B5EF4-FFF2-40B4-BE49-F238E27FC236}">
                <a16:creationId xmlns:a16="http://schemas.microsoft.com/office/drawing/2014/main" id="{7B0FB855-A0CF-47EA-95EB-E03598A25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La temperatura nella troposfera</a:t>
            </a:r>
          </a:p>
        </p:txBody>
      </p:sp>
      <p:sp>
        <p:nvSpPr>
          <p:cNvPr id="681989" name="Freeform 5">
            <a:extLst>
              <a:ext uri="{FF2B5EF4-FFF2-40B4-BE49-F238E27FC236}">
                <a16:creationId xmlns:a16="http://schemas.microsoft.com/office/drawing/2014/main" id="{F56F9B76-922C-4E0D-B923-E3CE7A0ABCC0}"/>
              </a:ext>
            </a:extLst>
          </p:cNvPr>
          <p:cNvSpPr>
            <a:spLocks/>
          </p:cNvSpPr>
          <p:nvPr/>
        </p:nvSpPr>
        <p:spPr bwMode="auto">
          <a:xfrm>
            <a:off x="2351089" y="2349500"/>
            <a:ext cx="2376487" cy="3646488"/>
          </a:xfrm>
          <a:custGeom>
            <a:avLst/>
            <a:gdLst>
              <a:gd name="T0" fmla="*/ 0 w 2086"/>
              <a:gd name="T1" fmla="*/ 166 h 2781"/>
              <a:gd name="T2" fmla="*/ 771 w 2086"/>
              <a:gd name="T3" fmla="*/ 75 h 2781"/>
              <a:gd name="T4" fmla="*/ 272 w 2086"/>
              <a:gd name="T5" fmla="*/ 619 h 2781"/>
              <a:gd name="T6" fmla="*/ 907 w 2086"/>
              <a:gd name="T7" fmla="*/ 438 h 2781"/>
              <a:gd name="T8" fmla="*/ 362 w 2086"/>
              <a:gd name="T9" fmla="*/ 891 h 2781"/>
              <a:gd name="T10" fmla="*/ 1088 w 2086"/>
              <a:gd name="T11" fmla="*/ 665 h 2781"/>
              <a:gd name="T12" fmla="*/ 499 w 2086"/>
              <a:gd name="T13" fmla="*/ 1118 h 2781"/>
              <a:gd name="T14" fmla="*/ 1224 w 2086"/>
              <a:gd name="T15" fmla="*/ 891 h 2781"/>
              <a:gd name="T16" fmla="*/ 635 w 2086"/>
              <a:gd name="T17" fmla="*/ 1345 h 2781"/>
              <a:gd name="T18" fmla="*/ 1315 w 2086"/>
              <a:gd name="T19" fmla="*/ 1118 h 2781"/>
              <a:gd name="T20" fmla="*/ 725 w 2086"/>
              <a:gd name="T21" fmla="*/ 1572 h 2781"/>
              <a:gd name="T22" fmla="*/ 1451 w 2086"/>
              <a:gd name="T23" fmla="*/ 1300 h 2781"/>
              <a:gd name="T24" fmla="*/ 861 w 2086"/>
              <a:gd name="T25" fmla="*/ 1753 h 2781"/>
              <a:gd name="T26" fmla="*/ 1542 w 2086"/>
              <a:gd name="T27" fmla="*/ 1527 h 2781"/>
              <a:gd name="T28" fmla="*/ 952 w 2086"/>
              <a:gd name="T29" fmla="*/ 1980 h 2781"/>
              <a:gd name="T30" fmla="*/ 1678 w 2086"/>
              <a:gd name="T31" fmla="*/ 1708 h 2781"/>
              <a:gd name="T32" fmla="*/ 1043 w 2086"/>
              <a:gd name="T33" fmla="*/ 2207 h 2781"/>
              <a:gd name="T34" fmla="*/ 1769 w 2086"/>
              <a:gd name="T35" fmla="*/ 1935 h 2781"/>
              <a:gd name="T36" fmla="*/ 1134 w 2086"/>
              <a:gd name="T37" fmla="*/ 2388 h 2781"/>
              <a:gd name="T38" fmla="*/ 1859 w 2086"/>
              <a:gd name="T39" fmla="*/ 2116 h 2781"/>
              <a:gd name="T40" fmla="*/ 1270 w 2086"/>
              <a:gd name="T41" fmla="*/ 2570 h 2781"/>
              <a:gd name="T42" fmla="*/ 1995 w 2086"/>
              <a:gd name="T43" fmla="*/ 2298 h 2781"/>
              <a:gd name="T44" fmla="*/ 1360 w 2086"/>
              <a:gd name="T45" fmla="*/ 2751 h 2781"/>
              <a:gd name="T46" fmla="*/ 2086 w 2086"/>
              <a:gd name="T47" fmla="*/ 2479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86" h="2781">
                <a:moveTo>
                  <a:pt x="0" y="166"/>
                </a:moveTo>
                <a:cubicBezTo>
                  <a:pt x="363" y="83"/>
                  <a:pt x="726" y="0"/>
                  <a:pt x="771" y="75"/>
                </a:cubicBezTo>
                <a:cubicBezTo>
                  <a:pt x="816" y="150"/>
                  <a:pt x="249" y="559"/>
                  <a:pt x="272" y="619"/>
                </a:cubicBezTo>
                <a:cubicBezTo>
                  <a:pt x="295" y="679"/>
                  <a:pt x="892" y="393"/>
                  <a:pt x="907" y="438"/>
                </a:cubicBezTo>
                <a:cubicBezTo>
                  <a:pt x="922" y="483"/>
                  <a:pt x="332" y="853"/>
                  <a:pt x="362" y="891"/>
                </a:cubicBezTo>
                <a:cubicBezTo>
                  <a:pt x="392" y="929"/>
                  <a:pt x="1065" y="627"/>
                  <a:pt x="1088" y="665"/>
                </a:cubicBezTo>
                <a:cubicBezTo>
                  <a:pt x="1111" y="703"/>
                  <a:pt x="476" y="1081"/>
                  <a:pt x="499" y="1118"/>
                </a:cubicBezTo>
                <a:cubicBezTo>
                  <a:pt x="522" y="1155"/>
                  <a:pt x="1201" y="853"/>
                  <a:pt x="1224" y="891"/>
                </a:cubicBezTo>
                <a:cubicBezTo>
                  <a:pt x="1247" y="929"/>
                  <a:pt x="620" y="1307"/>
                  <a:pt x="635" y="1345"/>
                </a:cubicBezTo>
                <a:cubicBezTo>
                  <a:pt x="650" y="1383"/>
                  <a:pt x="1300" y="1080"/>
                  <a:pt x="1315" y="1118"/>
                </a:cubicBezTo>
                <a:cubicBezTo>
                  <a:pt x="1330" y="1156"/>
                  <a:pt x="702" y="1542"/>
                  <a:pt x="725" y="1572"/>
                </a:cubicBezTo>
                <a:cubicBezTo>
                  <a:pt x="748" y="1602"/>
                  <a:pt x="1428" y="1270"/>
                  <a:pt x="1451" y="1300"/>
                </a:cubicBezTo>
                <a:cubicBezTo>
                  <a:pt x="1474" y="1330"/>
                  <a:pt x="846" y="1715"/>
                  <a:pt x="861" y="1753"/>
                </a:cubicBezTo>
                <a:cubicBezTo>
                  <a:pt x="876" y="1791"/>
                  <a:pt x="1527" y="1489"/>
                  <a:pt x="1542" y="1527"/>
                </a:cubicBezTo>
                <a:cubicBezTo>
                  <a:pt x="1557" y="1565"/>
                  <a:pt x="929" y="1950"/>
                  <a:pt x="952" y="1980"/>
                </a:cubicBezTo>
                <a:cubicBezTo>
                  <a:pt x="975" y="2010"/>
                  <a:pt x="1663" y="1670"/>
                  <a:pt x="1678" y="1708"/>
                </a:cubicBezTo>
                <a:cubicBezTo>
                  <a:pt x="1693" y="1746"/>
                  <a:pt x="1028" y="2169"/>
                  <a:pt x="1043" y="2207"/>
                </a:cubicBezTo>
                <a:cubicBezTo>
                  <a:pt x="1058" y="2245"/>
                  <a:pt x="1754" y="1905"/>
                  <a:pt x="1769" y="1935"/>
                </a:cubicBezTo>
                <a:cubicBezTo>
                  <a:pt x="1784" y="1965"/>
                  <a:pt x="1119" y="2358"/>
                  <a:pt x="1134" y="2388"/>
                </a:cubicBezTo>
                <a:cubicBezTo>
                  <a:pt x="1149" y="2418"/>
                  <a:pt x="1836" y="2086"/>
                  <a:pt x="1859" y="2116"/>
                </a:cubicBezTo>
                <a:cubicBezTo>
                  <a:pt x="1882" y="2146"/>
                  <a:pt x="1247" y="2540"/>
                  <a:pt x="1270" y="2570"/>
                </a:cubicBezTo>
                <a:cubicBezTo>
                  <a:pt x="1293" y="2600"/>
                  <a:pt x="1980" y="2268"/>
                  <a:pt x="1995" y="2298"/>
                </a:cubicBezTo>
                <a:cubicBezTo>
                  <a:pt x="2010" y="2328"/>
                  <a:pt x="1345" y="2721"/>
                  <a:pt x="1360" y="2751"/>
                </a:cubicBezTo>
                <a:cubicBezTo>
                  <a:pt x="1375" y="2781"/>
                  <a:pt x="1965" y="2524"/>
                  <a:pt x="2086" y="2479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1990" name="Oval 6">
            <a:extLst>
              <a:ext uri="{FF2B5EF4-FFF2-40B4-BE49-F238E27FC236}">
                <a16:creationId xmlns:a16="http://schemas.microsoft.com/office/drawing/2014/main" id="{0BA4D18F-A265-48B8-99E7-5420FE89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196976"/>
            <a:ext cx="1657350" cy="1655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1991" name="Rectangle 7">
            <a:extLst>
              <a:ext uri="{FF2B5EF4-FFF2-40B4-BE49-F238E27FC236}">
                <a16:creationId xmlns:a16="http://schemas.microsoft.com/office/drawing/2014/main" id="{F9468927-4804-43A4-99C5-20C0409E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6926"/>
            <a:ext cx="12192000" cy="981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2400" b="1" dirty="0"/>
              <a:t>2. Il terreno assorbe la luce ad onda corta, </a:t>
            </a:r>
          </a:p>
          <a:p>
            <a:pPr algn="ctr"/>
            <a:r>
              <a:rPr lang="it-IT" altLang="it-IT" sz="2400" b="1" dirty="0"/>
              <a:t>che è lasciata passare dall’atmosfera e non riflessa dalle nubi e dal terreno</a:t>
            </a:r>
          </a:p>
        </p:txBody>
      </p:sp>
      <p:sp>
        <p:nvSpPr>
          <p:cNvPr id="681992" name="Freeform 8">
            <a:extLst>
              <a:ext uri="{FF2B5EF4-FFF2-40B4-BE49-F238E27FC236}">
                <a16:creationId xmlns:a16="http://schemas.microsoft.com/office/drawing/2014/main" id="{BDA6305C-C93D-4B8F-BFC4-3E206673963D}"/>
              </a:ext>
            </a:extLst>
          </p:cNvPr>
          <p:cNvSpPr>
            <a:spLocks/>
          </p:cNvSpPr>
          <p:nvPr/>
        </p:nvSpPr>
        <p:spPr bwMode="auto">
          <a:xfrm>
            <a:off x="4414839" y="1196976"/>
            <a:ext cx="2736850" cy="4824412"/>
          </a:xfrm>
          <a:custGeom>
            <a:avLst/>
            <a:gdLst>
              <a:gd name="T0" fmla="*/ 982 w 2501"/>
              <a:gd name="T1" fmla="*/ 3878 h 3878"/>
              <a:gd name="T2" fmla="*/ 75 w 2501"/>
              <a:gd name="T3" fmla="*/ 2926 h 3878"/>
              <a:gd name="T4" fmla="*/ 1435 w 2501"/>
              <a:gd name="T5" fmla="*/ 3062 h 3878"/>
              <a:gd name="T6" fmla="*/ 528 w 2501"/>
              <a:gd name="T7" fmla="*/ 2064 h 3878"/>
              <a:gd name="T8" fmla="*/ 1798 w 2501"/>
              <a:gd name="T9" fmla="*/ 2336 h 3878"/>
              <a:gd name="T10" fmla="*/ 891 w 2501"/>
              <a:gd name="T11" fmla="*/ 1384 h 3878"/>
              <a:gd name="T12" fmla="*/ 2161 w 2501"/>
              <a:gd name="T13" fmla="*/ 1656 h 3878"/>
              <a:gd name="T14" fmla="*/ 1209 w 2501"/>
              <a:gd name="T15" fmla="*/ 749 h 3878"/>
              <a:gd name="T16" fmla="*/ 2433 w 2501"/>
              <a:gd name="T17" fmla="*/ 1066 h 3878"/>
              <a:gd name="T18" fmla="*/ 1617 w 2501"/>
              <a:gd name="T19" fmla="*/ 159 h 3878"/>
              <a:gd name="T20" fmla="*/ 1390 w 2501"/>
              <a:gd name="T21" fmla="*/ 113 h 3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E248149-E623-4FD2-8FAD-E91C13619E97}"/>
              </a:ext>
            </a:extLst>
          </p:cNvPr>
          <p:cNvSpPr>
            <a:spLocks/>
          </p:cNvSpPr>
          <p:nvPr/>
        </p:nvSpPr>
        <p:spPr bwMode="auto">
          <a:xfrm rot="7123718">
            <a:off x="8780742" y="1161536"/>
            <a:ext cx="3442795" cy="5741252"/>
          </a:xfrm>
          <a:custGeom>
            <a:avLst/>
            <a:gdLst>
              <a:gd name="T0" fmla="*/ 982 w 2501"/>
              <a:gd name="T1" fmla="*/ 3878 h 3878"/>
              <a:gd name="T2" fmla="*/ 75 w 2501"/>
              <a:gd name="T3" fmla="*/ 2926 h 3878"/>
              <a:gd name="T4" fmla="*/ 1435 w 2501"/>
              <a:gd name="T5" fmla="*/ 3062 h 3878"/>
              <a:gd name="T6" fmla="*/ 528 w 2501"/>
              <a:gd name="T7" fmla="*/ 2064 h 3878"/>
              <a:gd name="T8" fmla="*/ 1798 w 2501"/>
              <a:gd name="T9" fmla="*/ 2336 h 3878"/>
              <a:gd name="T10" fmla="*/ 891 w 2501"/>
              <a:gd name="T11" fmla="*/ 1384 h 3878"/>
              <a:gd name="T12" fmla="*/ 2161 w 2501"/>
              <a:gd name="T13" fmla="*/ 1656 h 3878"/>
              <a:gd name="T14" fmla="*/ 1209 w 2501"/>
              <a:gd name="T15" fmla="*/ 749 h 3878"/>
              <a:gd name="T16" fmla="*/ 2433 w 2501"/>
              <a:gd name="T17" fmla="*/ 1066 h 3878"/>
              <a:gd name="T18" fmla="*/ 1617 w 2501"/>
              <a:gd name="T19" fmla="*/ 159 h 3878"/>
              <a:gd name="T20" fmla="*/ 1390 w 2501"/>
              <a:gd name="T21" fmla="*/ 113 h 3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6F4E61-B6DE-4980-8732-15CF95E6CFC0}"/>
              </a:ext>
            </a:extLst>
          </p:cNvPr>
          <p:cNvSpPr txBox="1"/>
          <p:nvPr/>
        </p:nvSpPr>
        <p:spPr>
          <a:xfrm>
            <a:off x="7054970" y="123427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Gas serra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9A0E377-3C30-40BB-AE18-AF0A00F84E53}"/>
              </a:ext>
            </a:extLst>
          </p:cNvPr>
          <p:cNvSpPr/>
          <p:nvPr/>
        </p:nvSpPr>
        <p:spPr>
          <a:xfrm>
            <a:off x="6201381" y="962134"/>
            <a:ext cx="3387985" cy="1207944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>
            <a:extLst>
              <a:ext uri="{FF2B5EF4-FFF2-40B4-BE49-F238E27FC236}">
                <a16:creationId xmlns:a16="http://schemas.microsoft.com/office/drawing/2014/main" id="{7C74300D-8103-4C52-88CD-973F2C5B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268414"/>
            <a:ext cx="2089150" cy="2835275"/>
          </a:xfrm>
          <a:prstGeom prst="rect">
            <a:avLst/>
          </a:prstGeom>
          <a:solidFill>
            <a:srgbClr val="A4C7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/>
              <a:t>Più ci si allontana, quindi, dal terreno (o dal mare), più diminuisce l’azione di riscaldamento dal basso</a:t>
            </a:r>
          </a:p>
        </p:txBody>
      </p:sp>
      <p:sp>
        <p:nvSpPr>
          <p:cNvPr id="683011" name="Rectangle 3">
            <a:extLst>
              <a:ext uri="{FF2B5EF4-FFF2-40B4-BE49-F238E27FC236}">
                <a16:creationId xmlns:a16="http://schemas.microsoft.com/office/drawing/2014/main" id="{3898E04E-3211-40D1-B43C-F90C578AF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La temperatura nella troposfera</a:t>
            </a:r>
          </a:p>
        </p:txBody>
      </p:sp>
      <p:sp>
        <p:nvSpPr>
          <p:cNvPr id="683012" name="Freeform 4">
            <a:extLst>
              <a:ext uri="{FF2B5EF4-FFF2-40B4-BE49-F238E27FC236}">
                <a16:creationId xmlns:a16="http://schemas.microsoft.com/office/drawing/2014/main" id="{079C135A-05C8-4606-8B8B-F3114D13F3CF}"/>
              </a:ext>
            </a:extLst>
          </p:cNvPr>
          <p:cNvSpPr>
            <a:spLocks/>
          </p:cNvSpPr>
          <p:nvPr/>
        </p:nvSpPr>
        <p:spPr bwMode="auto">
          <a:xfrm>
            <a:off x="2351089" y="2349500"/>
            <a:ext cx="2376487" cy="3646488"/>
          </a:xfrm>
          <a:custGeom>
            <a:avLst/>
            <a:gdLst>
              <a:gd name="T0" fmla="*/ 0 w 2086"/>
              <a:gd name="T1" fmla="*/ 166 h 2781"/>
              <a:gd name="T2" fmla="*/ 771 w 2086"/>
              <a:gd name="T3" fmla="*/ 75 h 2781"/>
              <a:gd name="T4" fmla="*/ 272 w 2086"/>
              <a:gd name="T5" fmla="*/ 619 h 2781"/>
              <a:gd name="T6" fmla="*/ 907 w 2086"/>
              <a:gd name="T7" fmla="*/ 438 h 2781"/>
              <a:gd name="T8" fmla="*/ 362 w 2086"/>
              <a:gd name="T9" fmla="*/ 891 h 2781"/>
              <a:gd name="T10" fmla="*/ 1088 w 2086"/>
              <a:gd name="T11" fmla="*/ 665 h 2781"/>
              <a:gd name="T12" fmla="*/ 499 w 2086"/>
              <a:gd name="T13" fmla="*/ 1118 h 2781"/>
              <a:gd name="T14" fmla="*/ 1224 w 2086"/>
              <a:gd name="T15" fmla="*/ 891 h 2781"/>
              <a:gd name="T16" fmla="*/ 635 w 2086"/>
              <a:gd name="T17" fmla="*/ 1345 h 2781"/>
              <a:gd name="T18" fmla="*/ 1315 w 2086"/>
              <a:gd name="T19" fmla="*/ 1118 h 2781"/>
              <a:gd name="T20" fmla="*/ 725 w 2086"/>
              <a:gd name="T21" fmla="*/ 1572 h 2781"/>
              <a:gd name="T22" fmla="*/ 1451 w 2086"/>
              <a:gd name="T23" fmla="*/ 1300 h 2781"/>
              <a:gd name="T24" fmla="*/ 861 w 2086"/>
              <a:gd name="T25" fmla="*/ 1753 h 2781"/>
              <a:gd name="T26" fmla="*/ 1542 w 2086"/>
              <a:gd name="T27" fmla="*/ 1527 h 2781"/>
              <a:gd name="T28" fmla="*/ 952 w 2086"/>
              <a:gd name="T29" fmla="*/ 1980 h 2781"/>
              <a:gd name="T30" fmla="*/ 1678 w 2086"/>
              <a:gd name="T31" fmla="*/ 1708 h 2781"/>
              <a:gd name="T32" fmla="*/ 1043 w 2086"/>
              <a:gd name="T33" fmla="*/ 2207 h 2781"/>
              <a:gd name="T34" fmla="*/ 1769 w 2086"/>
              <a:gd name="T35" fmla="*/ 1935 h 2781"/>
              <a:gd name="T36" fmla="*/ 1134 w 2086"/>
              <a:gd name="T37" fmla="*/ 2388 h 2781"/>
              <a:gd name="T38" fmla="*/ 1859 w 2086"/>
              <a:gd name="T39" fmla="*/ 2116 h 2781"/>
              <a:gd name="T40" fmla="*/ 1270 w 2086"/>
              <a:gd name="T41" fmla="*/ 2570 h 2781"/>
              <a:gd name="T42" fmla="*/ 1995 w 2086"/>
              <a:gd name="T43" fmla="*/ 2298 h 2781"/>
              <a:gd name="T44" fmla="*/ 1360 w 2086"/>
              <a:gd name="T45" fmla="*/ 2751 h 2781"/>
              <a:gd name="T46" fmla="*/ 2086 w 2086"/>
              <a:gd name="T47" fmla="*/ 2479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86" h="2781">
                <a:moveTo>
                  <a:pt x="0" y="166"/>
                </a:moveTo>
                <a:cubicBezTo>
                  <a:pt x="363" y="83"/>
                  <a:pt x="726" y="0"/>
                  <a:pt x="771" y="75"/>
                </a:cubicBezTo>
                <a:cubicBezTo>
                  <a:pt x="816" y="150"/>
                  <a:pt x="249" y="559"/>
                  <a:pt x="272" y="619"/>
                </a:cubicBezTo>
                <a:cubicBezTo>
                  <a:pt x="295" y="679"/>
                  <a:pt x="892" y="393"/>
                  <a:pt x="907" y="438"/>
                </a:cubicBezTo>
                <a:cubicBezTo>
                  <a:pt x="922" y="483"/>
                  <a:pt x="332" y="853"/>
                  <a:pt x="362" y="891"/>
                </a:cubicBezTo>
                <a:cubicBezTo>
                  <a:pt x="392" y="929"/>
                  <a:pt x="1065" y="627"/>
                  <a:pt x="1088" y="665"/>
                </a:cubicBezTo>
                <a:cubicBezTo>
                  <a:pt x="1111" y="703"/>
                  <a:pt x="476" y="1081"/>
                  <a:pt x="499" y="1118"/>
                </a:cubicBezTo>
                <a:cubicBezTo>
                  <a:pt x="522" y="1155"/>
                  <a:pt x="1201" y="853"/>
                  <a:pt x="1224" y="891"/>
                </a:cubicBezTo>
                <a:cubicBezTo>
                  <a:pt x="1247" y="929"/>
                  <a:pt x="620" y="1307"/>
                  <a:pt x="635" y="1345"/>
                </a:cubicBezTo>
                <a:cubicBezTo>
                  <a:pt x="650" y="1383"/>
                  <a:pt x="1300" y="1080"/>
                  <a:pt x="1315" y="1118"/>
                </a:cubicBezTo>
                <a:cubicBezTo>
                  <a:pt x="1330" y="1156"/>
                  <a:pt x="702" y="1542"/>
                  <a:pt x="725" y="1572"/>
                </a:cubicBezTo>
                <a:cubicBezTo>
                  <a:pt x="748" y="1602"/>
                  <a:pt x="1428" y="1270"/>
                  <a:pt x="1451" y="1300"/>
                </a:cubicBezTo>
                <a:cubicBezTo>
                  <a:pt x="1474" y="1330"/>
                  <a:pt x="846" y="1715"/>
                  <a:pt x="861" y="1753"/>
                </a:cubicBezTo>
                <a:cubicBezTo>
                  <a:pt x="876" y="1791"/>
                  <a:pt x="1527" y="1489"/>
                  <a:pt x="1542" y="1527"/>
                </a:cubicBezTo>
                <a:cubicBezTo>
                  <a:pt x="1557" y="1565"/>
                  <a:pt x="929" y="1950"/>
                  <a:pt x="952" y="1980"/>
                </a:cubicBezTo>
                <a:cubicBezTo>
                  <a:pt x="975" y="2010"/>
                  <a:pt x="1663" y="1670"/>
                  <a:pt x="1678" y="1708"/>
                </a:cubicBezTo>
                <a:cubicBezTo>
                  <a:pt x="1693" y="1746"/>
                  <a:pt x="1028" y="2169"/>
                  <a:pt x="1043" y="2207"/>
                </a:cubicBezTo>
                <a:cubicBezTo>
                  <a:pt x="1058" y="2245"/>
                  <a:pt x="1754" y="1905"/>
                  <a:pt x="1769" y="1935"/>
                </a:cubicBezTo>
                <a:cubicBezTo>
                  <a:pt x="1784" y="1965"/>
                  <a:pt x="1119" y="2358"/>
                  <a:pt x="1134" y="2388"/>
                </a:cubicBezTo>
                <a:cubicBezTo>
                  <a:pt x="1149" y="2418"/>
                  <a:pt x="1836" y="2086"/>
                  <a:pt x="1859" y="2116"/>
                </a:cubicBezTo>
                <a:cubicBezTo>
                  <a:pt x="1882" y="2146"/>
                  <a:pt x="1247" y="2540"/>
                  <a:pt x="1270" y="2570"/>
                </a:cubicBezTo>
                <a:cubicBezTo>
                  <a:pt x="1293" y="2600"/>
                  <a:pt x="1980" y="2268"/>
                  <a:pt x="1995" y="2298"/>
                </a:cubicBezTo>
                <a:cubicBezTo>
                  <a:pt x="2010" y="2328"/>
                  <a:pt x="1345" y="2721"/>
                  <a:pt x="1360" y="2751"/>
                </a:cubicBezTo>
                <a:cubicBezTo>
                  <a:pt x="1375" y="2781"/>
                  <a:pt x="1965" y="2524"/>
                  <a:pt x="2086" y="2479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3013" name="Oval 5">
            <a:extLst>
              <a:ext uri="{FF2B5EF4-FFF2-40B4-BE49-F238E27FC236}">
                <a16:creationId xmlns:a16="http://schemas.microsoft.com/office/drawing/2014/main" id="{6EA55960-DF7E-4A04-A62C-16FB65A4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196976"/>
            <a:ext cx="1657350" cy="1655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3014" name="Rectangle 6">
            <a:extLst>
              <a:ext uri="{FF2B5EF4-FFF2-40B4-BE49-F238E27FC236}">
                <a16:creationId xmlns:a16="http://schemas.microsoft.com/office/drawing/2014/main" id="{C5262A22-DCB9-403A-991D-1D336D6CD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6926"/>
            <a:ext cx="12192000" cy="981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2400" b="1">
                <a:solidFill>
                  <a:schemeClr val="bg1"/>
                </a:solidFill>
              </a:rPr>
              <a:t>Fonte di calore</a:t>
            </a:r>
          </a:p>
        </p:txBody>
      </p:sp>
      <p:sp>
        <p:nvSpPr>
          <p:cNvPr id="683015" name="Freeform 7">
            <a:extLst>
              <a:ext uri="{FF2B5EF4-FFF2-40B4-BE49-F238E27FC236}">
                <a16:creationId xmlns:a16="http://schemas.microsoft.com/office/drawing/2014/main" id="{D51B0A92-0725-4F34-9EF2-92AE93FE3079}"/>
              </a:ext>
            </a:extLst>
          </p:cNvPr>
          <p:cNvSpPr>
            <a:spLocks/>
          </p:cNvSpPr>
          <p:nvPr/>
        </p:nvSpPr>
        <p:spPr bwMode="auto">
          <a:xfrm>
            <a:off x="5735638" y="1125538"/>
            <a:ext cx="2736850" cy="4824412"/>
          </a:xfrm>
          <a:custGeom>
            <a:avLst/>
            <a:gdLst>
              <a:gd name="T0" fmla="*/ 982 w 2501"/>
              <a:gd name="T1" fmla="*/ 3878 h 3878"/>
              <a:gd name="T2" fmla="*/ 75 w 2501"/>
              <a:gd name="T3" fmla="*/ 2926 h 3878"/>
              <a:gd name="T4" fmla="*/ 1435 w 2501"/>
              <a:gd name="T5" fmla="*/ 3062 h 3878"/>
              <a:gd name="T6" fmla="*/ 528 w 2501"/>
              <a:gd name="T7" fmla="*/ 2064 h 3878"/>
              <a:gd name="T8" fmla="*/ 1798 w 2501"/>
              <a:gd name="T9" fmla="*/ 2336 h 3878"/>
              <a:gd name="T10" fmla="*/ 891 w 2501"/>
              <a:gd name="T11" fmla="*/ 1384 h 3878"/>
              <a:gd name="T12" fmla="*/ 2161 w 2501"/>
              <a:gd name="T13" fmla="*/ 1656 h 3878"/>
              <a:gd name="T14" fmla="*/ 1209 w 2501"/>
              <a:gd name="T15" fmla="*/ 749 h 3878"/>
              <a:gd name="T16" fmla="*/ 2433 w 2501"/>
              <a:gd name="T17" fmla="*/ 1066 h 3878"/>
              <a:gd name="T18" fmla="*/ 1617 w 2501"/>
              <a:gd name="T19" fmla="*/ 159 h 3878"/>
              <a:gd name="T20" fmla="*/ 1390 w 2501"/>
              <a:gd name="T21" fmla="*/ 113 h 3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3016" name="Text Box 8">
            <a:extLst>
              <a:ext uri="{FF2B5EF4-FFF2-40B4-BE49-F238E27FC236}">
                <a16:creationId xmlns:a16="http://schemas.microsoft.com/office/drawing/2014/main" id="{98ED0636-A339-494C-BEF8-201EE3FD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5157789"/>
            <a:ext cx="1834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/>
              <a:t>+ calore</a:t>
            </a:r>
          </a:p>
        </p:txBody>
      </p:sp>
      <p:sp>
        <p:nvSpPr>
          <p:cNvPr id="683017" name="Text Box 9">
            <a:extLst>
              <a:ext uri="{FF2B5EF4-FFF2-40B4-BE49-F238E27FC236}">
                <a16:creationId xmlns:a16="http://schemas.microsoft.com/office/drawing/2014/main" id="{8F99BFCE-CA68-42FA-A5D2-58F40C22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484314"/>
            <a:ext cx="17219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200"/>
              <a:t>- calore</a:t>
            </a:r>
          </a:p>
        </p:txBody>
      </p:sp>
      <p:sp>
        <p:nvSpPr>
          <p:cNvPr id="683018" name="AutoShape 10">
            <a:extLst>
              <a:ext uri="{FF2B5EF4-FFF2-40B4-BE49-F238E27FC236}">
                <a16:creationId xmlns:a16="http://schemas.microsoft.com/office/drawing/2014/main" id="{9AF66D33-0909-4504-8CB8-ED70476CFFE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55795" y="2924970"/>
            <a:ext cx="2519363" cy="1222375"/>
          </a:xfrm>
          <a:custGeom>
            <a:avLst/>
            <a:gdLst>
              <a:gd name="G0" fmla="+- 7425 0 0"/>
              <a:gd name="G1" fmla="+- 5094 0 0"/>
              <a:gd name="G2" fmla="+- 21600 0 5094"/>
              <a:gd name="G3" fmla="+- 10800 0 5094"/>
              <a:gd name="G4" fmla="+- 21600 0 7425"/>
              <a:gd name="G5" fmla="*/ G4 G3 10800"/>
              <a:gd name="G6" fmla="+- 21600 0 G5"/>
              <a:gd name="T0" fmla="*/ 7425 w 21600"/>
              <a:gd name="T1" fmla="*/ 0 h 21600"/>
              <a:gd name="T2" fmla="*/ 0 w 21600"/>
              <a:gd name="T3" fmla="*/ 10800 h 21600"/>
              <a:gd name="T4" fmla="*/ 742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5" y="0"/>
                </a:moveTo>
                <a:lnTo>
                  <a:pt x="7425" y="5094"/>
                </a:lnTo>
                <a:lnTo>
                  <a:pt x="3375" y="5094"/>
                </a:lnTo>
                <a:lnTo>
                  <a:pt x="3375" y="16506"/>
                </a:lnTo>
                <a:lnTo>
                  <a:pt x="7425" y="16506"/>
                </a:lnTo>
                <a:lnTo>
                  <a:pt x="742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094"/>
                </a:moveTo>
                <a:lnTo>
                  <a:pt x="1350" y="16506"/>
                </a:lnTo>
                <a:lnTo>
                  <a:pt x="2700" y="16506"/>
                </a:lnTo>
                <a:lnTo>
                  <a:pt x="2700" y="5094"/>
                </a:lnTo>
                <a:close/>
              </a:path>
              <a:path w="21600" h="21600">
                <a:moveTo>
                  <a:pt x="0" y="5094"/>
                </a:moveTo>
                <a:lnTo>
                  <a:pt x="0" y="16506"/>
                </a:lnTo>
                <a:lnTo>
                  <a:pt x="675" y="16506"/>
                </a:lnTo>
                <a:lnTo>
                  <a:pt x="675" y="509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9E5DEDC-8807-4389-B43C-408B0091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50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479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Sezione</vt:lpstr>
      <vt:lpstr>Che cos’è l’inversione termica?</vt:lpstr>
      <vt:lpstr>Più si sale, più la temperatura scende</vt:lpstr>
      <vt:lpstr>Gradiente termico verticale medio</vt:lpstr>
      <vt:lpstr>Presentazione standard di PowerPoint</vt:lpstr>
      <vt:lpstr>Presentazione standard di PowerPoint</vt:lpstr>
      <vt:lpstr>Presentazione standard di PowerPoint</vt:lpstr>
      <vt:lpstr>La temperatura nella troposfera</vt:lpstr>
      <vt:lpstr>La temperatura nella troposfera</vt:lpstr>
      <vt:lpstr>Presentazione standard di PowerPoint</vt:lpstr>
      <vt:lpstr>Presentazione standard di PowerPoint</vt:lpstr>
      <vt:lpstr>Presentazione standard di PowerPoint</vt:lpstr>
      <vt:lpstr>E di notte?</vt:lpstr>
      <vt:lpstr>Ecco l’inversione termica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cos’è l’inversione termica?</dc:title>
  <dc:creator>Pierluigi Gioia</dc:creator>
  <cp:lastModifiedBy>Pierluigi Gioia</cp:lastModifiedBy>
  <cp:revision>1</cp:revision>
  <dcterms:created xsi:type="dcterms:W3CDTF">2022-02-10T18:12:00Z</dcterms:created>
  <dcterms:modified xsi:type="dcterms:W3CDTF">2022-02-11T15:46:46Z</dcterms:modified>
</cp:coreProperties>
</file>