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8" r:id="rId5"/>
    <p:sldId id="267" r:id="rId6"/>
    <p:sldId id="260" r:id="rId7"/>
    <p:sldId id="258" r:id="rId8"/>
    <p:sldId id="261" r:id="rId9"/>
    <p:sldId id="272" r:id="rId10"/>
    <p:sldId id="262" r:id="rId11"/>
    <p:sldId id="263" r:id="rId12"/>
    <p:sldId id="264" r:id="rId13"/>
    <p:sldId id="265" r:id="rId14"/>
    <p:sldId id="266" r:id="rId15"/>
    <p:sldId id="271" r:id="rId16"/>
    <p:sldId id="269" r:id="rId17"/>
    <p:sldId id="27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276C23-FB33-46A8-8483-8B9DC4B6C74C}" v="13" dt="2023-03-03T18:19:45.679"/>
    <p1510:client id="{8BCB35E9-680C-4149-BDB9-04A42205EF80}" v="2" dt="2023-03-04T07:06:56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Gioia" userId="9fb95aaf82a6cb45" providerId="LiveId" clId="{8BCB35E9-680C-4149-BDB9-04A42205EF80}"/>
    <pc:docChg chg="custSel addSld modSld sldOrd">
      <pc:chgData name="Pierluigi Gioia" userId="9fb95aaf82a6cb45" providerId="LiveId" clId="{8BCB35E9-680C-4149-BDB9-04A42205EF80}" dt="2023-03-04T07:09:43.962" v="261" actId="27636"/>
      <pc:docMkLst>
        <pc:docMk/>
      </pc:docMkLst>
      <pc:sldChg chg="modSp mod">
        <pc:chgData name="Pierluigi Gioia" userId="9fb95aaf82a6cb45" providerId="LiveId" clId="{8BCB35E9-680C-4149-BDB9-04A42205EF80}" dt="2023-03-04T07:09:43.962" v="261" actId="27636"/>
        <pc:sldMkLst>
          <pc:docMk/>
          <pc:sldMk cId="640950859" sldId="256"/>
        </pc:sldMkLst>
        <pc:spChg chg="mod">
          <ac:chgData name="Pierluigi Gioia" userId="9fb95aaf82a6cb45" providerId="LiveId" clId="{8BCB35E9-680C-4149-BDB9-04A42205EF80}" dt="2023-03-04T07:09:43.962" v="261" actId="27636"/>
          <ac:spMkLst>
            <pc:docMk/>
            <pc:sldMk cId="640950859" sldId="256"/>
            <ac:spMk id="3" creationId="{30457D6D-097F-2EDD-9096-F5F6F2AF2EBE}"/>
          </ac:spMkLst>
        </pc:spChg>
      </pc:sldChg>
      <pc:sldChg chg="ord">
        <pc:chgData name="Pierluigi Gioia" userId="9fb95aaf82a6cb45" providerId="LiveId" clId="{8BCB35E9-680C-4149-BDB9-04A42205EF80}" dt="2023-03-04T07:09:22.262" v="259"/>
        <pc:sldMkLst>
          <pc:docMk/>
          <pc:sldMk cId="3982051655" sldId="261"/>
        </pc:sldMkLst>
      </pc:sldChg>
      <pc:sldChg chg="addSp delSp modSp new mod">
        <pc:chgData name="Pierluigi Gioia" userId="9fb95aaf82a6cb45" providerId="LiveId" clId="{8BCB35E9-680C-4149-BDB9-04A42205EF80}" dt="2023-03-04T07:09:05.625" v="257" actId="14100"/>
        <pc:sldMkLst>
          <pc:docMk/>
          <pc:sldMk cId="3248035460" sldId="272"/>
        </pc:sldMkLst>
        <pc:spChg chg="mod">
          <ac:chgData name="Pierluigi Gioia" userId="9fb95aaf82a6cb45" providerId="LiveId" clId="{8BCB35E9-680C-4149-BDB9-04A42205EF80}" dt="2023-03-04T07:05:45.861" v="24" actId="20577"/>
          <ac:spMkLst>
            <pc:docMk/>
            <pc:sldMk cId="3248035460" sldId="272"/>
            <ac:spMk id="2" creationId="{4B75CE1D-5A40-17E0-A385-A5A10DE1DDC3}"/>
          </ac:spMkLst>
        </pc:spChg>
        <pc:spChg chg="del">
          <ac:chgData name="Pierluigi Gioia" userId="9fb95aaf82a6cb45" providerId="LiveId" clId="{8BCB35E9-680C-4149-BDB9-04A42205EF80}" dt="2023-03-04T07:05:49.756" v="25" actId="478"/>
          <ac:spMkLst>
            <pc:docMk/>
            <pc:sldMk cId="3248035460" sldId="272"/>
            <ac:spMk id="3" creationId="{75068473-47F7-B61B-2460-36F0EF7D308D}"/>
          </ac:spMkLst>
        </pc:spChg>
        <pc:spChg chg="add mod">
          <ac:chgData name="Pierluigi Gioia" userId="9fb95aaf82a6cb45" providerId="LiveId" clId="{8BCB35E9-680C-4149-BDB9-04A42205EF80}" dt="2023-03-04T07:09:05.625" v="257" actId="14100"/>
          <ac:spMkLst>
            <pc:docMk/>
            <pc:sldMk cId="3248035460" sldId="272"/>
            <ac:spMk id="5" creationId="{D8E34996-0705-2D93-39ED-73461B237D77}"/>
          </ac:spMkLst>
        </pc:spChg>
        <pc:picChg chg="add mod">
          <ac:chgData name="Pierluigi Gioia" userId="9fb95aaf82a6cb45" providerId="LiveId" clId="{8BCB35E9-680C-4149-BDB9-04A42205EF80}" dt="2023-03-04T07:05:59.146" v="29" actId="1076"/>
          <ac:picMkLst>
            <pc:docMk/>
            <pc:sldMk cId="3248035460" sldId="272"/>
            <ac:picMk id="4" creationId="{47DC6CD4-D82B-964C-3547-836C584E39C2}"/>
          </ac:picMkLst>
        </pc:picChg>
      </pc:sldChg>
    </pc:docChg>
  </pc:docChgLst>
  <pc:docChgLst>
    <pc:chgData name="Pierluigi Gioia" userId="9fb95aaf82a6cb45" providerId="LiveId" clId="{50276C23-FB33-46A8-8483-8B9DC4B6C74C}"/>
    <pc:docChg chg="custSel addSld modSld sldOrd">
      <pc:chgData name="Pierluigi Gioia" userId="9fb95aaf82a6cb45" providerId="LiveId" clId="{50276C23-FB33-46A8-8483-8B9DC4B6C74C}" dt="2023-03-03T18:19:52.506" v="2859" actId="26606"/>
      <pc:docMkLst>
        <pc:docMk/>
      </pc:docMkLst>
      <pc:sldChg chg="addSp modSp mod setBg">
        <pc:chgData name="Pierluigi Gioia" userId="9fb95aaf82a6cb45" providerId="LiveId" clId="{50276C23-FB33-46A8-8483-8B9DC4B6C74C}" dt="2023-03-03T17:45:40.129" v="1141" actId="26606"/>
        <pc:sldMkLst>
          <pc:docMk/>
          <pc:sldMk cId="640950859" sldId="256"/>
        </pc:sldMkLst>
        <pc:spChg chg="mod">
          <ac:chgData name="Pierluigi Gioia" userId="9fb95aaf82a6cb45" providerId="LiveId" clId="{50276C23-FB33-46A8-8483-8B9DC4B6C74C}" dt="2023-03-03T17:45:40.129" v="1141" actId="26606"/>
          <ac:spMkLst>
            <pc:docMk/>
            <pc:sldMk cId="640950859" sldId="256"/>
            <ac:spMk id="2" creationId="{84D75D8F-C029-DEA1-D41A-D6ABD407805C}"/>
          </ac:spMkLst>
        </pc:spChg>
        <pc:spChg chg="mod">
          <ac:chgData name="Pierluigi Gioia" userId="9fb95aaf82a6cb45" providerId="LiveId" clId="{50276C23-FB33-46A8-8483-8B9DC4B6C74C}" dt="2023-03-03T17:45:40.129" v="1141" actId="26606"/>
          <ac:spMkLst>
            <pc:docMk/>
            <pc:sldMk cId="640950859" sldId="256"/>
            <ac:spMk id="3" creationId="{30457D6D-097F-2EDD-9096-F5F6F2AF2EBE}"/>
          </ac:spMkLst>
        </pc:spChg>
        <pc:spChg chg="add">
          <ac:chgData name="Pierluigi Gioia" userId="9fb95aaf82a6cb45" providerId="LiveId" clId="{50276C23-FB33-46A8-8483-8B9DC4B6C74C}" dt="2023-03-03T17:45:40.129" v="1141" actId="26606"/>
          <ac:spMkLst>
            <pc:docMk/>
            <pc:sldMk cId="640950859" sldId="256"/>
            <ac:spMk id="9" creationId="{87CC2527-562A-4F69-B487-4371E5B243E7}"/>
          </ac:spMkLst>
        </pc:spChg>
        <pc:picChg chg="add">
          <ac:chgData name="Pierluigi Gioia" userId="9fb95aaf82a6cb45" providerId="LiveId" clId="{50276C23-FB33-46A8-8483-8B9DC4B6C74C}" dt="2023-03-03T17:45:40.129" v="1141" actId="26606"/>
          <ac:picMkLst>
            <pc:docMk/>
            <pc:sldMk cId="640950859" sldId="256"/>
            <ac:picMk id="5" creationId="{3B218E29-7F54-7F31-EF32-4156F7D7A219}"/>
          </ac:picMkLst>
        </pc:picChg>
        <pc:cxnChg chg="add">
          <ac:chgData name="Pierluigi Gioia" userId="9fb95aaf82a6cb45" providerId="LiveId" clId="{50276C23-FB33-46A8-8483-8B9DC4B6C74C}" dt="2023-03-03T17:45:40.129" v="1141" actId="26606"/>
          <ac:cxnSpMkLst>
            <pc:docMk/>
            <pc:sldMk cId="640950859" sldId="256"/>
            <ac:cxnSpMk id="11" creationId="{BCDAEC91-5BCE-4B55-9CC0-43EF94CB734B}"/>
          </ac:cxnSpMkLst>
        </pc:cxnChg>
      </pc:sldChg>
      <pc:sldChg chg="addSp modSp mod">
        <pc:chgData name="Pierluigi Gioia" userId="9fb95aaf82a6cb45" providerId="LiveId" clId="{50276C23-FB33-46A8-8483-8B9DC4B6C74C}" dt="2023-03-03T17:50:23.602" v="1151" actId="113"/>
        <pc:sldMkLst>
          <pc:docMk/>
          <pc:sldMk cId="3872398852" sldId="257"/>
        </pc:sldMkLst>
        <pc:spChg chg="mod">
          <ac:chgData name="Pierluigi Gioia" userId="9fb95aaf82a6cb45" providerId="LiveId" clId="{50276C23-FB33-46A8-8483-8B9DC4B6C74C}" dt="2023-03-03T17:50:23.602" v="1151" actId="113"/>
          <ac:spMkLst>
            <pc:docMk/>
            <pc:sldMk cId="3872398852" sldId="257"/>
            <ac:spMk id="3" creationId="{2B570A85-27A2-E775-1B56-3B14BA19ED59}"/>
          </ac:spMkLst>
        </pc:spChg>
        <pc:picChg chg="add mod">
          <ac:chgData name="Pierluigi Gioia" userId="9fb95aaf82a6cb45" providerId="LiveId" clId="{50276C23-FB33-46A8-8483-8B9DC4B6C74C}" dt="2023-03-03T17:50:16.107" v="1150" actId="1076"/>
          <ac:picMkLst>
            <pc:docMk/>
            <pc:sldMk cId="3872398852" sldId="257"/>
            <ac:picMk id="4" creationId="{BF4F11C4-17AE-0CC9-BD26-94930899D20A}"/>
          </ac:picMkLst>
        </pc:picChg>
      </pc:sldChg>
      <pc:sldChg chg="addSp delSp modSp mod">
        <pc:chgData name="Pierluigi Gioia" userId="9fb95aaf82a6cb45" providerId="LiveId" clId="{50276C23-FB33-46A8-8483-8B9DC4B6C74C}" dt="2023-03-03T17:26:12.395" v="213" actId="1076"/>
        <pc:sldMkLst>
          <pc:docMk/>
          <pc:sldMk cId="2720929225" sldId="258"/>
        </pc:sldMkLst>
        <pc:spChg chg="mod">
          <ac:chgData name="Pierluigi Gioia" userId="9fb95aaf82a6cb45" providerId="LiveId" clId="{50276C23-FB33-46A8-8483-8B9DC4B6C74C}" dt="2023-03-03T17:25:57.180" v="208" actId="20577"/>
          <ac:spMkLst>
            <pc:docMk/>
            <pc:sldMk cId="2720929225" sldId="258"/>
            <ac:spMk id="2" creationId="{1DD1DAC7-FE02-0F9D-2538-A77BA66E372D}"/>
          </ac:spMkLst>
        </pc:spChg>
        <pc:spChg chg="del">
          <ac:chgData name="Pierluigi Gioia" userId="9fb95aaf82a6cb45" providerId="LiveId" clId="{50276C23-FB33-46A8-8483-8B9DC4B6C74C}" dt="2023-03-03T17:26:01.913" v="209" actId="478"/>
          <ac:spMkLst>
            <pc:docMk/>
            <pc:sldMk cId="2720929225" sldId="258"/>
            <ac:spMk id="3" creationId="{EC76D39E-9702-8050-D0CB-47AFEC24CCB3}"/>
          </ac:spMkLst>
        </pc:spChg>
        <pc:picChg chg="add mod">
          <ac:chgData name="Pierluigi Gioia" userId="9fb95aaf82a6cb45" providerId="LiveId" clId="{50276C23-FB33-46A8-8483-8B9DC4B6C74C}" dt="2023-03-03T17:26:12.395" v="213" actId="1076"/>
          <ac:picMkLst>
            <pc:docMk/>
            <pc:sldMk cId="2720929225" sldId="258"/>
            <ac:picMk id="5" creationId="{D7DF93AF-88DF-B518-934D-D0F8AE3AC007}"/>
          </ac:picMkLst>
        </pc:picChg>
      </pc:sldChg>
      <pc:sldChg chg="addSp modSp mod">
        <pc:chgData name="Pierluigi Gioia" userId="9fb95aaf82a6cb45" providerId="LiveId" clId="{50276C23-FB33-46A8-8483-8B9DC4B6C74C}" dt="2023-03-03T17:47:26.324" v="1145" actId="14100"/>
        <pc:sldMkLst>
          <pc:docMk/>
          <pc:sldMk cId="2989020752" sldId="259"/>
        </pc:sldMkLst>
        <pc:spChg chg="mod">
          <ac:chgData name="Pierluigi Gioia" userId="9fb95aaf82a6cb45" providerId="LiveId" clId="{50276C23-FB33-46A8-8483-8B9DC4B6C74C}" dt="2023-03-03T17:46:04.967" v="1142" actId="14100"/>
          <ac:spMkLst>
            <pc:docMk/>
            <pc:sldMk cId="2989020752" sldId="259"/>
            <ac:spMk id="3" creationId="{F2A8F40B-D203-9FAC-20E0-D5431CC9CF89}"/>
          </ac:spMkLst>
        </pc:spChg>
        <pc:picChg chg="add mod">
          <ac:chgData name="Pierluigi Gioia" userId="9fb95aaf82a6cb45" providerId="LiveId" clId="{50276C23-FB33-46A8-8483-8B9DC4B6C74C}" dt="2023-03-03T17:47:26.324" v="1145" actId="14100"/>
          <ac:picMkLst>
            <pc:docMk/>
            <pc:sldMk cId="2989020752" sldId="259"/>
            <ac:picMk id="4" creationId="{4396A112-0EB7-5BDC-D1A5-BB03EFFD373F}"/>
          </ac:picMkLst>
        </pc:picChg>
      </pc:sldChg>
      <pc:sldChg chg="addSp modSp new mod">
        <pc:chgData name="Pierluigi Gioia" userId="9fb95aaf82a6cb45" providerId="LiveId" clId="{50276C23-FB33-46A8-8483-8B9DC4B6C74C}" dt="2023-03-03T17:53:24.227" v="1190" actId="20577"/>
        <pc:sldMkLst>
          <pc:docMk/>
          <pc:sldMk cId="3755627809" sldId="260"/>
        </pc:sldMkLst>
        <pc:spChg chg="mod">
          <ac:chgData name="Pierluigi Gioia" userId="9fb95aaf82a6cb45" providerId="LiveId" clId="{50276C23-FB33-46A8-8483-8B9DC4B6C74C}" dt="2023-03-03T17:24:00.232" v="90" actId="20577"/>
          <ac:spMkLst>
            <pc:docMk/>
            <pc:sldMk cId="3755627809" sldId="260"/>
            <ac:spMk id="2" creationId="{F8DA8121-72AA-097A-AD83-873B90489901}"/>
          </ac:spMkLst>
        </pc:spChg>
        <pc:spChg chg="mod">
          <ac:chgData name="Pierluigi Gioia" userId="9fb95aaf82a6cb45" providerId="LiveId" clId="{50276C23-FB33-46A8-8483-8B9DC4B6C74C}" dt="2023-03-03T17:53:24.227" v="1190" actId="20577"/>
          <ac:spMkLst>
            <pc:docMk/>
            <pc:sldMk cId="3755627809" sldId="260"/>
            <ac:spMk id="3" creationId="{E992E766-A8E8-A174-9160-BE929B79CA63}"/>
          </ac:spMkLst>
        </pc:spChg>
        <pc:spChg chg="add mod">
          <ac:chgData name="Pierluigi Gioia" userId="9fb95aaf82a6cb45" providerId="LiveId" clId="{50276C23-FB33-46A8-8483-8B9DC4B6C74C}" dt="2023-03-03T17:52:33.053" v="1169" actId="1076"/>
          <ac:spMkLst>
            <pc:docMk/>
            <pc:sldMk cId="3755627809" sldId="260"/>
            <ac:spMk id="5" creationId="{C90AF36B-D55E-0377-C88D-2303DBA6F3B2}"/>
          </ac:spMkLst>
        </pc:spChg>
        <pc:spChg chg="add mod">
          <ac:chgData name="Pierluigi Gioia" userId="9fb95aaf82a6cb45" providerId="LiveId" clId="{50276C23-FB33-46A8-8483-8B9DC4B6C74C}" dt="2023-03-03T17:52:48.144" v="1176" actId="20577"/>
          <ac:spMkLst>
            <pc:docMk/>
            <pc:sldMk cId="3755627809" sldId="260"/>
            <ac:spMk id="6" creationId="{9EE87588-412C-B857-4470-35065D9818DB}"/>
          </ac:spMkLst>
        </pc:spChg>
        <pc:spChg chg="add mod">
          <ac:chgData name="Pierluigi Gioia" userId="9fb95aaf82a6cb45" providerId="LiveId" clId="{50276C23-FB33-46A8-8483-8B9DC4B6C74C}" dt="2023-03-03T17:52:55.954" v="1180" actId="1076"/>
          <ac:spMkLst>
            <pc:docMk/>
            <pc:sldMk cId="3755627809" sldId="260"/>
            <ac:spMk id="7" creationId="{6FDAB8B5-5EE5-FE14-FB6C-CC8965921260}"/>
          </ac:spMkLst>
        </pc:spChg>
        <pc:picChg chg="add mod">
          <ac:chgData name="Pierluigi Gioia" userId="9fb95aaf82a6cb45" providerId="LiveId" clId="{50276C23-FB33-46A8-8483-8B9DC4B6C74C}" dt="2023-03-03T17:52:12.246" v="1157" actId="1076"/>
          <ac:picMkLst>
            <pc:docMk/>
            <pc:sldMk cId="3755627809" sldId="260"/>
            <ac:picMk id="4" creationId="{0211FAD7-146C-D59F-F5A7-96A26C1EA8A4}"/>
          </ac:picMkLst>
        </pc:picChg>
      </pc:sldChg>
      <pc:sldChg chg="addSp modSp new mod setBg">
        <pc:chgData name="Pierluigi Gioia" userId="9fb95aaf82a6cb45" providerId="LiveId" clId="{50276C23-FB33-46A8-8483-8B9DC4B6C74C}" dt="2023-03-03T17:56:23.434" v="1199" actId="27636"/>
        <pc:sldMkLst>
          <pc:docMk/>
          <pc:sldMk cId="3982051655" sldId="261"/>
        </pc:sldMkLst>
        <pc:spChg chg="mod">
          <ac:chgData name="Pierluigi Gioia" userId="9fb95aaf82a6cb45" providerId="LiveId" clId="{50276C23-FB33-46A8-8483-8B9DC4B6C74C}" dt="2023-03-03T17:56:13.052" v="1196" actId="26606"/>
          <ac:spMkLst>
            <pc:docMk/>
            <pc:sldMk cId="3982051655" sldId="261"/>
            <ac:spMk id="2" creationId="{A530A523-4A0C-3F60-C1EE-82FA34AE3E3B}"/>
          </ac:spMkLst>
        </pc:spChg>
        <pc:spChg chg="mod">
          <ac:chgData name="Pierluigi Gioia" userId="9fb95aaf82a6cb45" providerId="LiveId" clId="{50276C23-FB33-46A8-8483-8B9DC4B6C74C}" dt="2023-03-03T17:56:23.434" v="1199" actId="27636"/>
          <ac:spMkLst>
            <pc:docMk/>
            <pc:sldMk cId="3982051655" sldId="261"/>
            <ac:spMk id="3" creationId="{C1915AE0-27F3-B5DE-1519-1A622894D493}"/>
          </ac:spMkLst>
        </pc:spChg>
        <pc:spChg chg="add">
          <ac:chgData name="Pierluigi Gioia" userId="9fb95aaf82a6cb45" providerId="LiveId" clId="{50276C23-FB33-46A8-8483-8B9DC4B6C74C}" dt="2023-03-03T17:56:13.052" v="1196" actId="26606"/>
          <ac:spMkLst>
            <pc:docMk/>
            <pc:sldMk cId="3982051655" sldId="261"/>
            <ac:spMk id="9" creationId="{F13C74B1-5B17-4795-BED0-7140497B445A}"/>
          </ac:spMkLst>
        </pc:spChg>
        <pc:spChg chg="add">
          <ac:chgData name="Pierluigi Gioia" userId="9fb95aaf82a6cb45" providerId="LiveId" clId="{50276C23-FB33-46A8-8483-8B9DC4B6C74C}" dt="2023-03-03T17:56:13.052" v="1196" actId="26606"/>
          <ac:spMkLst>
            <pc:docMk/>
            <pc:sldMk cId="3982051655" sldId="261"/>
            <ac:spMk id="11" creationId="{D4974D33-8DC5-464E-8C6D-BE58F0669C17}"/>
          </ac:spMkLst>
        </pc:spChg>
        <pc:picChg chg="add mod">
          <ac:chgData name="Pierluigi Gioia" userId="9fb95aaf82a6cb45" providerId="LiveId" clId="{50276C23-FB33-46A8-8483-8B9DC4B6C74C}" dt="2023-03-03T17:56:13.052" v="1196" actId="26606"/>
          <ac:picMkLst>
            <pc:docMk/>
            <pc:sldMk cId="3982051655" sldId="261"/>
            <ac:picMk id="4" creationId="{15D2B460-2705-2474-F52D-4BE3EF340BD3}"/>
          </ac:picMkLst>
        </pc:picChg>
      </pc:sldChg>
      <pc:sldChg chg="addSp modSp new mod">
        <pc:chgData name="Pierluigi Gioia" userId="9fb95aaf82a6cb45" providerId="LiveId" clId="{50276C23-FB33-46A8-8483-8B9DC4B6C74C}" dt="2023-03-03T17:38:40.802" v="981" actId="14100"/>
        <pc:sldMkLst>
          <pc:docMk/>
          <pc:sldMk cId="3843841768" sldId="262"/>
        </pc:sldMkLst>
        <pc:spChg chg="mod">
          <ac:chgData name="Pierluigi Gioia" userId="9fb95aaf82a6cb45" providerId="LiveId" clId="{50276C23-FB33-46A8-8483-8B9DC4B6C74C}" dt="2023-03-03T17:32:14.368" v="641" actId="20577"/>
          <ac:spMkLst>
            <pc:docMk/>
            <pc:sldMk cId="3843841768" sldId="262"/>
            <ac:spMk id="2" creationId="{DA1E751A-06EA-5E7F-7503-24544F2B7218}"/>
          </ac:spMkLst>
        </pc:spChg>
        <pc:spChg chg="mod">
          <ac:chgData name="Pierluigi Gioia" userId="9fb95aaf82a6cb45" providerId="LiveId" clId="{50276C23-FB33-46A8-8483-8B9DC4B6C74C}" dt="2023-03-03T17:38:32.663" v="977" actId="14100"/>
          <ac:spMkLst>
            <pc:docMk/>
            <pc:sldMk cId="3843841768" sldId="262"/>
            <ac:spMk id="3" creationId="{CA08C981-ADF5-3493-8981-14BD935DDF2A}"/>
          </ac:spMkLst>
        </pc:spChg>
        <pc:picChg chg="add mod">
          <ac:chgData name="Pierluigi Gioia" userId="9fb95aaf82a6cb45" providerId="LiveId" clId="{50276C23-FB33-46A8-8483-8B9DC4B6C74C}" dt="2023-03-03T17:38:40.802" v="981" actId="14100"/>
          <ac:picMkLst>
            <pc:docMk/>
            <pc:sldMk cId="3843841768" sldId="262"/>
            <ac:picMk id="5" creationId="{09574F5A-50E0-FE1D-BD8D-37D6CE1C2CCB}"/>
          </ac:picMkLst>
        </pc:picChg>
      </pc:sldChg>
      <pc:sldChg chg="addSp modSp new mod">
        <pc:chgData name="Pierluigi Gioia" userId="9fb95aaf82a6cb45" providerId="LiveId" clId="{50276C23-FB33-46A8-8483-8B9DC4B6C74C}" dt="2023-03-03T17:56:49.673" v="1216" actId="20577"/>
        <pc:sldMkLst>
          <pc:docMk/>
          <pc:sldMk cId="4121603979" sldId="263"/>
        </pc:sldMkLst>
        <pc:spChg chg="mod">
          <ac:chgData name="Pierluigi Gioia" userId="9fb95aaf82a6cb45" providerId="LiveId" clId="{50276C23-FB33-46A8-8483-8B9DC4B6C74C}" dt="2023-03-03T17:33:26.819" v="661" actId="20577"/>
          <ac:spMkLst>
            <pc:docMk/>
            <pc:sldMk cId="4121603979" sldId="263"/>
            <ac:spMk id="2" creationId="{4C15626C-C2FB-D1EA-5D43-18196DEF2BAD}"/>
          </ac:spMkLst>
        </pc:spChg>
        <pc:spChg chg="mod">
          <ac:chgData name="Pierluigi Gioia" userId="9fb95aaf82a6cb45" providerId="LiveId" clId="{50276C23-FB33-46A8-8483-8B9DC4B6C74C}" dt="2023-03-03T17:56:49.673" v="1216" actId="20577"/>
          <ac:spMkLst>
            <pc:docMk/>
            <pc:sldMk cId="4121603979" sldId="263"/>
            <ac:spMk id="3" creationId="{56511A41-6042-55A2-9AB2-C7F2D60E1DEE}"/>
          </ac:spMkLst>
        </pc:spChg>
        <pc:picChg chg="add mod">
          <ac:chgData name="Pierluigi Gioia" userId="9fb95aaf82a6cb45" providerId="LiveId" clId="{50276C23-FB33-46A8-8483-8B9DC4B6C74C}" dt="2023-03-03T17:34:36.410" v="837" actId="1076"/>
          <ac:picMkLst>
            <pc:docMk/>
            <pc:sldMk cId="4121603979" sldId="263"/>
            <ac:picMk id="5" creationId="{7097600A-151B-ADC4-D421-A315B5F5096D}"/>
          </ac:picMkLst>
        </pc:picChg>
      </pc:sldChg>
      <pc:sldChg chg="addSp modSp new mod">
        <pc:chgData name="Pierluigi Gioia" userId="9fb95aaf82a6cb45" providerId="LiveId" clId="{50276C23-FB33-46A8-8483-8B9DC4B6C74C}" dt="2023-03-03T17:45:04.903" v="1140" actId="1076"/>
        <pc:sldMkLst>
          <pc:docMk/>
          <pc:sldMk cId="585946470" sldId="264"/>
        </pc:sldMkLst>
        <pc:spChg chg="mod">
          <ac:chgData name="Pierluigi Gioia" userId="9fb95aaf82a6cb45" providerId="LiveId" clId="{50276C23-FB33-46A8-8483-8B9DC4B6C74C}" dt="2023-03-03T17:44:18.847" v="1012" actId="20577"/>
          <ac:spMkLst>
            <pc:docMk/>
            <pc:sldMk cId="585946470" sldId="264"/>
            <ac:spMk id="2" creationId="{6A374E5A-8D98-35E6-5567-021B0733FB3F}"/>
          </ac:spMkLst>
        </pc:spChg>
        <pc:spChg chg="mod">
          <ac:chgData name="Pierluigi Gioia" userId="9fb95aaf82a6cb45" providerId="LiveId" clId="{50276C23-FB33-46A8-8483-8B9DC4B6C74C}" dt="2023-03-03T17:44:58.045" v="1137" actId="14100"/>
          <ac:spMkLst>
            <pc:docMk/>
            <pc:sldMk cId="585946470" sldId="264"/>
            <ac:spMk id="3" creationId="{1BB13F10-F958-366B-EAFA-B7DD8E3E6A30}"/>
          </ac:spMkLst>
        </pc:spChg>
        <pc:picChg chg="add mod">
          <ac:chgData name="Pierluigi Gioia" userId="9fb95aaf82a6cb45" providerId="LiveId" clId="{50276C23-FB33-46A8-8483-8B9DC4B6C74C}" dt="2023-03-03T17:45:04.903" v="1140" actId="1076"/>
          <ac:picMkLst>
            <pc:docMk/>
            <pc:sldMk cId="585946470" sldId="264"/>
            <ac:picMk id="5" creationId="{9B74A366-6CF8-5218-746D-3716F6BD303B}"/>
          </ac:picMkLst>
        </pc:picChg>
      </pc:sldChg>
      <pc:sldChg chg="addSp modSp new mod">
        <pc:chgData name="Pierluigi Gioia" userId="9fb95aaf82a6cb45" providerId="LiveId" clId="{50276C23-FB33-46A8-8483-8B9DC4B6C74C}" dt="2023-03-03T18:05:43.376" v="1540" actId="20577"/>
        <pc:sldMkLst>
          <pc:docMk/>
          <pc:sldMk cId="2547842218" sldId="265"/>
        </pc:sldMkLst>
        <pc:spChg chg="mod">
          <ac:chgData name="Pierluigi Gioia" userId="9fb95aaf82a6cb45" providerId="LiveId" clId="{50276C23-FB33-46A8-8483-8B9DC4B6C74C}" dt="2023-03-03T18:05:43.376" v="1540" actId="20577"/>
          <ac:spMkLst>
            <pc:docMk/>
            <pc:sldMk cId="2547842218" sldId="265"/>
            <ac:spMk id="2" creationId="{BC76C57A-DB43-EE44-2B6A-6F068306F262}"/>
          </ac:spMkLst>
        </pc:spChg>
        <pc:spChg chg="mod">
          <ac:chgData name="Pierluigi Gioia" userId="9fb95aaf82a6cb45" providerId="LiveId" clId="{50276C23-FB33-46A8-8483-8B9DC4B6C74C}" dt="2023-03-03T18:00:26.816" v="1531" actId="14100"/>
          <ac:spMkLst>
            <pc:docMk/>
            <pc:sldMk cId="2547842218" sldId="265"/>
            <ac:spMk id="3" creationId="{633CAD26-6EF5-6754-B453-74309A749FFE}"/>
          </ac:spMkLst>
        </pc:spChg>
        <pc:picChg chg="add mod">
          <ac:chgData name="Pierluigi Gioia" userId="9fb95aaf82a6cb45" providerId="LiveId" clId="{50276C23-FB33-46A8-8483-8B9DC4B6C74C}" dt="2023-03-03T18:00:58.402" v="1535" actId="14100"/>
          <ac:picMkLst>
            <pc:docMk/>
            <pc:sldMk cId="2547842218" sldId="265"/>
            <ac:picMk id="4" creationId="{F8DC0C01-D799-FCF8-B64B-A0542A10EAFE}"/>
          </ac:picMkLst>
        </pc:picChg>
      </pc:sldChg>
      <pc:sldChg chg="addSp modSp new mod">
        <pc:chgData name="Pierluigi Gioia" userId="9fb95aaf82a6cb45" providerId="LiveId" clId="{50276C23-FB33-46A8-8483-8B9DC4B6C74C}" dt="2023-03-03T18:13:51.603" v="2319" actId="27636"/>
        <pc:sldMkLst>
          <pc:docMk/>
          <pc:sldMk cId="2736071189" sldId="266"/>
        </pc:sldMkLst>
        <pc:spChg chg="mod">
          <ac:chgData name="Pierluigi Gioia" userId="9fb95aaf82a6cb45" providerId="LiveId" clId="{50276C23-FB33-46A8-8483-8B9DC4B6C74C}" dt="2023-03-03T18:06:03.675" v="1574" actId="20577"/>
          <ac:spMkLst>
            <pc:docMk/>
            <pc:sldMk cId="2736071189" sldId="266"/>
            <ac:spMk id="2" creationId="{DB07896F-7566-CDBA-F9AA-47D8509E5E2D}"/>
          </ac:spMkLst>
        </pc:spChg>
        <pc:spChg chg="mod">
          <ac:chgData name="Pierluigi Gioia" userId="9fb95aaf82a6cb45" providerId="LiveId" clId="{50276C23-FB33-46A8-8483-8B9DC4B6C74C}" dt="2023-03-03T18:13:51.603" v="2319" actId="27636"/>
          <ac:spMkLst>
            <pc:docMk/>
            <pc:sldMk cId="2736071189" sldId="266"/>
            <ac:spMk id="3" creationId="{4ED6B485-E278-AF53-D9F8-5F33B5F29728}"/>
          </ac:spMkLst>
        </pc:spChg>
        <pc:picChg chg="add mod">
          <ac:chgData name="Pierluigi Gioia" userId="9fb95aaf82a6cb45" providerId="LiveId" clId="{50276C23-FB33-46A8-8483-8B9DC4B6C74C}" dt="2023-03-03T18:13:44.729" v="2317" actId="14100"/>
          <ac:picMkLst>
            <pc:docMk/>
            <pc:sldMk cId="2736071189" sldId="266"/>
            <ac:picMk id="4" creationId="{C0060430-3175-A9E3-39E6-F350AB967E84}"/>
          </ac:picMkLst>
        </pc:picChg>
      </pc:sldChg>
      <pc:sldChg chg="addSp modSp new mod ord">
        <pc:chgData name="Pierluigi Gioia" userId="9fb95aaf82a6cb45" providerId="LiveId" clId="{50276C23-FB33-46A8-8483-8B9DC4B6C74C}" dt="2023-03-03T18:12:37.717" v="2314" actId="20577"/>
        <pc:sldMkLst>
          <pc:docMk/>
          <pc:sldMk cId="791664862" sldId="267"/>
        </pc:sldMkLst>
        <pc:spChg chg="mod">
          <ac:chgData name="Pierluigi Gioia" userId="9fb95aaf82a6cb45" providerId="LiveId" clId="{50276C23-FB33-46A8-8483-8B9DC4B6C74C}" dt="2023-03-03T18:07:21.923" v="1837" actId="20577"/>
          <ac:spMkLst>
            <pc:docMk/>
            <pc:sldMk cId="791664862" sldId="267"/>
            <ac:spMk id="2" creationId="{37D493AE-07C6-8E90-DD73-4365280BC27B}"/>
          </ac:spMkLst>
        </pc:spChg>
        <pc:spChg chg="mod">
          <ac:chgData name="Pierluigi Gioia" userId="9fb95aaf82a6cb45" providerId="LiveId" clId="{50276C23-FB33-46A8-8483-8B9DC4B6C74C}" dt="2023-03-03T18:12:37.717" v="2314" actId="20577"/>
          <ac:spMkLst>
            <pc:docMk/>
            <pc:sldMk cId="791664862" sldId="267"/>
            <ac:spMk id="3" creationId="{1B2548E2-5855-D3AA-A489-FBBF3F203657}"/>
          </ac:spMkLst>
        </pc:spChg>
        <pc:picChg chg="add mod">
          <ac:chgData name="Pierluigi Gioia" userId="9fb95aaf82a6cb45" providerId="LiveId" clId="{50276C23-FB33-46A8-8483-8B9DC4B6C74C}" dt="2023-03-03T18:08:32.131" v="2028" actId="14100"/>
          <ac:picMkLst>
            <pc:docMk/>
            <pc:sldMk cId="791664862" sldId="267"/>
            <ac:picMk id="5" creationId="{B03C6C63-DECC-34A2-7B20-4DB2B5F4D12F}"/>
          </ac:picMkLst>
        </pc:picChg>
      </pc:sldChg>
      <pc:sldChg chg="addSp modSp new mod">
        <pc:chgData name="Pierluigi Gioia" userId="9fb95aaf82a6cb45" providerId="LiveId" clId="{50276C23-FB33-46A8-8483-8B9DC4B6C74C}" dt="2023-03-03T18:12:20.268" v="2286" actId="1076"/>
        <pc:sldMkLst>
          <pc:docMk/>
          <pc:sldMk cId="2566527937" sldId="268"/>
        </pc:sldMkLst>
        <pc:spChg chg="mod">
          <ac:chgData name="Pierluigi Gioia" userId="9fb95aaf82a6cb45" providerId="LiveId" clId="{50276C23-FB33-46A8-8483-8B9DC4B6C74C}" dt="2023-03-03T18:09:13.282" v="2066" actId="20577"/>
          <ac:spMkLst>
            <pc:docMk/>
            <pc:sldMk cId="2566527937" sldId="268"/>
            <ac:spMk id="2" creationId="{D8D63128-9FB6-9F35-E073-FE8E832DE5D1}"/>
          </ac:spMkLst>
        </pc:spChg>
        <pc:spChg chg="mod">
          <ac:chgData name="Pierluigi Gioia" userId="9fb95aaf82a6cb45" providerId="LiveId" clId="{50276C23-FB33-46A8-8483-8B9DC4B6C74C}" dt="2023-03-03T18:10:12.774" v="2282" actId="14100"/>
          <ac:spMkLst>
            <pc:docMk/>
            <pc:sldMk cId="2566527937" sldId="268"/>
            <ac:spMk id="3" creationId="{4E06860F-44A8-6BD0-41C8-DE3A3F416D61}"/>
          </ac:spMkLst>
        </pc:spChg>
        <pc:picChg chg="add mod">
          <ac:chgData name="Pierluigi Gioia" userId="9fb95aaf82a6cb45" providerId="LiveId" clId="{50276C23-FB33-46A8-8483-8B9DC4B6C74C}" dt="2023-03-03T18:12:20.268" v="2286" actId="1076"/>
          <ac:picMkLst>
            <pc:docMk/>
            <pc:sldMk cId="2566527937" sldId="268"/>
            <ac:picMk id="4" creationId="{29A88B23-2908-3688-DAE8-662EF6FA967F}"/>
          </ac:picMkLst>
        </pc:picChg>
      </pc:sldChg>
      <pc:sldChg chg="addSp modSp new mod">
        <pc:chgData name="Pierluigi Gioia" userId="9fb95aaf82a6cb45" providerId="LiveId" clId="{50276C23-FB33-46A8-8483-8B9DC4B6C74C}" dt="2023-03-03T18:16:08.090" v="2595" actId="1076"/>
        <pc:sldMkLst>
          <pc:docMk/>
          <pc:sldMk cId="1712151782" sldId="269"/>
        </pc:sldMkLst>
        <pc:spChg chg="mod">
          <ac:chgData name="Pierluigi Gioia" userId="9fb95aaf82a6cb45" providerId="LiveId" clId="{50276C23-FB33-46A8-8483-8B9DC4B6C74C}" dt="2023-03-03T18:14:50.425" v="2338" actId="20577"/>
          <ac:spMkLst>
            <pc:docMk/>
            <pc:sldMk cId="1712151782" sldId="269"/>
            <ac:spMk id="2" creationId="{2A92D2F8-B0F0-77EA-6D0C-26509A76A64F}"/>
          </ac:spMkLst>
        </pc:spChg>
        <pc:spChg chg="mod">
          <ac:chgData name="Pierluigi Gioia" userId="9fb95aaf82a6cb45" providerId="LiveId" clId="{50276C23-FB33-46A8-8483-8B9DC4B6C74C}" dt="2023-03-03T18:15:57.796" v="2590" actId="14100"/>
          <ac:spMkLst>
            <pc:docMk/>
            <pc:sldMk cId="1712151782" sldId="269"/>
            <ac:spMk id="3" creationId="{43D93A23-63F5-4379-B99C-1A3FB8C31F89}"/>
          </ac:spMkLst>
        </pc:spChg>
        <pc:picChg chg="add mod">
          <ac:chgData name="Pierluigi Gioia" userId="9fb95aaf82a6cb45" providerId="LiveId" clId="{50276C23-FB33-46A8-8483-8B9DC4B6C74C}" dt="2023-03-03T18:16:08.090" v="2595" actId="1076"/>
          <ac:picMkLst>
            <pc:docMk/>
            <pc:sldMk cId="1712151782" sldId="269"/>
            <ac:picMk id="4" creationId="{172496D7-CC05-D6FA-A26C-943ED8BEB1E4}"/>
          </ac:picMkLst>
        </pc:picChg>
      </pc:sldChg>
      <pc:sldChg chg="addSp delSp modSp new mod setBg setClrOvrMap">
        <pc:chgData name="Pierluigi Gioia" userId="9fb95aaf82a6cb45" providerId="LiveId" clId="{50276C23-FB33-46A8-8483-8B9DC4B6C74C}" dt="2023-03-03T18:19:52.506" v="2859" actId="26606"/>
        <pc:sldMkLst>
          <pc:docMk/>
          <pc:sldMk cId="717871336" sldId="270"/>
        </pc:sldMkLst>
        <pc:spChg chg="mod">
          <ac:chgData name="Pierluigi Gioia" userId="9fb95aaf82a6cb45" providerId="LiveId" clId="{50276C23-FB33-46A8-8483-8B9DC4B6C74C}" dt="2023-03-03T18:19:52.506" v="2859" actId="26606"/>
          <ac:spMkLst>
            <pc:docMk/>
            <pc:sldMk cId="717871336" sldId="270"/>
            <ac:spMk id="2" creationId="{6E8DD9B0-9A90-D78D-F6FF-A2009E633C9F}"/>
          </ac:spMkLst>
        </pc:spChg>
        <pc:spChg chg="del">
          <ac:chgData name="Pierluigi Gioia" userId="9fb95aaf82a6cb45" providerId="LiveId" clId="{50276C23-FB33-46A8-8483-8B9DC4B6C74C}" dt="2023-03-03T18:16:35.251" v="2651" actId="478"/>
          <ac:spMkLst>
            <pc:docMk/>
            <pc:sldMk cId="717871336" sldId="270"/>
            <ac:spMk id="3" creationId="{71665026-2354-205A-97A3-416A3B8FC37D}"/>
          </ac:spMkLst>
        </pc:spChg>
        <pc:spChg chg="add">
          <ac:chgData name="Pierluigi Gioia" userId="9fb95aaf82a6cb45" providerId="LiveId" clId="{50276C23-FB33-46A8-8483-8B9DC4B6C74C}" dt="2023-03-03T18:19:52.506" v="2859" actId="26606"/>
          <ac:spMkLst>
            <pc:docMk/>
            <pc:sldMk cId="717871336" sldId="270"/>
            <ac:spMk id="9" creationId="{E49CC64F-7275-4E33-961B-0C5CDC439875}"/>
          </ac:spMkLst>
        </pc:spChg>
        <pc:picChg chg="add mod">
          <ac:chgData name="Pierluigi Gioia" userId="9fb95aaf82a6cb45" providerId="LiveId" clId="{50276C23-FB33-46A8-8483-8B9DC4B6C74C}" dt="2023-03-03T18:19:52.506" v="2859" actId="26606"/>
          <ac:picMkLst>
            <pc:docMk/>
            <pc:sldMk cId="717871336" sldId="270"/>
            <ac:picMk id="4" creationId="{13B27FE8-72F3-9371-C30F-3749E0D34E76}"/>
          </ac:picMkLst>
        </pc:picChg>
      </pc:sldChg>
      <pc:sldChg chg="addSp modSp new mod">
        <pc:chgData name="Pierluigi Gioia" userId="9fb95aaf82a6cb45" providerId="LiveId" clId="{50276C23-FB33-46A8-8483-8B9DC4B6C74C}" dt="2023-03-03T18:19:16.577" v="2856" actId="14100"/>
        <pc:sldMkLst>
          <pc:docMk/>
          <pc:sldMk cId="4059682248" sldId="271"/>
        </pc:sldMkLst>
        <pc:spChg chg="mod">
          <ac:chgData name="Pierluigi Gioia" userId="9fb95aaf82a6cb45" providerId="LiveId" clId="{50276C23-FB33-46A8-8483-8B9DC4B6C74C}" dt="2023-03-03T18:18:22.905" v="2693" actId="20577"/>
          <ac:spMkLst>
            <pc:docMk/>
            <pc:sldMk cId="4059682248" sldId="271"/>
            <ac:spMk id="2" creationId="{AA1BB2E1-98A4-3857-A5E3-059284ECACC7}"/>
          </ac:spMkLst>
        </pc:spChg>
        <pc:spChg chg="mod">
          <ac:chgData name="Pierluigi Gioia" userId="9fb95aaf82a6cb45" providerId="LiveId" clId="{50276C23-FB33-46A8-8483-8B9DC4B6C74C}" dt="2023-03-03T18:19:10.375" v="2853" actId="14100"/>
          <ac:spMkLst>
            <pc:docMk/>
            <pc:sldMk cId="4059682248" sldId="271"/>
            <ac:spMk id="3" creationId="{63C4F502-E93D-5603-1FE1-EEE9AC9AA4D8}"/>
          </ac:spMkLst>
        </pc:spChg>
        <pc:picChg chg="add mod">
          <ac:chgData name="Pierluigi Gioia" userId="9fb95aaf82a6cb45" providerId="LiveId" clId="{50276C23-FB33-46A8-8483-8B9DC4B6C74C}" dt="2023-03-03T18:19:16.577" v="2856" actId="14100"/>
          <ac:picMkLst>
            <pc:docMk/>
            <pc:sldMk cId="4059682248" sldId="271"/>
            <ac:picMk id="4" creationId="{34C9CAB1-5F8E-D9B7-14BA-0D3498E8D22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B7D9CC-29ED-468D-C834-F3D7C6286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946CBD8-1BD2-803D-10E6-7E980FAED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DF7A15-0DCA-10CB-B5DD-575192F2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40382F-DEEE-6EF1-2F2E-FEB87752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C3A467-FCFB-1DE0-F9AA-CDC69B4E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77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565DDF-5147-8FDA-1415-7F3ACA9C3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4E545B-6CBA-3ECD-ADB8-B6B0342BC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EFB279-2E08-17D0-03E7-9AB799D6C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64EA9C-9A67-7FA2-5F27-07EBCCF6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DB256D-44D2-67C2-23F6-78C3A1E0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80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294C3F9-CBD1-5DA2-3CDA-367B7E09A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6DB103-3FE8-3875-38B4-457F2C05F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5BD9C6-F924-415F-F133-F9B8C343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4767D1-8743-C72D-9EE4-8047A727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432A46-8D54-771A-99F4-59C1B6D3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70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358799-DD83-1AFC-3761-05E7C022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3FEC61-154A-010D-9FFF-2C2D8A419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915AA4-CE4C-CF4D-7528-1462B1B1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C0E43D-58AA-FDA7-4A76-854888615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BAC9ED-DC27-F618-4A74-BEAB860C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92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0BBE7-D9EE-CB46-BDEE-4E68D009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BA1C90-2A03-A637-3A1E-F6D91E98E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0E5F14-FB40-5B79-4201-CA1ED235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588F64-2A67-B748-EBB4-DE162D34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6876EE-8573-B698-775D-3D2DF70A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86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7032A-8DB9-A59F-C873-DBE52093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A411C0-4AE9-43F0-A6C8-800C9F8AA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CACE5D-2EA0-5BB6-215B-8F5C2EC94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BC5B3B-970B-AD05-C605-C993C1C5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6A5635-BE91-DD7E-80E6-A3DA7A06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785C91-CAD6-5A68-33E8-FE2ADCBA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40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FE43D-F92F-9387-9E3B-7400B98A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BAF165-94B9-19C4-8DEB-B9A761A45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11DBD8-441B-F80E-0AD7-CA30F5F0A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95C64D-6647-3FF7-B18D-E59C3A1FD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8F0B93F-35B2-1656-2CAD-A5A1C6808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E0E939-A3A5-248B-DDD9-2C4BF5C0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0899F94-6F3E-654B-E542-35471F8D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E087BF7-CF3A-6B25-CF3A-4B086F2E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35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D832DA-6476-0CF1-B66A-BBDC5A60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C15A5D-C44B-B506-0881-F43263DE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977C5A-D161-EB48-610D-492CDB72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AAA382-16CB-55C5-A2AB-DAE7988C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10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25DF87-5CBE-4510-9C0E-523D65940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0E250A-66A9-9C61-6864-BE06CDB7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361487-CA14-E37C-D317-A42765EB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06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7A1536-8368-9A58-D2DD-1DA21F99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E69EC3-5919-45B1-E6EF-96A9DFB6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9673AD-330A-E1BB-4C14-22F19924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776729-07F1-A6F7-DACC-80E0E3A8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B199C0-4FF9-E6B5-5D8E-F7C9E362D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E8C411-62AE-50D3-F295-92F9A26B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2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B0AFB0-CFD2-1B73-267B-2897B2E6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D882804-7715-1F15-6457-68112F898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675568-71B7-48E7-7AEC-F0F80E74D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B4A369-66AF-E3DD-9394-E2C6C4101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9F6575-8A6C-AC20-8CF0-94194CC4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B33693-E898-9C60-AC56-1B43BB91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937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3843588-3596-83D2-7E91-76FDC9A9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0CFAC5-9EDC-135B-D6A3-91229FBC2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25F67D-97CA-8A0D-8D55-85E9211C3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7941-C87E-429E-8D59-B557431FAEE6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51D82D-F2D3-5F49-3A31-50A4ACFFF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691A7B-9432-4315-BF40-37F1B41B9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FD8D0-1F43-4A6A-BB49-4C7C46C3BE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43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vanda calda e coperta con un paesaggio invernale fuori dalla finestra">
            <a:extLst>
              <a:ext uri="{FF2B5EF4-FFF2-40B4-BE49-F238E27FC236}">
                <a16:creationId xmlns:a16="http://schemas.microsoft.com/office/drawing/2014/main" id="{3B218E29-7F54-7F31-EF32-4156F7D7A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D75D8F-C029-DEA1-D41A-D6ABD4078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it-IT" sz="4000"/>
              <a:t>Un inverno caldo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457D6D-097F-2EDD-9096-F5F6F2AF2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it-IT" sz="2000"/>
              <a:t>Il secondo inverno più caldo </a:t>
            </a:r>
          </a:p>
          <a:p>
            <a:r>
              <a:rPr lang="it-IT" sz="2000"/>
              <a:t>del nuovo millennio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950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E751A-06EA-5E7F-7503-24544F2B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Solo l’estate aumenta più velocemente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08C981-ADF5-3493-8981-14BD935DD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65582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L’incremento delle temperature estive, in tendenza, è superiore ad 1°C e la differenza di medie, fra primo e secondo decennio, è di 0,7°C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574F5A-50E0-FE1D-BD8D-37D6CE1C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32" y="1723015"/>
            <a:ext cx="7643534" cy="47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4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5626C-C2FB-D1EA-5D43-18196DEF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aumento generale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511A41-6042-55A2-9AB2-C7F2D60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7667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In tendenza, le medie annue degli ultimi 22 anni sono aumentate (come tendenza) di circa 1°C. Fra il primo e il secondo decennio del millennio l’incremento, come media, è di 0,2°C.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97600A-151B-ADC4-D421-A315B5F50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090" y="1608275"/>
            <a:ext cx="8171188" cy="456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03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74E5A-8D98-35E6-5567-021B0733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primavera in controtendenza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B13F10-F958-366B-EAFA-B7DD8E3E6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69022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 primavera ha avuto, invece, medie in diminuzione in tendenza di 0,4°C e, in media, di 0,2°C fra primo e secondo decennio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74A366-6CF8-5218-746D-3716F6BD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124" y="1853497"/>
            <a:ext cx="7340967" cy="46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4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6C57A-DB43-EE44-2B6A-6F068306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Precipitazioni nella norma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3CAD26-6EF5-6754-B453-74309A74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6925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L’inverno 2022-2023 ha fatto registrare 373,6 mm di precipitazioni, solo di poco superiore alle medie degli ultimi 23 anni ma superiore del 20% a quelle dell’ultimo secolo. Una situazione positiva, anche se non ha colmato il gap degli ultimi due anni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DC0C01-D799-FCF8-B64B-A0542A10E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236" y="1948872"/>
            <a:ext cx="6685854" cy="37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4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7896F-7566-CDBA-F9AA-47D8509E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Italia bene solo al Centro-Sud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D6B485-E278-AF53-D9F8-5F33B5F29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733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Le precipitazioni, durante questi ultimi mesi, sono state nella norma solo al Centro-Sud. Al Nord-ovest, in particolare, dopo due anni di siccità, la situazione non si è ancora normalizzata, nonostante le precipitazioni di questi ultimi giorni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060430-3175-A9E3-39E6-F350AB96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389" y="1553513"/>
            <a:ext cx="6872156" cy="493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7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1BB2E1-98A4-3857-A5E3-059284EC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Innevamento discreto a gennaio e febbraio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C4F502-E93D-5603-1FE1-EEE9AC9AA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60335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Gli Appennini hanno avuto nevicate abbastanza abbondanti, specie a gennaio e febbraio: è un bilancio almeno per metà positivo, dopo annate piuttosto magre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C9CAB1-5F8E-D9B7-14BA-0D3498E8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66" y="1523999"/>
            <a:ext cx="6979445" cy="4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2D2F8-B0F0-77EA-6D0C-26509A76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Nina al Nino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D93A23-63F5-4379-B99C-1A3FB8C3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4536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Probabilmente, gran parte delle anomalie va imputata all’episodio intenso di Nina, sulle coste del Pacifico orientale. Ma ora, l’indice ENSO, da negativo, si neutralizzerà e diverrà positivo entro l’estate: qualcosa è destinato a cambiare…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2496D7-CC05-D6FA-A26C-943ED8BEB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553" y="1825625"/>
            <a:ext cx="74573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51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8DD9B0-9A90-D78D-F6FF-A2009E63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Alla prossima settimana!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B27FE8-72F3-9371-C30F-3749E0D34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9" r="1964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7871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729FB-48E5-0675-0EDA-31C5853A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L’inverno meteorologico è finito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A8F40B-D203-9FAC-20E0-D5431CC9C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3787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Col 28 febbraio è terminato l’inverno meteorologico e climatologico, che durava dal 1° dicembre scorso.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96A112-0EB7-5BDC-D1A5-BB03EFFD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414" y="1481137"/>
            <a:ext cx="7866682" cy="4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0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8AE44-3EAD-D5ED-42CA-9B106F0A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Tiriamo le somme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570A85-27A2-E775-1B56-3B14BA19E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109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 stazione meteorologica di Palazzo Mancinelli ha registrato una media complessiva di </a:t>
            </a:r>
            <a:r>
              <a:rPr lang="it-IT" b="1" dirty="0"/>
              <a:t>6,9°C</a:t>
            </a:r>
            <a:r>
              <a:rPr lang="it-IT" dirty="0"/>
              <a:t>, più alta di 1,7°C rispetto alla media degli ultimi 23 inverni. Solo l’inverno 2006-2007 è stato più caldo, con 7,3°C di media.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4F11C4-17AE-0CC9-BD26-94930899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290" y="1957530"/>
            <a:ext cx="6511635" cy="36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9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63128-9FB6-9F35-E073-FE8E832D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Colpa dell’estate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06860F-44A8-6BD0-41C8-DE3A3F416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3621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Gran parte della responsabilità di quest’inverno caldo va imputata alla scorsa estate e allo scorso autunno: il caldo, accumulato dalle acque del Mediterraneo, ha mantenuto calda tutta la Penisola, da Nord a Sud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A88B23-2908-3688-DAE8-662EF6FA9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70" y="1711470"/>
            <a:ext cx="6667138" cy="41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2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D493AE-07C6-8E90-DD73-4365280B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Anomalie a iosa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2548E2-5855-D3AA-A489-FBBF3F203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7577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Il Mediterraneo caldo ha sfornato ben </a:t>
            </a:r>
            <a:r>
              <a:rPr lang="it-IT" b="1" dirty="0"/>
              <a:t>tre cicloni simil-tropicali </a:t>
            </a:r>
            <a:r>
              <a:rPr lang="it-IT" dirty="0"/>
              <a:t>in poco più di un mese: dal dopoguerra ad oggi, erano stati non più di una dozzina. E’ un’anomalia evidente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3C6C63-DECC-34A2-7B20-4DB2B5F4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791" y="1504538"/>
            <a:ext cx="7066045" cy="388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6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DA8121-72AA-097A-AD83-873B9048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Tutti i mesi sopra media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92E766-A8E8-A174-9160-BE929B79C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04716" cy="4351338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dicembre 9,1°C</a:t>
            </a:r>
            <a:r>
              <a:rPr lang="it-IT" dirty="0"/>
              <a:t>, </a:t>
            </a:r>
            <a:r>
              <a:rPr lang="it-IT" b="1" dirty="0"/>
              <a:t>gennaio 5,7°C e febbraio 5,8°C</a:t>
            </a:r>
            <a:r>
              <a:rPr lang="it-IT" dirty="0"/>
              <a:t>. Tutti e tre i mesi sono risultati </a:t>
            </a:r>
            <a:r>
              <a:rPr lang="it-IT" b="1" dirty="0"/>
              <a:t>ampiamente al di sopra delle medie </a:t>
            </a:r>
            <a:r>
              <a:rPr lang="it-IT" dirty="0"/>
              <a:t>del periodo, ma soprattutto dicembre, mentre febbraio solo di poco (+0,4°C)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11FAD7-146C-D59F-F5A7-96A26C1EA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921" y="2635105"/>
            <a:ext cx="7067167" cy="39781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0AF36B-D55E-0377-C88D-2303DBA6F3B2}"/>
              </a:ext>
            </a:extLst>
          </p:cNvPr>
          <p:cNvSpPr txBox="1"/>
          <p:nvPr/>
        </p:nvSpPr>
        <p:spPr>
          <a:xfrm>
            <a:off x="7799049" y="1939635"/>
            <a:ext cx="124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9,1°C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E87588-412C-B857-4470-35065D9818DB}"/>
              </a:ext>
            </a:extLst>
          </p:cNvPr>
          <p:cNvSpPr txBox="1"/>
          <p:nvPr/>
        </p:nvSpPr>
        <p:spPr>
          <a:xfrm>
            <a:off x="6034904" y="2573192"/>
            <a:ext cx="124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5,7°C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DAB8B5-5EE5-FE14-FB6C-CC8965921260}"/>
              </a:ext>
            </a:extLst>
          </p:cNvPr>
          <p:cNvSpPr txBox="1"/>
          <p:nvPr/>
        </p:nvSpPr>
        <p:spPr>
          <a:xfrm>
            <a:off x="9216831" y="2791113"/>
            <a:ext cx="124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5,8°C</a:t>
            </a:r>
          </a:p>
        </p:txBody>
      </p:sp>
    </p:spTree>
    <p:extLst>
      <p:ext uri="{BB962C8B-B14F-4D97-AF65-F5344CB8AC3E}">
        <p14:creationId xmlns:p14="http://schemas.microsoft.com/office/powerpoint/2010/main" val="375562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D1DAC7-FE02-0F9D-2538-A77BA66E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trend inesorabile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DF93AF-88DF-B518-934D-D0F8AE3A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8153"/>
            <a:ext cx="10194850" cy="49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30A523-4A0C-3F60-C1EE-82FA34AE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 dirty="0"/>
              <a:t>La tendenza è chiara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915AE0-27F3-B5DE-1519-1A622894D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Dal 2000 le temperature della stagione invernale sono aumentate, come tendenza di circa </a:t>
            </a:r>
            <a:r>
              <a:rPr lang="it-IT" b="1" dirty="0"/>
              <a:t>1,3°C</a:t>
            </a:r>
            <a:r>
              <a:rPr lang="it-IT" dirty="0"/>
              <a:t>, passando da 4,5°C a 5,8°C. L’aumento delle temperature, come media, fra il primo e il secondo decennio è di circa </a:t>
            </a:r>
            <a:r>
              <a:rPr lang="it-IT" b="1" dirty="0"/>
              <a:t>0,4°C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D2B460-2705-2474-F52D-4BE3EF340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7" r="2796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2051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75CE1D-5A40-17E0-A385-A5A10DE1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Presto niente più gelate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DC6CD4-D82B-964C-3547-836C584E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00" y="1690688"/>
            <a:ext cx="7730511" cy="45212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E34996-0705-2D93-39ED-73461B237D77}"/>
              </a:ext>
            </a:extLst>
          </p:cNvPr>
          <p:cNvSpPr txBox="1"/>
          <p:nvPr/>
        </p:nvSpPr>
        <p:spPr>
          <a:xfrm>
            <a:off x="8568711" y="1690688"/>
            <a:ext cx="36232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temperature minime assolute annue, dai -10°C dell’inizio del Millennio sono arrivate, in tendenza, ai -6°C: entro 30 anni la temperatura non andrà neppure sotto lo zero, se questa tendenza verrà confermata…</a:t>
            </a:r>
          </a:p>
        </p:txBody>
      </p:sp>
    </p:spTree>
    <p:extLst>
      <p:ext uri="{BB962C8B-B14F-4D97-AF65-F5344CB8AC3E}">
        <p14:creationId xmlns:p14="http://schemas.microsoft.com/office/powerpoint/2010/main" val="3248035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613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di Office</vt:lpstr>
      <vt:lpstr>Un inverno caldo</vt:lpstr>
      <vt:lpstr>L’inverno meteorologico è finito</vt:lpstr>
      <vt:lpstr>Tiriamo le somme</vt:lpstr>
      <vt:lpstr>Colpa dell’estate</vt:lpstr>
      <vt:lpstr>Anomalie a iosa</vt:lpstr>
      <vt:lpstr>Tutti i mesi sopra media</vt:lpstr>
      <vt:lpstr>Un trend inesorabile</vt:lpstr>
      <vt:lpstr>La tendenza è chiara</vt:lpstr>
      <vt:lpstr>Presto niente più gelate</vt:lpstr>
      <vt:lpstr>Solo l’estate aumenta più velocemente</vt:lpstr>
      <vt:lpstr>Un aumento generale</vt:lpstr>
      <vt:lpstr>La primavera in controtendenza</vt:lpstr>
      <vt:lpstr>Precipitazioni nella norma </vt:lpstr>
      <vt:lpstr>In Italia bene solo al Centro-Sud</vt:lpstr>
      <vt:lpstr>Innevamento discreto a gennaio e febbraio</vt:lpstr>
      <vt:lpstr>Dalla Nina al Nino</vt:lpstr>
      <vt:lpstr>Alla prossima settimana!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inverno caldo</dc:title>
  <dc:creator>Pierluigi Gioia</dc:creator>
  <cp:lastModifiedBy>Pierluigi Gioia</cp:lastModifiedBy>
  <cp:revision>1</cp:revision>
  <dcterms:created xsi:type="dcterms:W3CDTF">2023-03-03T17:10:34Z</dcterms:created>
  <dcterms:modified xsi:type="dcterms:W3CDTF">2023-03-04T07:09:54Z</dcterms:modified>
</cp:coreProperties>
</file>