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664" r:id="rId2"/>
    <p:sldId id="673" r:id="rId3"/>
    <p:sldId id="665" r:id="rId4"/>
    <p:sldId id="666" r:id="rId5"/>
    <p:sldId id="667" r:id="rId6"/>
    <p:sldId id="668" r:id="rId7"/>
    <p:sldId id="669" r:id="rId8"/>
    <p:sldId id="381" r:id="rId9"/>
    <p:sldId id="635" r:id="rId10"/>
    <p:sldId id="658" r:id="rId11"/>
    <p:sldId id="382" r:id="rId12"/>
    <p:sldId id="384" r:id="rId13"/>
    <p:sldId id="645" r:id="rId14"/>
    <p:sldId id="638" r:id="rId15"/>
    <p:sldId id="639" r:id="rId16"/>
    <p:sldId id="640" r:id="rId17"/>
    <p:sldId id="641" r:id="rId18"/>
    <p:sldId id="643" r:id="rId19"/>
    <p:sldId id="646" r:id="rId20"/>
    <p:sldId id="647" r:id="rId21"/>
    <p:sldId id="650" r:id="rId22"/>
    <p:sldId id="644" r:id="rId23"/>
    <p:sldId id="385" r:id="rId24"/>
    <p:sldId id="386" r:id="rId25"/>
    <p:sldId id="388" r:id="rId26"/>
    <p:sldId id="653" r:id="rId27"/>
    <p:sldId id="654" r:id="rId28"/>
    <p:sldId id="656" r:id="rId29"/>
    <p:sldId id="670" r:id="rId30"/>
    <p:sldId id="657" r:id="rId31"/>
    <p:sldId id="659" r:id="rId32"/>
    <p:sldId id="660" r:id="rId33"/>
    <p:sldId id="662" r:id="rId34"/>
    <p:sldId id="663" r:id="rId35"/>
    <p:sldId id="661" r:id="rId36"/>
    <p:sldId id="671" r:id="rId37"/>
    <p:sldId id="672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0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D4C9AA-A5DB-48E8-9708-A87578A08AC7}" v="27" dt="2023-05-19T20:35:09.7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57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erluigi Gioia" userId="9fb95aaf82a6cb45" providerId="LiveId" clId="{70CBE897-B488-45A4-AD77-2CCC4E841AC0}"/>
    <pc:docChg chg="modSld">
      <pc:chgData name="Pierluigi Gioia" userId="9fb95aaf82a6cb45" providerId="LiveId" clId="{70CBE897-B488-45A4-AD77-2CCC4E841AC0}" dt="2023-05-19T20:46:15.881" v="3" actId="20577"/>
      <pc:docMkLst>
        <pc:docMk/>
      </pc:docMkLst>
      <pc:sldChg chg="modSp mod">
        <pc:chgData name="Pierluigi Gioia" userId="9fb95aaf82a6cb45" providerId="LiveId" clId="{70CBE897-B488-45A4-AD77-2CCC4E841AC0}" dt="2023-05-19T20:46:15.881" v="3" actId="20577"/>
        <pc:sldMkLst>
          <pc:docMk/>
          <pc:sldMk cId="1869539317" sldId="673"/>
        </pc:sldMkLst>
        <pc:spChg chg="mod">
          <ac:chgData name="Pierluigi Gioia" userId="9fb95aaf82a6cb45" providerId="LiveId" clId="{70CBE897-B488-45A4-AD77-2CCC4E841AC0}" dt="2023-05-19T20:46:15.881" v="3" actId="20577"/>
          <ac:spMkLst>
            <pc:docMk/>
            <pc:sldMk cId="1869539317" sldId="673"/>
            <ac:spMk id="6" creationId="{E95EEF00-B840-3FEB-C0CA-7281D4D561D9}"/>
          </ac:spMkLst>
        </pc:spChg>
      </pc:sldChg>
    </pc:docChg>
  </pc:docChgLst>
  <pc:docChgLst>
    <pc:chgData name="Pierluigi Gioia" userId="9fb95aaf82a6cb45" providerId="LiveId" clId="{7BD4C9AA-A5DB-48E8-9708-A87578A08AC7}"/>
    <pc:docChg chg="undo custSel addSld delSld modSld">
      <pc:chgData name="Pierluigi Gioia" userId="9fb95aaf82a6cb45" providerId="LiveId" clId="{7BD4C9AA-A5DB-48E8-9708-A87578A08AC7}" dt="2023-05-19T20:39:53.236" v="2295" actId="113"/>
      <pc:docMkLst>
        <pc:docMk/>
      </pc:docMkLst>
      <pc:sldChg chg="addSp delSp modSp del mod">
        <pc:chgData name="Pierluigi Gioia" userId="9fb95aaf82a6cb45" providerId="LiveId" clId="{7BD4C9AA-A5DB-48E8-9708-A87578A08AC7}" dt="2023-05-13T20:13:55.279" v="88" actId="47"/>
        <pc:sldMkLst>
          <pc:docMk/>
          <pc:sldMk cId="599064363" sldId="256"/>
        </pc:sldMkLst>
        <pc:spChg chg="del">
          <ac:chgData name="Pierluigi Gioia" userId="9fb95aaf82a6cb45" providerId="LiveId" clId="{7BD4C9AA-A5DB-48E8-9708-A87578A08AC7}" dt="2023-05-13T20:10:52.135" v="0" actId="478"/>
          <ac:spMkLst>
            <pc:docMk/>
            <pc:sldMk cId="599064363" sldId="256"/>
            <ac:spMk id="2" creationId="{BE550FFB-826F-4757-B6CD-7D6A340D38B7}"/>
          </ac:spMkLst>
        </pc:spChg>
        <pc:spChg chg="mod">
          <ac:chgData name="Pierluigi Gioia" userId="9fb95aaf82a6cb45" providerId="LiveId" clId="{7BD4C9AA-A5DB-48E8-9708-A87578A08AC7}" dt="2023-05-13T20:11:25.118" v="79" actId="20577"/>
          <ac:spMkLst>
            <pc:docMk/>
            <pc:sldMk cId="599064363" sldId="256"/>
            <ac:spMk id="3" creationId="{3CDB6DEC-D433-457F-A9F2-9DFBEB51B729}"/>
          </ac:spMkLst>
        </pc:spChg>
        <pc:spChg chg="add mod">
          <ac:chgData name="Pierluigi Gioia" userId="9fb95aaf82a6cb45" providerId="LiveId" clId="{7BD4C9AA-A5DB-48E8-9708-A87578A08AC7}" dt="2023-05-13T20:11:08.384" v="30" actId="20577"/>
          <ac:spMkLst>
            <pc:docMk/>
            <pc:sldMk cId="599064363" sldId="256"/>
            <ac:spMk id="5" creationId="{CAA05FE8-28B5-23A9-D944-A6EB626A615C}"/>
          </ac:spMkLst>
        </pc:spChg>
      </pc:sldChg>
      <pc:sldChg chg="modSp mod">
        <pc:chgData name="Pierluigi Gioia" userId="9fb95aaf82a6cb45" providerId="LiveId" clId="{7BD4C9AA-A5DB-48E8-9708-A87578A08AC7}" dt="2023-05-14T10:48:22.279" v="1886" actId="947"/>
        <pc:sldMkLst>
          <pc:docMk/>
          <pc:sldMk cId="0" sldId="381"/>
        </pc:sldMkLst>
        <pc:spChg chg="mod">
          <ac:chgData name="Pierluigi Gioia" userId="9fb95aaf82a6cb45" providerId="LiveId" clId="{7BD4C9AA-A5DB-48E8-9708-A87578A08AC7}" dt="2023-05-13T21:04:57.721" v="1830" actId="5793"/>
          <ac:spMkLst>
            <pc:docMk/>
            <pc:sldMk cId="0" sldId="381"/>
            <ac:spMk id="163842" creationId="{29885AA4-F41C-4FB4-8DAC-C3BE4E36E70E}"/>
          </ac:spMkLst>
        </pc:spChg>
        <pc:spChg chg="mod">
          <ac:chgData name="Pierluigi Gioia" userId="9fb95aaf82a6cb45" providerId="LiveId" clId="{7BD4C9AA-A5DB-48E8-9708-A87578A08AC7}" dt="2023-05-14T10:48:22.279" v="1886" actId="947"/>
          <ac:spMkLst>
            <pc:docMk/>
            <pc:sldMk cId="0" sldId="381"/>
            <ac:spMk id="163843" creationId="{2FB7116C-5B4A-4CD6-8206-9EF1B48E81D1}"/>
          </ac:spMkLst>
        </pc:spChg>
      </pc:sldChg>
      <pc:sldChg chg="modSp mod">
        <pc:chgData name="Pierluigi Gioia" userId="9fb95aaf82a6cb45" providerId="LiveId" clId="{7BD4C9AA-A5DB-48E8-9708-A87578A08AC7}" dt="2023-05-14T10:51:33.992" v="1896" actId="113"/>
        <pc:sldMkLst>
          <pc:docMk/>
          <pc:sldMk cId="0" sldId="384"/>
        </pc:sldMkLst>
        <pc:spChg chg="mod">
          <ac:chgData name="Pierluigi Gioia" userId="9fb95aaf82a6cb45" providerId="LiveId" clId="{7BD4C9AA-A5DB-48E8-9708-A87578A08AC7}" dt="2023-05-14T10:51:33.992" v="1896" actId="113"/>
          <ac:spMkLst>
            <pc:docMk/>
            <pc:sldMk cId="0" sldId="384"/>
            <ac:spMk id="166915" creationId="{74FBF1C8-F173-45A6-A81D-3F10DD72C4AD}"/>
          </ac:spMkLst>
        </pc:spChg>
      </pc:sldChg>
      <pc:sldChg chg="modSp">
        <pc:chgData name="Pierluigi Gioia" userId="9fb95aaf82a6cb45" providerId="LiveId" clId="{7BD4C9AA-A5DB-48E8-9708-A87578A08AC7}" dt="2023-05-13T20:46:34.484" v="1193" actId="1076"/>
        <pc:sldMkLst>
          <pc:docMk/>
          <pc:sldMk cId="0" sldId="385"/>
        </pc:sldMkLst>
        <pc:picChg chg="mod">
          <ac:chgData name="Pierluigi Gioia" userId="9fb95aaf82a6cb45" providerId="LiveId" clId="{7BD4C9AA-A5DB-48E8-9708-A87578A08AC7}" dt="2023-05-13T20:46:34.484" v="1193" actId="1076"/>
          <ac:picMkLst>
            <pc:docMk/>
            <pc:sldMk cId="0" sldId="385"/>
            <ac:picMk id="167942" creationId="{D6756785-AB2C-435C-AFE9-FF2A69BB1C9D}"/>
          </ac:picMkLst>
        </pc:picChg>
      </pc:sldChg>
      <pc:sldChg chg="addSp delSp modSp mod setBg">
        <pc:chgData name="Pierluigi Gioia" userId="9fb95aaf82a6cb45" providerId="LiveId" clId="{7BD4C9AA-A5DB-48E8-9708-A87578A08AC7}" dt="2023-05-14T10:52:33.572" v="1901" actId="14100"/>
        <pc:sldMkLst>
          <pc:docMk/>
          <pc:sldMk cId="1848467389" sldId="638"/>
        </pc:sldMkLst>
        <pc:spChg chg="mod ord">
          <ac:chgData name="Pierluigi Gioia" userId="9fb95aaf82a6cb45" providerId="LiveId" clId="{7BD4C9AA-A5DB-48E8-9708-A87578A08AC7}" dt="2023-05-13T20:42:48.537" v="1140" actId="26606"/>
          <ac:spMkLst>
            <pc:docMk/>
            <pc:sldMk cId="1848467389" sldId="638"/>
            <ac:spMk id="2" creationId="{9A706EA9-8CF6-4E65-A1F4-432D6EEC81AD}"/>
          </ac:spMkLst>
        </pc:spChg>
        <pc:spChg chg="add mod">
          <ac:chgData name="Pierluigi Gioia" userId="9fb95aaf82a6cb45" providerId="LiveId" clId="{7BD4C9AA-A5DB-48E8-9708-A87578A08AC7}" dt="2023-05-14T10:52:33.572" v="1901" actId="14100"/>
          <ac:spMkLst>
            <pc:docMk/>
            <pc:sldMk cId="1848467389" sldId="638"/>
            <ac:spMk id="5" creationId="{09EA123B-DF3B-B2AC-BB16-47B27A580006}"/>
          </ac:spMkLst>
        </pc:spChg>
        <pc:spChg chg="add">
          <ac:chgData name="Pierluigi Gioia" userId="9fb95aaf82a6cb45" providerId="LiveId" clId="{7BD4C9AA-A5DB-48E8-9708-A87578A08AC7}" dt="2023-05-13T20:42:48.537" v="1140" actId="26606"/>
          <ac:spMkLst>
            <pc:docMk/>
            <pc:sldMk cId="1848467389" sldId="638"/>
            <ac:spMk id="9" creationId="{95633E59-CFCD-4CB3-AB4B-F13B8BA438DA}"/>
          </ac:spMkLst>
        </pc:spChg>
        <pc:picChg chg="del">
          <ac:chgData name="Pierluigi Gioia" userId="9fb95aaf82a6cb45" providerId="LiveId" clId="{7BD4C9AA-A5DB-48E8-9708-A87578A08AC7}" dt="2023-05-13T20:42:38.110" v="1137" actId="478"/>
          <ac:picMkLst>
            <pc:docMk/>
            <pc:sldMk cId="1848467389" sldId="638"/>
            <ac:picMk id="3" creationId="{91EA6BAA-6FB5-4A78-8120-C4839EE83FD4}"/>
          </ac:picMkLst>
        </pc:picChg>
        <pc:picChg chg="add del mod">
          <ac:chgData name="Pierluigi Gioia" userId="9fb95aaf82a6cb45" providerId="LiveId" clId="{7BD4C9AA-A5DB-48E8-9708-A87578A08AC7}" dt="2023-05-13T21:06:23.991" v="1831" actId="478"/>
          <ac:picMkLst>
            <pc:docMk/>
            <pc:sldMk cId="1848467389" sldId="638"/>
            <ac:picMk id="4" creationId="{CB4BD2D1-2F44-B921-2267-65A701BD9BF1}"/>
          </ac:picMkLst>
        </pc:picChg>
        <pc:picChg chg="add del mod ord">
          <ac:chgData name="Pierluigi Gioia" userId="9fb95aaf82a6cb45" providerId="LiveId" clId="{7BD4C9AA-A5DB-48E8-9708-A87578A08AC7}" dt="2023-05-13T21:09:17.764" v="1862" actId="478"/>
          <ac:picMkLst>
            <pc:docMk/>
            <pc:sldMk cId="1848467389" sldId="638"/>
            <ac:picMk id="6" creationId="{C4A20815-BE47-9D29-9032-9C078191258C}"/>
          </ac:picMkLst>
        </pc:picChg>
        <pc:picChg chg="add mod ord">
          <ac:chgData name="Pierluigi Gioia" userId="9fb95aaf82a6cb45" providerId="LiveId" clId="{7BD4C9AA-A5DB-48E8-9708-A87578A08AC7}" dt="2023-05-13T21:09:32.163" v="1866" actId="167"/>
          <ac:picMkLst>
            <pc:docMk/>
            <pc:sldMk cId="1848467389" sldId="638"/>
            <ac:picMk id="7" creationId="{0FED74F8-636F-511B-13B1-09F66E87CBB4}"/>
          </ac:picMkLst>
        </pc:picChg>
        <pc:cxnChg chg="add">
          <ac:chgData name="Pierluigi Gioia" userId="9fb95aaf82a6cb45" providerId="LiveId" clId="{7BD4C9AA-A5DB-48E8-9708-A87578A08AC7}" dt="2023-05-13T20:42:48.537" v="1140" actId="26606"/>
          <ac:cxnSpMkLst>
            <pc:docMk/>
            <pc:sldMk cId="1848467389" sldId="638"/>
            <ac:cxnSpMk id="11" creationId="{7FFB1710-F59A-4B72-91E4-53C2300B705D}"/>
          </ac:cxnSpMkLst>
        </pc:cxnChg>
      </pc:sldChg>
      <pc:sldChg chg="modSp mod">
        <pc:chgData name="Pierluigi Gioia" userId="9fb95aaf82a6cb45" providerId="LiveId" clId="{7BD4C9AA-A5DB-48E8-9708-A87578A08AC7}" dt="2023-05-14T10:53:05.752" v="1903" actId="115"/>
        <pc:sldMkLst>
          <pc:docMk/>
          <pc:sldMk cId="85335627" sldId="639"/>
        </pc:sldMkLst>
        <pc:spChg chg="mod">
          <ac:chgData name="Pierluigi Gioia" userId="9fb95aaf82a6cb45" providerId="LiveId" clId="{7BD4C9AA-A5DB-48E8-9708-A87578A08AC7}" dt="2023-05-14T10:53:05.752" v="1903" actId="115"/>
          <ac:spMkLst>
            <pc:docMk/>
            <pc:sldMk cId="85335627" sldId="639"/>
            <ac:spMk id="2" creationId="{4AC56025-AA90-4CE9-9C3F-7E686739D6F4}"/>
          </ac:spMkLst>
        </pc:spChg>
      </pc:sldChg>
      <pc:sldChg chg="modSp mod">
        <pc:chgData name="Pierluigi Gioia" userId="9fb95aaf82a6cb45" providerId="LiveId" clId="{7BD4C9AA-A5DB-48E8-9708-A87578A08AC7}" dt="2023-05-13T20:41:07.990" v="1136" actId="1076"/>
        <pc:sldMkLst>
          <pc:docMk/>
          <pc:sldMk cId="78317972" sldId="645"/>
        </pc:sldMkLst>
        <pc:spChg chg="mod">
          <ac:chgData name="Pierluigi Gioia" userId="9fb95aaf82a6cb45" providerId="LiveId" clId="{7BD4C9AA-A5DB-48E8-9708-A87578A08AC7}" dt="2023-05-13T20:41:03.272" v="1134" actId="403"/>
          <ac:spMkLst>
            <pc:docMk/>
            <pc:sldMk cId="78317972" sldId="645"/>
            <ac:spMk id="3" creationId="{B1F27B7F-9160-4AE0-8232-100407345064}"/>
          </ac:spMkLst>
        </pc:spChg>
        <pc:picChg chg="mod">
          <ac:chgData name="Pierluigi Gioia" userId="9fb95aaf82a6cb45" providerId="LiveId" clId="{7BD4C9AA-A5DB-48E8-9708-A87578A08AC7}" dt="2023-05-13T20:41:07.990" v="1136" actId="1076"/>
          <ac:picMkLst>
            <pc:docMk/>
            <pc:sldMk cId="78317972" sldId="645"/>
            <ac:picMk id="4" creationId="{B5FD11D5-A510-40FA-B9C3-7288AA9D1F1F}"/>
          </ac:picMkLst>
        </pc:picChg>
      </pc:sldChg>
      <pc:sldChg chg="modSp mod">
        <pc:chgData name="Pierluigi Gioia" userId="9fb95aaf82a6cb45" providerId="LiveId" clId="{7BD4C9AA-A5DB-48E8-9708-A87578A08AC7}" dt="2023-05-13T20:45:41.123" v="1189" actId="113"/>
        <pc:sldMkLst>
          <pc:docMk/>
          <pc:sldMk cId="2199174356" sldId="646"/>
        </pc:sldMkLst>
        <pc:spChg chg="mod">
          <ac:chgData name="Pierluigi Gioia" userId="9fb95aaf82a6cb45" providerId="LiveId" clId="{7BD4C9AA-A5DB-48E8-9708-A87578A08AC7}" dt="2023-05-13T20:45:41.123" v="1189" actId="113"/>
          <ac:spMkLst>
            <pc:docMk/>
            <pc:sldMk cId="2199174356" sldId="646"/>
            <ac:spMk id="4" creationId="{290714CA-9EED-4487-AF56-5AD1CD91A0F4}"/>
          </ac:spMkLst>
        </pc:spChg>
      </pc:sldChg>
      <pc:sldChg chg="modSp mod">
        <pc:chgData name="Pierluigi Gioia" userId="9fb95aaf82a6cb45" providerId="LiveId" clId="{7BD4C9AA-A5DB-48E8-9708-A87578A08AC7}" dt="2023-05-13T20:47:34.068" v="1194" actId="113"/>
        <pc:sldMkLst>
          <pc:docMk/>
          <pc:sldMk cId="1589972651" sldId="654"/>
        </pc:sldMkLst>
        <pc:spChg chg="mod">
          <ac:chgData name="Pierluigi Gioia" userId="9fb95aaf82a6cb45" providerId="LiveId" clId="{7BD4C9AA-A5DB-48E8-9708-A87578A08AC7}" dt="2023-05-13T20:47:34.068" v="1194" actId="113"/>
          <ac:spMkLst>
            <pc:docMk/>
            <pc:sldMk cId="1589972651" sldId="654"/>
            <ac:spMk id="4" creationId="{DCE87472-23E4-4524-9A56-A642979F0F0C}"/>
          </ac:spMkLst>
        </pc:spChg>
      </pc:sldChg>
      <pc:sldChg chg="modSp mod">
        <pc:chgData name="Pierluigi Gioia" userId="9fb95aaf82a6cb45" providerId="LiveId" clId="{7BD4C9AA-A5DB-48E8-9708-A87578A08AC7}" dt="2023-05-14T10:49:36.871" v="1889" actId="1076"/>
        <pc:sldMkLst>
          <pc:docMk/>
          <pc:sldMk cId="2561666702" sldId="658"/>
        </pc:sldMkLst>
        <pc:spChg chg="mod">
          <ac:chgData name="Pierluigi Gioia" userId="9fb95aaf82a6cb45" providerId="LiveId" clId="{7BD4C9AA-A5DB-48E8-9708-A87578A08AC7}" dt="2023-05-14T10:49:36.871" v="1889" actId="1076"/>
          <ac:spMkLst>
            <pc:docMk/>
            <pc:sldMk cId="2561666702" sldId="658"/>
            <ac:spMk id="4" creationId="{251B8855-4DC0-40F0-AFE7-44ABAEF2A344}"/>
          </ac:spMkLst>
        </pc:spChg>
      </pc:sldChg>
      <pc:sldChg chg="modSp mod">
        <pc:chgData name="Pierluigi Gioia" userId="9fb95aaf82a6cb45" providerId="LiveId" clId="{7BD4C9AA-A5DB-48E8-9708-A87578A08AC7}" dt="2023-05-13T20:50:04.178" v="1538" actId="20577"/>
        <pc:sldMkLst>
          <pc:docMk/>
          <pc:sldMk cId="3891946834" sldId="659"/>
        </pc:sldMkLst>
        <pc:spChg chg="mod">
          <ac:chgData name="Pierluigi Gioia" userId="9fb95aaf82a6cb45" providerId="LiveId" clId="{7BD4C9AA-A5DB-48E8-9708-A87578A08AC7}" dt="2023-05-13T20:50:04.178" v="1538" actId="20577"/>
          <ac:spMkLst>
            <pc:docMk/>
            <pc:sldMk cId="3891946834" sldId="659"/>
            <ac:spMk id="2" creationId="{8878EF95-D7C5-473E-A866-58AFFDF20F15}"/>
          </ac:spMkLst>
        </pc:spChg>
      </pc:sldChg>
      <pc:sldChg chg="addSp delSp modSp new mod">
        <pc:chgData name="Pierluigi Gioia" userId="9fb95aaf82a6cb45" providerId="LiveId" clId="{7BD4C9AA-A5DB-48E8-9708-A87578A08AC7}" dt="2023-05-13T20:16:50.104" v="105" actId="207"/>
        <pc:sldMkLst>
          <pc:docMk/>
          <pc:sldMk cId="990134116" sldId="664"/>
        </pc:sldMkLst>
        <pc:spChg chg="del">
          <ac:chgData name="Pierluigi Gioia" userId="9fb95aaf82a6cb45" providerId="LiveId" clId="{7BD4C9AA-A5DB-48E8-9708-A87578A08AC7}" dt="2023-05-13T20:13:34.987" v="81" actId="478"/>
          <ac:spMkLst>
            <pc:docMk/>
            <pc:sldMk cId="990134116" sldId="664"/>
            <ac:spMk id="2" creationId="{BD048C35-2929-7654-332D-65D0CF727EBB}"/>
          </ac:spMkLst>
        </pc:spChg>
        <pc:spChg chg="del">
          <ac:chgData name="Pierluigi Gioia" userId="9fb95aaf82a6cb45" providerId="LiveId" clId="{7BD4C9AA-A5DB-48E8-9708-A87578A08AC7}" dt="2023-05-13T20:13:36.553" v="82" actId="478"/>
          <ac:spMkLst>
            <pc:docMk/>
            <pc:sldMk cId="990134116" sldId="664"/>
            <ac:spMk id="3" creationId="{DBD22C24-D91A-3194-63CF-CB6E12FEF3B7}"/>
          </ac:spMkLst>
        </pc:spChg>
        <pc:spChg chg="add mod">
          <ac:chgData name="Pierluigi Gioia" userId="9fb95aaf82a6cb45" providerId="LiveId" clId="{7BD4C9AA-A5DB-48E8-9708-A87578A08AC7}" dt="2023-05-13T20:14:50.514" v="94" actId="207"/>
          <ac:spMkLst>
            <pc:docMk/>
            <pc:sldMk cId="990134116" sldId="664"/>
            <ac:spMk id="6" creationId="{4C97A207-CD62-6756-FA85-4E94A4993AA3}"/>
          </ac:spMkLst>
        </pc:spChg>
        <pc:picChg chg="add mod">
          <ac:chgData name="Pierluigi Gioia" userId="9fb95aaf82a6cb45" providerId="LiveId" clId="{7BD4C9AA-A5DB-48E8-9708-A87578A08AC7}" dt="2023-05-13T20:14:13.086" v="92" actId="14100"/>
          <ac:picMkLst>
            <pc:docMk/>
            <pc:sldMk cId="990134116" sldId="664"/>
            <ac:picMk id="5" creationId="{14DFFDDB-0B8A-6E0D-C764-31E4C5997258}"/>
          </ac:picMkLst>
        </pc:picChg>
        <pc:picChg chg="add del mod">
          <ac:chgData name="Pierluigi Gioia" userId="9fb95aaf82a6cb45" providerId="LiveId" clId="{7BD4C9AA-A5DB-48E8-9708-A87578A08AC7}" dt="2023-05-13T20:15:55.164" v="98" actId="478"/>
          <ac:picMkLst>
            <pc:docMk/>
            <pc:sldMk cId="990134116" sldId="664"/>
            <ac:picMk id="7" creationId="{996CC7C7-E720-F2C4-2D41-1CB997655F62}"/>
          </ac:picMkLst>
        </pc:picChg>
        <pc:picChg chg="add mod modCrop">
          <ac:chgData name="Pierluigi Gioia" userId="9fb95aaf82a6cb45" providerId="LiveId" clId="{7BD4C9AA-A5DB-48E8-9708-A87578A08AC7}" dt="2023-05-13T20:16:50.104" v="105" actId="207"/>
          <ac:picMkLst>
            <pc:docMk/>
            <pc:sldMk cId="990134116" sldId="664"/>
            <ac:picMk id="8" creationId="{0CF7AC18-04BE-3300-6AAD-54E19B04012D}"/>
          </ac:picMkLst>
        </pc:picChg>
      </pc:sldChg>
      <pc:sldChg chg="addSp delSp modSp new mod">
        <pc:chgData name="Pierluigi Gioia" userId="9fb95aaf82a6cb45" providerId="LiveId" clId="{7BD4C9AA-A5DB-48E8-9708-A87578A08AC7}" dt="2023-05-13T20:23:01.101" v="264" actId="403"/>
        <pc:sldMkLst>
          <pc:docMk/>
          <pc:sldMk cId="1424781349" sldId="665"/>
        </pc:sldMkLst>
        <pc:spChg chg="mod ord">
          <ac:chgData name="Pierluigi Gioia" userId="9fb95aaf82a6cb45" providerId="LiveId" clId="{7BD4C9AA-A5DB-48E8-9708-A87578A08AC7}" dt="2023-05-13T20:20:41.189" v="150" actId="166"/>
          <ac:spMkLst>
            <pc:docMk/>
            <pc:sldMk cId="1424781349" sldId="665"/>
            <ac:spMk id="2" creationId="{08E87E60-C4FB-098B-003C-B365871311CC}"/>
          </ac:spMkLst>
        </pc:spChg>
        <pc:spChg chg="del mod">
          <ac:chgData name="Pierluigi Gioia" userId="9fb95aaf82a6cb45" providerId="LiveId" clId="{7BD4C9AA-A5DB-48E8-9708-A87578A08AC7}" dt="2023-05-13T20:19:06.727" v="136"/>
          <ac:spMkLst>
            <pc:docMk/>
            <pc:sldMk cId="1424781349" sldId="665"/>
            <ac:spMk id="3" creationId="{B227D4CB-665B-5DF3-EDCD-D227415887B1}"/>
          </ac:spMkLst>
        </pc:spChg>
        <pc:spChg chg="add del mod">
          <ac:chgData name="Pierluigi Gioia" userId="9fb95aaf82a6cb45" providerId="LiveId" clId="{7BD4C9AA-A5DB-48E8-9708-A87578A08AC7}" dt="2023-05-13T20:20:18.577" v="147" actId="478"/>
          <ac:spMkLst>
            <pc:docMk/>
            <pc:sldMk cId="1424781349" sldId="665"/>
            <ac:spMk id="6" creationId="{C9BA7807-A9CC-0A42-ECE6-824BFFCDB4C6}"/>
          </ac:spMkLst>
        </pc:spChg>
        <pc:spChg chg="add mod">
          <ac:chgData name="Pierluigi Gioia" userId="9fb95aaf82a6cb45" providerId="LiveId" clId="{7BD4C9AA-A5DB-48E8-9708-A87578A08AC7}" dt="2023-05-13T20:23:01.101" v="264" actId="403"/>
          <ac:spMkLst>
            <pc:docMk/>
            <pc:sldMk cId="1424781349" sldId="665"/>
            <ac:spMk id="7" creationId="{1757F73F-381C-FD0D-40F3-C6E6FAB4C247}"/>
          </ac:spMkLst>
        </pc:spChg>
        <pc:picChg chg="add mod">
          <ac:chgData name="Pierluigi Gioia" userId="9fb95aaf82a6cb45" providerId="LiveId" clId="{7BD4C9AA-A5DB-48E8-9708-A87578A08AC7}" dt="2023-05-13T20:20:45.943" v="151" actId="14100"/>
          <ac:picMkLst>
            <pc:docMk/>
            <pc:sldMk cId="1424781349" sldId="665"/>
            <ac:picMk id="5" creationId="{2D490B49-99A3-88E7-64BB-51E2F7A9C219}"/>
          </ac:picMkLst>
        </pc:picChg>
      </pc:sldChg>
      <pc:sldChg chg="addSp modSp new mod">
        <pc:chgData name="Pierluigi Gioia" userId="9fb95aaf82a6cb45" providerId="LiveId" clId="{7BD4C9AA-A5DB-48E8-9708-A87578A08AC7}" dt="2023-05-13T20:32:54.834" v="583" actId="20577"/>
        <pc:sldMkLst>
          <pc:docMk/>
          <pc:sldMk cId="1901250747" sldId="666"/>
        </pc:sldMkLst>
        <pc:spChg chg="mod">
          <ac:chgData name="Pierluigi Gioia" userId="9fb95aaf82a6cb45" providerId="LiveId" clId="{7BD4C9AA-A5DB-48E8-9708-A87578A08AC7}" dt="2023-05-13T20:25:20.142" v="282" actId="14100"/>
          <ac:spMkLst>
            <pc:docMk/>
            <pc:sldMk cId="1901250747" sldId="666"/>
            <ac:spMk id="2" creationId="{F1EA1DE8-48A2-0988-25BA-5B90E707646E}"/>
          </ac:spMkLst>
        </pc:spChg>
        <pc:spChg chg="mod">
          <ac:chgData name="Pierluigi Gioia" userId="9fb95aaf82a6cb45" providerId="LiveId" clId="{7BD4C9AA-A5DB-48E8-9708-A87578A08AC7}" dt="2023-05-13T20:32:54.834" v="583" actId="20577"/>
          <ac:spMkLst>
            <pc:docMk/>
            <pc:sldMk cId="1901250747" sldId="666"/>
            <ac:spMk id="3" creationId="{03E37488-5C0E-7E3B-CDED-61A0B5637D2E}"/>
          </ac:spMkLst>
        </pc:spChg>
        <pc:picChg chg="add mod">
          <ac:chgData name="Pierluigi Gioia" userId="9fb95aaf82a6cb45" providerId="LiveId" clId="{7BD4C9AA-A5DB-48E8-9708-A87578A08AC7}" dt="2023-05-13T20:26:20.198" v="397" actId="14100"/>
          <ac:picMkLst>
            <pc:docMk/>
            <pc:sldMk cId="1901250747" sldId="666"/>
            <ac:picMk id="4" creationId="{4994CF0D-A79E-AEC4-462B-0BF4D4BCF8B7}"/>
          </ac:picMkLst>
        </pc:picChg>
      </pc:sldChg>
      <pc:sldChg chg="addSp delSp modSp new mod">
        <pc:chgData name="Pierluigi Gioia" userId="9fb95aaf82a6cb45" providerId="LiveId" clId="{7BD4C9AA-A5DB-48E8-9708-A87578A08AC7}" dt="2023-05-13T20:33:18.130" v="608" actId="20577"/>
        <pc:sldMkLst>
          <pc:docMk/>
          <pc:sldMk cId="2354414604" sldId="667"/>
        </pc:sldMkLst>
        <pc:spChg chg="del">
          <ac:chgData name="Pierluigi Gioia" userId="9fb95aaf82a6cb45" providerId="LiveId" clId="{7BD4C9AA-A5DB-48E8-9708-A87578A08AC7}" dt="2023-05-13T20:29:14.389" v="399" actId="478"/>
          <ac:spMkLst>
            <pc:docMk/>
            <pc:sldMk cId="2354414604" sldId="667"/>
            <ac:spMk id="2" creationId="{3ACDEA6D-4940-78E7-7D45-4EB3785D87C1}"/>
          </ac:spMkLst>
        </pc:spChg>
        <pc:spChg chg="del">
          <ac:chgData name="Pierluigi Gioia" userId="9fb95aaf82a6cb45" providerId="LiveId" clId="{7BD4C9AA-A5DB-48E8-9708-A87578A08AC7}" dt="2023-05-13T20:29:16.573" v="400" actId="478"/>
          <ac:spMkLst>
            <pc:docMk/>
            <pc:sldMk cId="2354414604" sldId="667"/>
            <ac:spMk id="3" creationId="{11A15FCE-A806-5304-DBB7-9E2FF9E5472F}"/>
          </ac:spMkLst>
        </pc:spChg>
        <pc:spChg chg="add mod">
          <ac:chgData name="Pierluigi Gioia" userId="9fb95aaf82a6cb45" providerId="LiveId" clId="{7BD4C9AA-A5DB-48E8-9708-A87578A08AC7}" dt="2023-05-13T20:29:58.958" v="406" actId="207"/>
          <ac:spMkLst>
            <pc:docMk/>
            <pc:sldMk cId="2354414604" sldId="667"/>
            <ac:spMk id="5" creationId="{AEE33B7B-EC80-BC90-3D12-0EAAC601CDF7}"/>
          </ac:spMkLst>
        </pc:spChg>
        <pc:spChg chg="add mod">
          <ac:chgData name="Pierluigi Gioia" userId="9fb95aaf82a6cb45" providerId="LiveId" clId="{7BD4C9AA-A5DB-48E8-9708-A87578A08AC7}" dt="2023-05-13T20:33:18.130" v="608" actId="20577"/>
          <ac:spMkLst>
            <pc:docMk/>
            <pc:sldMk cId="2354414604" sldId="667"/>
            <ac:spMk id="6" creationId="{C04AD390-8D63-D94E-8786-64A824DB9C82}"/>
          </ac:spMkLst>
        </pc:spChg>
        <pc:picChg chg="add mod">
          <ac:chgData name="Pierluigi Gioia" userId="9fb95aaf82a6cb45" providerId="LiveId" clId="{7BD4C9AA-A5DB-48E8-9708-A87578A08AC7}" dt="2023-05-13T20:29:30.110" v="404" actId="14100"/>
          <ac:picMkLst>
            <pc:docMk/>
            <pc:sldMk cId="2354414604" sldId="667"/>
            <ac:picMk id="4" creationId="{9BD49A7B-5613-536F-7445-73DD97CCB5FB}"/>
          </ac:picMkLst>
        </pc:picChg>
      </pc:sldChg>
      <pc:sldChg chg="addSp modSp new mod">
        <pc:chgData name="Pierluigi Gioia" userId="9fb95aaf82a6cb45" providerId="LiveId" clId="{7BD4C9AA-A5DB-48E8-9708-A87578A08AC7}" dt="2023-05-14T10:46:14.772" v="1873" actId="113"/>
        <pc:sldMkLst>
          <pc:docMk/>
          <pc:sldMk cId="256809584" sldId="668"/>
        </pc:sldMkLst>
        <pc:spChg chg="mod">
          <ac:chgData name="Pierluigi Gioia" userId="9fb95aaf82a6cb45" providerId="LiveId" clId="{7BD4C9AA-A5DB-48E8-9708-A87578A08AC7}" dt="2023-05-13T20:34:39.235" v="653" actId="20577"/>
          <ac:spMkLst>
            <pc:docMk/>
            <pc:sldMk cId="256809584" sldId="668"/>
            <ac:spMk id="2" creationId="{79FD7EF0-05DA-A5E7-F578-0A9811DE7A9B}"/>
          </ac:spMkLst>
        </pc:spChg>
        <pc:spChg chg="mod">
          <ac:chgData name="Pierluigi Gioia" userId="9fb95aaf82a6cb45" providerId="LiveId" clId="{7BD4C9AA-A5DB-48E8-9708-A87578A08AC7}" dt="2023-05-14T10:46:14.772" v="1873" actId="113"/>
          <ac:spMkLst>
            <pc:docMk/>
            <pc:sldMk cId="256809584" sldId="668"/>
            <ac:spMk id="3" creationId="{D9A6D97D-A19C-432E-FC84-1423984C8076}"/>
          </ac:spMkLst>
        </pc:spChg>
        <pc:picChg chg="add mod">
          <ac:chgData name="Pierluigi Gioia" userId="9fb95aaf82a6cb45" providerId="LiveId" clId="{7BD4C9AA-A5DB-48E8-9708-A87578A08AC7}" dt="2023-05-13T20:36:58.844" v="882" actId="1076"/>
          <ac:picMkLst>
            <pc:docMk/>
            <pc:sldMk cId="256809584" sldId="668"/>
            <ac:picMk id="4" creationId="{F1AEAF7D-6C98-A8E0-0B5C-E6666D12B1C3}"/>
          </ac:picMkLst>
        </pc:picChg>
      </pc:sldChg>
      <pc:sldChg chg="addSp delSp modSp new mod">
        <pc:chgData name="Pierluigi Gioia" userId="9fb95aaf82a6cb45" providerId="LiveId" clId="{7BD4C9AA-A5DB-48E8-9708-A87578A08AC7}" dt="2023-05-14T10:47:00.939" v="1880" actId="14100"/>
        <pc:sldMkLst>
          <pc:docMk/>
          <pc:sldMk cId="1502339051" sldId="669"/>
        </pc:sldMkLst>
        <pc:spChg chg="mod">
          <ac:chgData name="Pierluigi Gioia" userId="9fb95aaf82a6cb45" providerId="LiveId" clId="{7BD4C9AA-A5DB-48E8-9708-A87578A08AC7}" dt="2023-05-13T20:37:36.453" v="920" actId="20577"/>
          <ac:spMkLst>
            <pc:docMk/>
            <pc:sldMk cId="1502339051" sldId="669"/>
            <ac:spMk id="2" creationId="{C2E4EC4E-E850-AF91-F682-07A792EE31BE}"/>
          </ac:spMkLst>
        </pc:spChg>
        <pc:spChg chg="mod">
          <ac:chgData name="Pierluigi Gioia" userId="9fb95aaf82a6cb45" providerId="LiveId" clId="{7BD4C9AA-A5DB-48E8-9708-A87578A08AC7}" dt="2023-05-14T10:46:38.868" v="1875" actId="27636"/>
          <ac:spMkLst>
            <pc:docMk/>
            <pc:sldMk cId="1502339051" sldId="669"/>
            <ac:spMk id="3" creationId="{B202E179-AB33-67EA-3723-173E3D429EC7}"/>
          </ac:spMkLst>
        </pc:spChg>
        <pc:spChg chg="add mod">
          <ac:chgData name="Pierluigi Gioia" userId="9fb95aaf82a6cb45" providerId="LiveId" clId="{7BD4C9AA-A5DB-48E8-9708-A87578A08AC7}" dt="2023-05-14T10:47:00.939" v="1880" actId="14100"/>
          <ac:spMkLst>
            <pc:docMk/>
            <pc:sldMk cId="1502339051" sldId="669"/>
            <ac:spMk id="5" creationId="{562B8FA8-4222-A4FF-8E7D-EDF9E6186CBC}"/>
          </ac:spMkLst>
        </pc:spChg>
        <pc:picChg chg="add mod">
          <ac:chgData name="Pierluigi Gioia" userId="9fb95aaf82a6cb45" providerId="LiveId" clId="{7BD4C9AA-A5DB-48E8-9708-A87578A08AC7}" dt="2023-05-13T21:02:54.934" v="1753" actId="14100"/>
          <ac:picMkLst>
            <pc:docMk/>
            <pc:sldMk cId="1502339051" sldId="669"/>
            <ac:picMk id="4" creationId="{316EA015-7543-DE66-E115-FD83E3B7EEB4}"/>
          </ac:picMkLst>
        </pc:picChg>
        <pc:picChg chg="add del">
          <ac:chgData name="Pierluigi Gioia" userId="9fb95aaf82a6cb45" providerId="LiveId" clId="{7BD4C9AA-A5DB-48E8-9708-A87578A08AC7}" dt="2023-05-13T21:03:22.950" v="1755" actId="478"/>
          <ac:picMkLst>
            <pc:docMk/>
            <pc:sldMk cId="1502339051" sldId="669"/>
            <ac:picMk id="1026" creationId="{5997782D-2C70-EB86-2FAE-A50D71F7B9AA}"/>
          </ac:picMkLst>
        </pc:picChg>
        <pc:picChg chg="add del">
          <ac:chgData name="Pierluigi Gioia" userId="9fb95aaf82a6cb45" providerId="LiveId" clId="{7BD4C9AA-A5DB-48E8-9708-A87578A08AC7}" dt="2023-05-13T21:03:33.390" v="1757" actId="478"/>
          <ac:picMkLst>
            <pc:docMk/>
            <pc:sldMk cId="1502339051" sldId="669"/>
            <ac:picMk id="1028" creationId="{F04285E4-C8F8-AF62-F669-68EAA4E99942}"/>
          </ac:picMkLst>
        </pc:picChg>
      </pc:sldChg>
      <pc:sldChg chg="addSp modSp new mod">
        <pc:chgData name="Pierluigi Gioia" userId="9fb95aaf82a6cb45" providerId="LiveId" clId="{7BD4C9AA-A5DB-48E8-9708-A87578A08AC7}" dt="2023-05-13T21:01:48.863" v="1748" actId="1076"/>
        <pc:sldMkLst>
          <pc:docMk/>
          <pc:sldMk cId="1797176952" sldId="670"/>
        </pc:sldMkLst>
        <pc:spChg chg="mod">
          <ac:chgData name="Pierluigi Gioia" userId="9fb95aaf82a6cb45" providerId="LiveId" clId="{7BD4C9AA-A5DB-48E8-9708-A87578A08AC7}" dt="2023-05-13T20:48:24.226" v="1309" actId="20577"/>
          <ac:spMkLst>
            <pc:docMk/>
            <pc:sldMk cId="1797176952" sldId="670"/>
            <ac:spMk id="2" creationId="{CEED82EE-1B17-3BD1-3D9B-89FED84B74D5}"/>
          </ac:spMkLst>
        </pc:spChg>
        <pc:spChg chg="add mod">
          <ac:chgData name="Pierluigi Gioia" userId="9fb95aaf82a6cb45" providerId="LiveId" clId="{7BD4C9AA-A5DB-48E8-9708-A87578A08AC7}" dt="2023-05-13T20:49:32.156" v="1521" actId="403"/>
          <ac:spMkLst>
            <pc:docMk/>
            <pc:sldMk cId="1797176952" sldId="670"/>
            <ac:spMk id="3" creationId="{8E942C62-89B1-8F31-CCBD-F4A5EBBDC531}"/>
          </ac:spMkLst>
        </pc:spChg>
        <pc:picChg chg="add mod">
          <ac:chgData name="Pierluigi Gioia" userId="9fb95aaf82a6cb45" providerId="LiveId" clId="{7BD4C9AA-A5DB-48E8-9708-A87578A08AC7}" dt="2023-05-13T21:01:48.863" v="1748" actId="1076"/>
          <ac:picMkLst>
            <pc:docMk/>
            <pc:sldMk cId="1797176952" sldId="670"/>
            <ac:picMk id="4" creationId="{52E78EA0-B3DB-A094-84B5-D35400F588EC}"/>
          </ac:picMkLst>
        </pc:picChg>
      </pc:sldChg>
      <pc:sldChg chg="addSp modSp new mod setBg addAnim">
        <pc:chgData name="Pierluigi Gioia" userId="9fb95aaf82a6cb45" providerId="LiveId" clId="{7BD4C9AA-A5DB-48E8-9708-A87578A08AC7}" dt="2023-05-13T20:53:32.627" v="1637" actId="20577"/>
        <pc:sldMkLst>
          <pc:docMk/>
          <pc:sldMk cId="871386075" sldId="671"/>
        </pc:sldMkLst>
        <pc:spChg chg="mod ord">
          <ac:chgData name="Pierluigi Gioia" userId="9fb95aaf82a6cb45" providerId="LiveId" clId="{7BD4C9AA-A5DB-48E8-9708-A87578A08AC7}" dt="2023-05-13T20:52:23.353" v="1577" actId="26606"/>
          <ac:spMkLst>
            <pc:docMk/>
            <pc:sldMk cId="871386075" sldId="671"/>
            <ac:spMk id="2" creationId="{5E64ECEA-67A5-7264-C8E9-BD388F419C5F}"/>
          </ac:spMkLst>
        </pc:spChg>
        <pc:spChg chg="add mod">
          <ac:chgData name="Pierluigi Gioia" userId="9fb95aaf82a6cb45" providerId="LiveId" clId="{7BD4C9AA-A5DB-48E8-9708-A87578A08AC7}" dt="2023-05-13T20:53:32.627" v="1637" actId="20577"/>
          <ac:spMkLst>
            <pc:docMk/>
            <pc:sldMk cId="871386075" sldId="671"/>
            <ac:spMk id="4" creationId="{35FF175C-4401-10AB-602F-9E8D090D3AF1}"/>
          </ac:spMkLst>
        </pc:spChg>
        <pc:spChg chg="add">
          <ac:chgData name="Pierluigi Gioia" userId="9fb95aaf82a6cb45" providerId="LiveId" clId="{7BD4C9AA-A5DB-48E8-9708-A87578A08AC7}" dt="2023-05-13T20:52:23.353" v="1577" actId="26606"/>
          <ac:spMkLst>
            <pc:docMk/>
            <pc:sldMk cId="871386075" sldId="671"/>
            <ac:spMk id="8" creationId="{2E67E8BF-E4B2-4098-9FB3-9E400BD86935}"/>
          </ac:spMkLst>
        </pc:spChg>
        <pc:picChg chg="add mod">
          <ac:chgData name="Pierluigi Gioia" userId="9fb95aaf82a6cb45" providerId="LiveId" clId="{7BD4C9AA-A5DB-48E8-9708-A87578A08AC7}" dt="2023-05-13T20:52:40.211" v="1580" actId="27614"/>
          <ac:picMkLst>
            <pc:docMk/>
            <pc:sldMk cId="871386075" sldId="671"/>
            <ac:picMk id="3" creationId="{073B48A5-E9B1-8DC6-A1FB-BF2D527755B8}"/>
          </ac:picMkLst>
        </pc:picChg>
        <pc:cxnChg chg="add">
          <ac:chgData name="Pierluigi Gioia" userId="9fb95aaf82a6cb45" providerId="LiveId" clId="{7BD4C9AA-A5DB-48E8-9708-A87578A08AC7}" dt="2023-05-13T20:52:23.353" v="1577" actId="26606"/>
          <ac:cxnSpMkLst>
            <pc:docMk/>
            <pc:sldMk cId="871386075" sldId="671"/>
            <ac:cxnSpMk id="10" creationId="{3781A10F-5DF6-4C9B-AE0B-5249E4399D26}"/>
          </ac:cxnSpMkLst>
        </pc:cxnChg>
      </pc:sldChg>
      <pc:sldChg chg="addSp delSp modSp new mod setBg">
        <pc:chgData name="Pierluigi Gioia" userId="9fb95aaf82a6cb45" providerId="LiveId" clId="{7BD4C9AA-A5DB-48E8-9708-A87578A08AC7}" dt="2023-05-13T21:00:15.479" v="1743" actId="255"/>
        <pc:sldMkLst>
          <pc:docMk/>
          <pc:sldMk cId="927892664" sldId="672"/>
        </pc:sldMkLst>
        <pc:spChg chg="del">
          <ac:chgData name="Pierluigi Gioia" userId="9fb95aaf82a6cb45" providerId="LiveId" clId="{7BD4C9AA-A5DB-48E8-9708-A87578A08AC7}" dt="2023-05-13T20:51:13.825" v="1571" actId="478"/>
          <ac:spMkLst>
            <pc:docMk/>
            <pc:sldMk cId="927892664" sldId="672"/>
            <ac:spMk id="2" creationId="{7A308F42-F316-E480-B47F-EE5D7B8661A7}"/>
          </ac:spMkLst>
        </pc:spChg>
        <pc:spChg chg="add mod">
          <ac:chgData name="Pierluigi Gioia" userId="9fb95aaf82a6cb45" providerId="LiveId" clId="{7BD4C9AA-A5DB-48E8-9708-A87578A08AC7}" dt="2023-05-13T20:58:02.417" v="1698" actId="5793"/>
          <ac:spMkLst>
            <pc:docMk/>
            <pc:sldMk cId="927892664" sldId="672"/>
            <ac:spMk id="4" creationId="{27AAD895-27A1-9B1F-E986-D2B0DF83C4EF}"/>
          </ac:spMkLst>
        </pc:spChg>
        <pc:spChg chg="add mod">
          <ac:chgData name="Pierluigi Gioia" userId="9fb95aaf82a6cb45" providerId="LiveId" clId="{7BD4C9AA-A5DB-48E8-9708-A87578A08AC7}" dt="2023-05-13T21:00:15.479" v="1743" actId="255"/>
          <ac:spMkLst>
            <pc:docMk/>
            <pc:sldMk cId="927892664" sldId="672"/>
            <ac:spMk id="5" creationId="{A80DBA45-DAC8-22A1-1087-7A4BBE64C8B2}"/>
          </ac:spMkLst>
        </pc:spChg>
        <pc:spChg chg="add">
          <ac:chgData name="Pierluigi Gioia" userId="9fb95aaf82a6cb45" providerId="LiveId" clId="{7BD4C9AA-A5DB-48E8-9708-A87578A08AC7}" dt="2023-05-13T20:56:59.419" v="1639" actId="26606"/>
          <ac:spMkLst>
            <pc:docMk/>
            <pc:sldMk cId="927892664" sldId="672"/>
            <ac:spMk id="8" creationId="{6738F172-08B9-4BA5-B753-7D93472C0B11}"/>
          </ac:spMkLst>
        </pc:spChg>
        <pc:picChg chg="add mod">
          <ac:chgData name="Pierluigi Gioia" userId="9fb95aaf82a6cb45" providerId="LiveId" clId="{7BD4C9AA-A5DB-48E8-9708-A87578A08AC7}" dt="2023-05-13T20:56:59.419" v="1639" actId="26606"/>
          <ac:picMkLst>
            <pc:docMk/>
            <pc:sldMk cId="927892664" sldId="672"/>
            <ac:picMk id="3" creationId="{F6B324A2-C16D-9B0B-93F3-8471E78CB4C2}"/>
          </ac:picMkLst>
        </pc:picChg>
        <pc:picChg chg="add">
          <ac:chgData name="Pierluigi Gioia" userId="9fb95aaf82a6cb45" providerId="LiveId" clId="{7BD4C9AA-A5DB-48E8-9708-A87578A08AC7}" dt="2023-05-13T20:56:59.419" v="1639" actId="26606"/>
          <ac:picMkLst>
            <pc:docMk/>
            <pc:sldMk cId="927892664" sldId="672"/>
            <ac:picMk id="10" creationId="{C900681B-C4FD-40B3-B5BC-C33231614C91}"/>
          </ac:picMkLst>
        </pc:picChg>
        <pc:cxnChg chg="add">
          <ac:chgData name="Pierluigi Gioia" userId="9fb95aaf82a6cb45" providerId="LiveId" clId="{7BD4C9AA-A5DB-48E8-9708-A87578A08AC7}" dt="2023-05-13T20:56:59.419" v="1639" actId="26606"/>
          <ac:cxnSpMkLst>
            <pc:docMk/>
            <pc:sldMk cId="927892664" sldId="672"/>
            <ac:cxnSpMk id="12" creationId="{FEAACD67-2FB5-4530-9B74-8D946F1CE9E3}"/>
          </ac:cxnSpMkLst>
        </pc:cxnChg>
      </pc:sldChg>
      <pc:sldChg chg="addSp modSp new mod">
        <pc:chgData name="Pierluigi Gioia" userId="9fb95aaf82a6cb45" providerId="LiveId" clId="{7BD4C9AA-A5DB-48E8-9708-A87578A08AC7}" dt="2023-05-19T20:39:53.236" v="2295" actId="113"/>
        <pc:sldMkLst>
          <pc:docMk/>
          <pc:sldMk cId="1869539317" sldId="673"/>
        </pc:sldMkLst>
        <pc:spChg chg="mod">
          <ac:chgData name="Pierluigi Gioia" userId="9fb95aaf82a6cb45" providerId="LiveId" clId="{7BD4C9AA-A5DB-48E8-9708-A87578A08AC7}" dt="2023-05-19T20:38:19.904" v="2273" actId="207"/>
          <ac:spMkLst>
            <pc:docMk/>
            <pc:sldMk cId="1869539317" sldId="673"/>
            <ac:spMk id="2" creationId="{3E2D6ED2-CE4F-3764-B3EE-C1A9AB33519E}"/>
          </ac:spMkLst>
        </pc:spChg>
        <pc:spChg chg="mod">
          <ac:chgData name="Pierluigi Gioia" userId="9fb95aaf82a6cb45" providerId="LiveId" clId="{7BD4C9AA-A5DB-48E8-9708-A87578A08AC7}" dt="2023-05-19T20:33:43.647" v="1905" actId="14100"/>
          <ac:spMkLst>
            <pc:docMk/>
            <pc:sldMk cId="1869539317" sldId="673"/>
            <ac:spMk id="3" creationId="{246C1305-BE2C-1441-2977-8E2D3C02E54A}"/>
          </ac:spMkLst>
        </pc:spChg>
        <pc:spChg chg="add mod">
          <ac:chgData name="Pierluigi Gioia" userId="9fb95aaf82a6cb45" providerId="LiveId" clId="{7BD4C9AA-A5DB-48E8-9708-A87578A08AC7}" dt="2023-05-19T20:39:53.236" v="2295" actId="113"/>
          <ac:spMkLst>
            <pc:docMk/>
            <pc:sldMk cId="1869539317" sldId="673"/>
            <ac:spMk id="6" creationId="{E95EEF00-B840-3FEB-C0CA-7281D4D561D9}"/>
          </ac:spMkLst>
        </pc:spChg>
        <pc:picChg chg="add mod">
          <ac:chgData name="Pierluigi Gioia" userId="9fb95aaf82a6cb45" providerId="LiveId" clId="{7BD4C9AA-A5DB-48E8-9708-A87578A08AC7}" dt="2023-05-19T20:34:22.945" v="1971" actId="1076"/>
          <ac:picMkLst>
            <pc:docMk/>
            <pc:sldMk cId="1869539317" sldId="673"/>
            <ac:picMk id="5" creationId="{D560F8E1-096C-FF5D-57E9-A70585AA6FC9}"/>
          </ac:picMkLst>
        </pc:picChg>
      </pc:sldChg>
      <pc:sldChg chg="new del">
        <pc:chgData name="Pierluigi Gioia" userId="9fb95aaf82a6cb45" providerId="LiveId" clId="{7BD4C9AA-A5DB-48E8-9708-A87578A08AC7}" dt="2023-05-14T10:52:52.521" v="1902" actId="47"/>
        <pc:sldMkLst>
          <pc:docMk/>
          <pc:sldMk cId="3215093082" sldId="67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5/19/2023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vestiti, persona, Viso umano&#10;&#10;Descrizione generata automaticamente">
            <a:extLst>
              <a:ext uri="{FF2B5EF4-FFF2-40B4-BE49-F238E27FC236}">
                <a16:creationId xmlns:a16="http://schemas.microsoft.com/office/drawing/2014/main" id="{14DFFDDB-0B8A-6E0D-C764-31E4C5997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94660" cy="613021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C97A207-CD62-6756-FA85-4E94A4993AA3}"/>
              </a:ext>
            </a:extLst>
          </p:cNvPr>
          <p:cNvSpPr txBox="1"/>
          <p:nvPr/>
        </p:nvSpPr>
        <p:spPr>
          <a:xfrm>
            <a:off x="9194660" y="0"/>
            <a:ext cx="2997340" cy="61302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CF7AC18-04BE-3300-6AAD-54E19B0401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388"/>
          <a:stretch/>
        </p:blipFill>
        <p:spPr>
          <a:xfrm>
            <a:off x="8622950" y="0"/>
            <a:ext cx="3569050" cy="2948473"/>
          </a:xfrm>
          <a:prstGeom prst="rect">
            <a:avLst/>
          </a:prstGeom>
          <a:solidFill>
            <a:srgbClr val="EFF0F4"/>
          </a:solidFill>
        </p:spPr>
      </p:pic>
    </p:spTree>
    <p:extLst>
      <p:ext uri="{BB962C8B-B14F-4D97-AF65-F5344CB8AC3E}">
        <p14:creationId xmlns:p14="http://schemas.microsoft.com/office/powerpoint/2010/main" val="990134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2262E0-1EB0-4AF6-BB2F-34B6CD458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Lancio di un pallone sonda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B1E86A7-298A-446A-A384-93266A849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79" y="1986588"/>
            <a:ext cx="5286961" cy="406689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51B8855-4DC0-40F0-AFE7-44ABAEF2A344}"/>
              </a:ext>
            </a:extLst>
          </p:cNvPr>
          <p:cNvSpPr txBox="1"/>
          <p:nvPr/>
        </p:nvSpPr>
        <p:spPr>
          <a:xfrm>
            <a:off x="6815270" y="1986588"/>
            <a:ext cx="510384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Per misurare i parametri </a:t>
            </a:r>
            <a:r>
              <a:rPr lang="it-IT" sz="2400" b="1" dirty="0"/>
              <a:t>a varie quote</a:t>
            </a:r>
            <a:r>
              <a:rPr lang="it-IT" sz="2400" dirty="0"/>
              <a:t>, vengono utilizzati dei </a:t>
            </a:r>
            <a:r>
              <a:rPr lang="it-IT" sz="2400" b="1" dirty="0"/>
              <a:t>palloni sonda</a:t>
            </a:r>
            <a:r>
              <a:rPr lang="it-IT" sz="2400" dirty="0"/>
              <a:t>, gonfiati con elio, che trasportano delle micro-stazioni meteorologiche, capaci di compiere misurazioni a varie quote, </a:t>
            </a:r>
            <a:r>
              <a:rPr lang="it-IT" sz="2400" b="1" dirty="0"/>
              <a:t>fino ad un’altitudine di oltre 40 km</a:t>
            </a:r>
            <a:r>
              <a:rPr lang="it-IT" sz="2400" dirty="0"/>
              <a:t>, quando il pallone, giunto ormai in stratosfera, diviene così grande da esplodere. E la stazione meteo torna a terra con un comodo paracadute.</a:t>
            </a:r>
          </a:p>
        </p:txBody>
      </p:sp>
    </p:spTree>
    <p:extLst>
      <p:ext uri="{BB962C8B-B14F-4D97-AF65-F5344CB8AC3E}">
        <p14:creationId xmlns:p14="http://schemas.microsoft.com/office/powerpoint/2010/main" val="2561666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>
            <a:extLst>
              <a:ext uri="{FF2B5EF4-FFF2-40B4-BE49-F238E27FC236}">
                <a16:creationId xmlns:a16="http://schemas.microsoft.com/office/drawing/2014/main" id="{CFD6C958-F82C-4EC5-8F4B-7D4EA49258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altLang="it-IT" sz="4000" dirty="0"/>
              <a:t>definizione dello stato di partenza dell’atmosfera</a:t>
            </a:r>
          </a:p>
        </p:txBody>
      </p:sp>
      <p:sp>
        <p:nvSpPr>
          <p:cNvPr id="164867" name="Text Box 3">
            <a:extLst>
              <a:ext uri="{FF2B5EF4-FFF2-40B4-BE49-F238E27FC236}">
                <a16:creationId xmlns:a16="http://schemas.microsoft.com/office/drawing/2014/main" id="{2E4D59BB-45D8-4D7B-A83D-433E67AF2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6047" y="1878215"/>
            <a:ext cx="6284913" cy="946150"/>
          </a:xfrm>
          <a:prstGeom prst="rect">
            <a:avLst/>
          </a:prstGeom>
          <a:solidFill>
            <a:srgbClr val="AFC6E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sz="2800"/>
              <a:t>Dati delle stazioni meteorologiche di tutto il mondo (i modelli sono globali)</a:t>
            </a:r>
          </a:p>
        </p:txBody>
      </p:sp>
      <p:sp>
        <p:nvSpPr>
          <p:cNvPr id="164868" name="Text Box 4">
            <a:extLst>
              <a:ext uri="{FF2B5EF4-FFF2-40B4-BE49-F238E27FC236}">
                <a16:creationId xmlns:a16="http://schemas.microsoft.com/office/drawing/2014/main" id="{A44B1066-8105-4E12-9BFD-A105038FF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1764" y="5229226"/>
            <a:ext cx="21166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400"/>
              <a:t>Supercomputer</a:t>
            </a:r>
          </a:p>
        </p:txBody>
      </p:sp>
      <p:sp>
        <p:nvSpPr>
          <p:cNvPr id="164869" name="AutoShape 5">
            <a:extLst>
              <a:ext uri="{FF2B5EF4-FFF2-40B4-BE49-F238E27FC236}">
                <a16:creationId xmlns:a16="http://schemas.microsoft.com/office/drawing/2014/main" id="{696B3FEF-EA6E-4F71-A959-001AAF1163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351" y="3500438"/>
            <a:ext cx="2447925" cy="2087562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it-IT" altLang="it-IT" sz="2400"/>
              <a:t>Centro di </a:t>
            </a:r>
          </a:p>
          <a:p>
            <a:pPr algn="ctr"/>
            <a:r>
              <a:rPr lang="it-IT" altLang="it-IT" sz="2400"/>
              <a:t>raccolta dati</a:t>
            </a:r>
          </a:p>
        </p:txBody>
      </p:sp>
      <p:sp>
        <p:nvSpPr>
          <p:cNvPr id="164870" name="AutoShape 6">
            <a:extLst>
              <a:ext uri="{FF2B5EF4-FFF2-40B4-BE49-F238E27FC236}">
                <a16:creationId xmlns:a16="http://schemas.microsoft.com/office/drawing/2014/main" id="{FAA28E6B-A30A-4CB9-B4A4-DD8BB4FAA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5413" y="2824365"/>
            <a:ext cx="524620" cy="677661"/>
          </a:xfrm>
          <a:prstGeom prst="downArrow">
            <a:avLst>
              <a:gd name="adj1" fmla="val 50000"/>
              <a:gd name="adj2" fmla="val 40634"/>
            </a:avLst>
          </a:prstGeom>
          <a:solidFill>
            <a:srgbClr val="F7F73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164871" name="Picture 7">
            <a:extLst>
              <a:ext uri="{FF2B5EF4-FFF2-40B4-BE49-F238E27FC236}">
                <a16:creationId xmlns:a16="http://schemas.microsoft.com/office/drawing/2014/main" id="{16E06083-6445-4C87-9814-8638CA22ED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12125" y="3933826"/>
            <a:ext cx="1824038" cy="1120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4872" name="AutoShape 8">
            <a:extLst>
              <a:ext uri="{FF2B5EF4-FFF2-40B4-BE49-F238E27FC236}">
                <a16:creationId xmlns:a16="http://schemas.microsoft.com/office/drawing/2014/main" id="{46681555-6511-430A-8CBA-996FFC8268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9738" y="4437063"/>
            <a:ext cx="2305050" cy="792162"/>
          </a:xfrm>
          <a:prstGeom prst="rightArrow">
            <a:avLst>
              <a:gd name="adj1" fmla="val 50000"/>
              <a:gd name="adj2" fmla="val 72746"/>
            </a:avLst>
          </a:prstGeom>
          <a:solidFill>
            <a:srgbClr val="F7F73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>
            <a:extLst>
              <a:ext uri="{FF2B5EF4-FFF2-40B4-BE49-F238E27FC236}">
                <a16:creationId xmlns:a16="http://schemas.microsoft.com/office/drawing/2014/main" id="{F9B09C5E-7DF9-486A-AD8D-EF47DE1CF0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/>
              <a:t>calcolo</a:t>
            </a:r>
          </a:p>
        </p:txBody>
      </p:sp>
      <p:sp>
        <p:nvSpPr>
          <p:cNvPr id="166915" name="Text Box 3">
            <a:extLst>
              <a:ext uri="{FF2B5EF4-FFF2-40B4-BE49-F238E27FC236}">
                <a16:creationId xmlns:a16="http://schemas.microsoft.com/office/drawing/2014/main" id="{74FBF1C8-F173-45A6-A81D-3F10DD72C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0239" y="1503363"/>
            <a:ext cx="8156575" cy="3785652"/>
          </a:xfrm>
          <a:prstGeom prst="rect">
            <a:avLst/>
          </a:prstGeom>
          <a:solidFill>
            <a:srgbClr val="F3F5A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sz="2400" dirty="0"/>
              <a:t>Per il calcolo delle condizioni future dell’atmosfera bisogna considerare le leggi fisiche che definiscono in termini matematici il comportamento dell’atmosfera:</a:t>
            </a:r>
          </a:p>
          <a:p>
            <a:pPr>
              <a:buFontTx/>
              <a:buChar char="•"/>
            </a:pPr>
            <a:r>
              <a:rPr lang="it-IT" altLang="it-IT" sz="2400" dirty="0"/>
              <a:t> </a:t>
            </a:r>
            <a:r>
              <a:rPr lang="it-IT" altLang="it-IT" sz="2400" b="1" dirty="0"/>
              <a:t>le leggi della dinamica </a:t>
            </a:r>
            <a:r>
              <a:rPr lang="it-IT" altLang="it-IT" sz="2400" dirty="0"/>
              <a:t>(</a:t>
            </a:r>
            <a:r>
              <a:rPr lang="it-IT" altLang="it-IT" sz="2400" i="1" dirty="0"/>
              <a:t>le leggi del moto S = </a:t>
            </a:r>
            <a:r>
              <a:rPr lang="it-IT" altLang="it-IT" sz="2400" i="1" dirty="0" err="1"/>
              <a:t>vt</a:t>
            </a:r>
            <a:r>
              <a:rPr lang="it-IT" altLang="it-IT" sz="2400" i="1" dirty="0"/>
              <a:t> etc.)</a:t>
            </a:r>
          </a:p>
          <a:p>
            <a:pPr>
              <a:buFontTx/>
              <a:buChar char="•"/>
            </a:pPr>
            <a:r>
              <a:rPr lang="it-IT" altLang="it-IT" sz="2400" i="1" dirty="0"/>
              <a:t> </a:t>
            </a:r>
            <a:r>
              <a:rPr lang="it-IT" altLang="it-IT" sz="2400" b="1" dirty="0"/>
              <a:t>le leggi della termodinamica </a:t>
            </a:r>
            <a:r>
              <a:rPr lang="it-IT" altLang="it-IT" sz="2400" i="1" spc="-90" dirty="0"/>
              <a:t>(ad es. equazione di stato dei gas)</a:t>
            </a:r>
          </a:p>
          <a:p>
            <a:pPr>
              <a:buFontTx/>
              <a:buChar char="•"/>
            </a:pPr>
            <a:r>
              <a:rPr lang="it-IT" altLang="it-IT" sz="2400" i="1" dirty="0"/>
              <a:t> </a:t>
            </a:r>
            <a:r>
              <a:rPr lang="it-IT" altLang="it-IT" sz="2400" b="1" dirty="0"/>
              <a:t>la legge della conservazione della massa</a:t>
            </a:r>
          </a:p>
          <a:p>
            <a:pPr>
              <a:buFontTx/>
              <a:buChar char="•"/>
            </a:pPr>
            <a:r>
              <a:rPr lang="it-IT" altLang="it-IT" sz="2400" dirty="0"/>
              <a:t> </a:t>
            </a:r>
            <a:r>
              <a:rPr lang="it-IT" altLang="it-IT" sz="2400" b="1" dirty="0"/>
              <a:t>le leggi di variazione dell’umidità atmosferica</a:t>
            </a:r>
          </a:p>
          <a:p>
            <a:pPr>
              <a:buFontTx/>
              <a:buChar char="•"/>
            </a:pPr>
            <a:r>
              <a:rPr lang="it-IT" altLang="it-IT" sz="2400" dirty="0"/>
              <a:t> </a:t>
            </a:r>
            <a:r>
              <a:rPr lang="it-IT" altLang="it-IT" sz="2400" b="1" dirty="0"/>
              <a:t>varie formule parametriche </a:t>
            </a:r>
            <a:r>
              <a:rPr lang="it-IT" altLang="it-IT" sz="2400" dirty="0"/>
              <a:t>per definire le interconnessioni fra i vari elementi (ad es. precipitazioni, assorbimento ed emissione di energia da parte del suolo etc.)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C91B19B-3EE6-4DDA-990A-65C1F9D5D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206" y="498611"/>
            <a:ext cx="3103133" cy="1457070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B1F27B7F-9160-4AE0-8232-100407345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416" y="1955681"/>
            <a:ext cx="3680858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altLang="it-IT" sz="2800" dirty="0"/>
              <a:t>Per compiere 30.000 – 50.000 miliardi di operazioni, un supercomputer (velocità fino a 2500 </a:t>
            </a:r>
            <a:r>
              <a:rPr lang="it-IT" altLang="it-IT" sz="2800" dirty="0" err="1"/>
              <a:t>GigaHertz</a:t>
            </a:r>
            <a:r>
              <a:rPr lang="it-IT" altLang="it-IT" sz="2800" dirty="0"/>
              <a:t>) impiega al massimo un’ora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5FD11D5-A510-40FA-B9C3-7288AA9D1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7109" y="498611"/>
            <a:ext cx="6958016" cy="463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7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0FED74F8-636F-511B-13B1-09F66E87C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29006"/>
            <a:ext cx="12192000" cy="812033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5633E59-CFCD-4CB3-AB4B-F13B8BA43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5" y="4907589"/>
            <a:ext cx="8295215" cy="1452929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A706EA9-8CF6-4E65-A1F4-432D6EEC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0512" y="5241371"/>
            <a:ext cx="6835556" cy="954556"/>
          </a:xfrm>
        </p:spPr>
        <p:txBody>
          <a:bodyPr anchor="t">
            <a:normAutofit/>
          </a:bodyPr>
          <a:lstStyle/>
          <a:p>
            <a:r>
              <a:rPr lang="it-IT" sz="2500">
                <a:solidFill>
                  <a:srgbClr val="FFFFFE"/>
                </a:solidFill>
              </a:rPr>
              <a:t>Ma allora Perché i modelli non sono e non saranno mai del tutto precisi?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FFB1710-F59A-4B72-91E4-53C2300B7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509" y="5075836"/>
            <a:ext cx="6832499" cy="0"/>
          </a:xfrm>
          <a:prstGeom prst="line">
            <a:avLst/>
          </a:prstGeom>
          <a:ln w="31750">
            <a:solidFill>
              <a:srgbClr val="B37F2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Fumetto: rettangolo con angoli arrotondati 4">
            <a:extLst>
              <a:ext uri="{FF2B5EF4-FFF2-40B4-BE49-F238E27FC236}">
                <a16:creationId xmlns:a16="http://schemas.microsoft.com/office/drawing/2014/main" id="{09EA123B-DF3B-B2AC-BB16-47B27A580006}"/>
              </a:ext>
            </a:extLst>
          </p:cNvPr>
          <p:cNvSpPr/>
          <p:nvPr/>
        </p:nvSpPr>
        <p:spPr>
          <a:xfrm>
            <a:off x="136548" y="1636294"/>
            <a:ext cx="4404049" cy="1614196"/>
          </a:xfrm>
          <a:prstGeom prst="wedgeRoundRectCallout">
            <a:avLst>
              <a:gd name="adj1" fmla="val 69932"/>
              <a:gd name="adj2" fmla="val -6652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>
                <a:solidFill>
                  <a:schemeClr val="tx1"/>
                </a:solidFill>
              </a:rPr>
              <a:t>Prova a spiegarmelo, dai!</a:t>
            </a:r>
          </a:p>
        </p:txBody>
      </p:sp>
    </p:spTree>
    <p:extLst>
      <p:ext uri="{BB962C8B-B14F-4D97-AF65-F5344CB8AC3E}">
        <p14:creationId xmlns:p14="http://schemas.microsoft.com/office/powerpoint/2010/main" val="1848467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C56025-AA90-4CE9-9C3F-7E686739D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Primo. Mancano misurazioni </a:t>
            </a:r>
            <a:r>
              <a:rPr lang="it-IT" u="sng" dirty="0"/>
              <a:t>in quei punti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8B589AF-CB06-412C-93B8-EF08DCD8F3A3}"/>
              </a:ext>
            </a:extLst>
          </p:cNvPr>
          <p:cNvSpPr txBox="1"/>
          <p:nvPr/>
        </p:nvSpPr>
        <p:spPr>
          <a:xfrm>
            <a:off x="5951989" y="2073872"/>
            <a:ext cx="612088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Ciascun modello individua una griglia attorno alla superficie terrestre e ha bisogno che ciascun punto, sia al suolo, sia in 40 o 50 punti in verticale, fino ad altezze di 40-50 km, fornisca la misurazione delle variabili (temperatura, umidità, pressione, vento). Il problema è che </a:t>
            </a:r>
            <a:r>
              <a:rPr lang="it-IT" sz="2200" b="1" dirty="0">
                <a:solidFill>
                  <a:schemeClr val="accent1"/>
                </a:solidFill>
              </a:rPr>
              <a:t>non esistono stazioni meteorologiche in ciascuno dei punti </a:t>
            </a:r>
            <a:r>
              <a:rPr lang="it-IT" sz="2200" dirty="0"/>
              <a:t>e tantomeno in quota, perché le stazioni di radiosondaggio sono relativamente poche, in quanto estremamente costose. E sul mare, a parte le navi, non esistono.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73320B0-3BA2-4C4E-B9A9-920451E1C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268" y="1951777"/>
            <a:ext cx="3535986" cy="38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5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F30472-0141-4AD5-8765-3A07A546B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Che si fa? Si interpola…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C095851-2C45-45D2-AC7B-BAD1120DC87F}"/>
              </a:ext>
            </a:extLst>
          </p:cNvPr>
          <p:cNvSpPr txBox="1"/>
          <p:nvPr/>
        </p:nvSpPr>
        <p:spPr>
          <a:xfrm>
            <a:off x="223943" y="2110811"/>
            <a:ext cx="628089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Allora, non disponendo dei dati reali in ognuno dei punti della griglia, il computer li «interpola», vale a dire li ricostruisce, ipotizzando quali potrebbero essere le condizioni di un punto sulla base delle misurazioni fornite da località vicine. Questo, ovviamente, introduce nella misurazione iniziale una serie di </a:t>
            </a:r>
            <a:r>
              <a:rPr lang="it-IT" sz="2400" b="1" dirty="0">
                <a:solidFill>
                  <a:schemeClr val="accent1"/>
                </a:solidFill>
              </a:rPr>
              <a:t>errori</a:t>
            </a:r>
            <a:r>
              <a:rPr lang="it-IT" sz="2400" dirty="0"/>
              <a:t>: e bastano anche errori piccoli per avere risultati molto diversi dalla realtà</a:t>
            </a: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05F218B8-05AB-4E3A-83A2-A3DE4DC8B4DD}"/>
              </a:ext>
            </a:extLst>
          </p:cNvPr>
          <p:cNvCxnSpPr/>
          <p:nvPr/>
        </p:nvCxnSpPr>
        <p:spPr>
          <a:xfrm>
            <a:off x="7144284" y="2110811"/>
            <a:ext cx="0" cy="34610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171AB8DC-EF5F-4348-AAF9-57F9C6CBA2D4}"/>
              </a:ext>
            </a:extLst>
          </p:cNvPr>
          <p:cNvCxnSpPr/>
          <p:nvPr/>
        </p:nvCxnSpPr>
        <p:spPr>
          <a:xfrm>
            <a:off x="9022935" y="2110811"/>
            <a:ext cx="0" cy="34610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F163F94A-D7AD-4145-8532-D4EBA7052162}"/>
              </a:ext>
            </a:extLst>
          </p:cNvPr>
          <p:cNvCxnSpPr/>
          <p:nvPr/>
        </p:nvCxnSpPr>
        <p:spPr>
          <a:xfrm>
            <a:off x="10885918" y="2110811"/>
            <a:ext cx="0" cy="34610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F5F58BB6-D27D-4F20-A970-D61900C51EA1}"/>
              </a:ext>
            </a:extLst>
          </p:cNvPr>
          <p:cNvCxnSpPr/>
          <p:nvPr/>
        </p:nvCxnSpPr>
        <p:spPr>
          <a:xfrm>
            <a:off x="6434983" y="2973936"/>
            <a:ext cx="48967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2B3F1240-085E-4563-AB2E-98A9F6EED167}"/>
              </a:ext>
            </a:extLst>
          </p:cNvPr>
          <p:cNvCxnSpPr/>
          <p:nvPr/>
        </p:nvCxnSpPr>
        <p:spPr>
          <a:xfrm>
            <a:off x="6574565" y="4596212"/>
            <a:ext cx="48967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5C6B23F-6332-494C-B493-2F6C64DAB53C}"/>
              </a:ext>
            </a:extLst>
          </p:cNvPr>
          <p:cNvSpPr txBox="1"/>
          <p:nvPr/>
        </p:nvSpPr>
        <p:spPr>
          <a:xfrm>
            <a:off x="7887519" y="3677786"/>
            <a:ext cx="68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+4°C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B3796DE-DE47-45AF-8216-406D1EB7B1B7}"/>
              </a:ext>
            </a:extLst>
          </p:cNvPr>
          <p:cNvSpPr txBox="1"/>
          <p:nvPr/>
        </p:nvSpPr>
        <p:spPr>
          <a:xfrm>
            <a:off x="9832523" y="5311975"/>
            <a:ext cx="68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+6°C</a:t>
            </a:r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58D109A8-F512-475C-96F5-AB1F9747A5B7}"/>
              </a:ext>
            </a:extLst>
          </p:cNvPr>
          <p:cNvCxnSpPr>
            <a:cxnSpLocks/>
          </p:cNvCxnSpPr>
          <p:nvPr/>
        </p:nvCxnSpPr>
        <p:spPr>
          <a:xfrm>
            <a:off x="8273631" y="3943390"/>
            <a:ext cx="1680796" cy="1422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58870E0-9D2B-4CD4-A9D7-C4724B4CED1C}"/>
              </a:ext>
            </a:extLst>
          </p:cNvPr>
          <p:cNvSpPr txBox="1"/>
          <p:nvPr/>
        </p:nvSpPr>
        <p:spPr>
          <a:xfrm>
            <a:off x="7274932" y="3367780"/>
            <a:ext cx="1548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Dato misurato</a:t>
            </a:r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29BAB344-AD3E-4E5E-B02F-F6590CE31C6B}"/>
              </a:ext>
            </a:extLst>
          </p:cNvPr>
          <p:cNvSpPr/>
          <p:nvPr/>
        </p:nvSpPr>
        <p:spPr>
          <a:xfrm>
            <a:off x="8025622" y="3943390"/>
            <a:ext cx="187726" cy="1507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ACE82BEA-739B-4D5C-A2D6-538FD75D2460}"/>
              </a:ext>
            </a:extLst>
          </p:cNvPr>
          <p:cNvSpPr/>
          <p:nvPr/>
        </p:nvSpPr>
        <p:spPr>
          <a:xfrm>
            <a:off x="9756450" y="5365580"/>
            <a:ext cx="187726" cy="1507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E14A440-0632-492C-BBA6-2E36E435CB86}"/>
              </a:ext>
            </a:extLst>
          </p:cNvPr>
          <p:cNvSpPr txBox="1"/>
          <p:nvPr/>
        </p:nvSpPr>
        <p:spPr>
          <a:xfrm>
            <a:off x="9028257" y="4285153"/>
            <a:ext cx="68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B050"/>
                </a:solidFill>
              </a:rPr>
              <a:t>+5°C</a:t>
            </a:r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39335A8F-10BF-41B3-A93B-3E4AA4432E39}"/>
              </a:ext>
            </a:extLst>
          </p:cNvPr>
          <p:cNvSpPr/>
          <p:nvPr/>
        </p:nvSpPr>
        <p:spPr>
          <a:xfrm>
            <a:off x="8963054" y="4487745"/>
            <a:ext cx="129611" cy="18466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3B953135-7E1A-411E-836E-13579242077C}"/>
              </a:ext>
            </a:extLst>
          </p:cNvPr>
          <p:cNvSpPr txBox="1"/>
          <p:nvPr/>
        </p:nvSpPr>
        <p:spPr>
          <a:xfrm>
            <a:off x="9629619" y="4258351"/>
            <a:ext cx="1521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B050"/>
                </a:solidFill>
              </a:rPr>
              <a:t>interpolazione</a:t>
            </a:r>
          </a:p>
        </p:txBody>
      </p:sp>
    </p:spTree>
    <p:extLst>
      <p:ext uri="{BB962C8B-B14F-4D97-AF65-F5344CB8AC3E}">
        <p14:creationId xmlns:p14="http://schemas.microsoft.com/office/powerpoint/2010/main" val="10651316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1789EA-1610-44EC-98F7-93F20AE4F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Piccole differenze, enormi errori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2DCBFE5-9192-4E09-9F9F-DA25DA6CA969}"/>
              </a:ext>
            </a:extLst>
          </p:cNvPr>
          <p:cNvSpPr txBox="1"/>
          <p:nvPr/>
        </p:nvSpPr>
        <p:spPr>
          <a:xfrm>
            <a:off x="447869" y="2122415"/>
            <a:ext cx="45066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Per capire quanto possano influire errori anche piccolissimi sull’esito dei calcoli, i matematici hanno creato i cosiddetti </a:t>
            </a:r>
            <a:r>
              <a:rPr lang="it-IT" sz="2400" b="1" dirty="0">
                <a:solidFill>
                  <a:schemeClr val="accent1"/>
                </a:solidFill>
              </a:rPr>
              <a:t>«spaghi»</a:t>
            </a:r>
            <a:r>
              <a:rPr lang="it-IT" sz="2400" dirty="0"/>
              <a:t>, in cui si creano artificialmente delle piccole perturbazioni nelle condizioni di partenza che portano ad esiti molto diversi anche a poche ore…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5020561-0F46-4F97-82A7-558F01F3A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0570" y="1329136"/>
            <a:ext cx="4998887" cy="472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96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42E098-00E3-49F0-B439-69D51D36D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Secondo: la terra è semplificata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F61F0E7-32EE-4F53-AB6D-B46BDD3EFF94}"/>
              </a:ext>
            </a:extLst>
          </p:cNvPr>
          <p:cNvSpPr txBox="1"/>
          <p:nvPr/>
        </p:nvSpPr>
        <p:spPr>
          <a:xfrm>
            <a:off x="461473" y="2046914"/>
            <a:ext cx="510890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Per semplificare i calcoli, la Terra ricostruita dai modelli non è un pianeta reale ma una sorta di </a:t>
            </a:r>
            <a:r>
              <a:rPr lang="it-IT" sz="2800" b="1" dirty="0"/>
              <a:t>ricostruzione matematica semplificata</a:t>
            </a:r>
            <a:r>
              <a:rPr lang="it-IT" sz="2800" dirty="0"/>
              <a:t>. E questo amplifica notevolmente i già tanti errori presenti nella fase di inizializzazione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3B0E144-1CB2-4164-86B0-5CA4A2DFA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0375" y="2046914"/>
            <a:ext cx="5559123" cy="35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737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43F00C-EE81-45F3-9A41-5A2CE5A4C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TERZO. NON CONOSCIAMO TUTTI I MECCANISMI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90714CA-9EED-4487-AF56-5AD1CD91A0F4}"/>
              </a:ext>
            </a:extLst>
          </p:cNvPr>
          <p:cNvSpPr txBox="1"/>
          <p:nvPr/>
        </p:nvSpPr>
        <p:spPr>
          <a:xfrm>
            <a:off x="1451579" y="2141925"/>
            <a:ext cx="449202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it-IT" sz="2400" dirty="0"/>
              <a:t>I meccanismi di molti dei fenomeni atmosferici non sono ancora chiari e non esistono leggi matematiche per definirli. Per alcuni di loro, ad esempio le precipitazioni, esistono solamente formule parametriche, poco più che </a:t>
            </a:r>
            <a:r>
              <a:rPr lang="it-IT" altLang="it-IT" sz="2400" b="1" dirty="0"/>
              <a:t>empiriche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90B330A-9D7F-451B-A3C6-41CF1F8B0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0732" y="2141925"/>
            <a:ext cx="4914122" cy="368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174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2D6ED2-CE4F-3764-B3EE-C1A9AB335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362" y="342420"/>
            <a:ext cx="9603275" cy="1049235"/>
          </a:xfrm>
        </p:spPr>
        <p:txBody>
          <a:bodyPr/>
          <a:lstStyle/>
          <a:p>
            <a:r>
              <a:rPr lang="it-IT" dirty="0"/>
              <a:t>quando l’</a:t>
            </a:r>
            <a:r>
              <a:rPr lang="it-IT" b="1" dirty="0">
                <a:solidFill>
                  <a:srgbClr val="FF0000"/>
                </a:solidFill>
              </a:rPr>
              <a:t>app </a:t>
            </a:r>
            <a:br>
              <a:rPr lang="it-IT" b="1" dirty="0">
                <a:solidFill>
                  <a:srgbClr val="FF0000"/>
                </a:solidFill>
              </a:rPr>
            </a:br>
            <a:r>
              <a:rPr lang="it-IT" dirty="0"/>
              <a:t>ti tronca la </a:t>
            </a:r>
            <a:r>
              <a:rPr lang="it-IT" b="1" dirty="0" err="1">
                <a:solidFill>
                  <a:schemeClr val="accent1"/>
                </a:solidFill>
              </a:rPr>
              <a:t>tapp</a:t>
            </a:r>
            <a:endParaRPr lang="it-IT" b="1" dirty="0">
              <a:solidFill>
                <a:schemeClr val="accent1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46C1305-BE2C-1441-2977-8E2D3C02E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30355" y="2015732"/>
            <a:ext cx="2124499" cy="3450613"/>
          </a:xfrm>
        </p:spPr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560F8E1-096C-FF5D-57E9-A70585AA6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020" y="0"/>
            <a:ext cx="6484670" cy="610222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95EEF00-B840-3FEB-C0CA-7281D4D561D9}"/>
              </a:ext>
            </a:extLst>
          </p:cNvPr>
          <p:cNvSpPr txBox="1"/>
          <p:nvPr/>
        </p:nvSpPr>
        <p:spPr>
          <a:xfrm>
            <a:off x="290557" y="2324456"/>
            <a:ext cx="50420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Al Giro d’Italia si fidano delle app sul cellulare e tagliano per maltempo una delle tappe più belle del Giro d’Italia, toppando completamente perché del maltempo non </a:t>
            </a:r>
            <a:r>
              <a:rPr lang="it-IT" sz="2400"/>
              <a:t>c’è poi traccia</a:t>
            </a:r>
            <a:r>
              <a:rPr lang="it-IT" sz="2400" dirty="0"/>
              <a:t>!</a:t>
            </a:r>
          </a:p>
          <a:p>
            <a:endParaRPr lang="it-IT" sz="2400" dirty="0"/>
          </a:p>
          <a:p>
            <a:r>
              <a:rPr lang="it-IT" sz="2400" dirty="0"/>
              <a:t>Che C</a:t>
            </a:r>
            <a:r>
              <a:rPr lang="it-IT" sz="2400" b="1" dirty="0">
                <a:solidFill>
                  <a:schemeClr val="accent1"/>
                </a:solidFill>
              </a:rPr>
              <a:t>APP</a:t>
            </a:r>
            <a:r>
              <a:rPr lang="it-IT" sz="2400" dirty="0"/>
              <a:t>ELLA!</a:t>
            </a:r>
          </a:p>
        </p:txBody>
      </p:sp>
    </p:spTree>
    <p:extLst>
      <p:ext uri="{BB962C8B-B14F-4D97-AF65-F5344CB8AC3E}">
        <p14:creationId xmlns:p14="http://schemas.microsoft.com/office/powerpoint/2010/main" val="1869539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7F0BD1-FE64-4887-9997-8B7CB9D74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 questo amplifica gli errori…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0C3D18B-01FE-407A-B536-1AEC87410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2204" y="1984213"/>
            <a:ext cx="5962650" cy="397192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6BA33DD-775C-478F-92C9-544C76DAEB58}"/>
              </a:ext>
            </a:extLst>
          </p:cNvPr>
          <p:cNvSpPr txBox="1"/>
          <p:nvPr/>
        </p:nvSpPr>
        <p:spPr>
          <a:xfrm>
            <a:off x="1451579" y="2202024"/>
            <a:ext cx="349364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Tutte queste imperfezioni rendono via via più gravi gli errori che il modello compie nel predire le condizioni future del tempo</a:t>
            </a:r>
          </a:p>
        </p:txBody>
      </p:sp>
    </p:spTree>
    <p:extLst>
      <p:ext uri="{BB962C8B-B14F-4D97-AF65-F5344CB8AC3E}">
        <p14:creationId xmlns:p14="http://schemas.microsoft.com/office/powerpoint/2010/main" val="1960049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0A95BF-3430-4562-8D1A-08C3838F9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Quarto. L’atmosfera è un sistema caotico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8A9AC54-C986-463D-BA75-D41A56E26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4332" y="2022992"/>
            <a:ext cx="6590522" cy="370716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81F6018-17A5-4E1B-A1EE-E3FEF5D02637}"/>
              </a:ext>
            </a:extLst>
          </p:cNvPr>
          <p:cNvSpPr txBox="1"/>
          <p:nvPr/>
        </p:nvSpPr>
        <p:spPr>
          <a:xfrm>
            <a:off x="1278294" y="2022992"/>
            <a:ext cx="31164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E’ l’ </a:t>
            </a:r>
            <a:r>
              <a:rPr lang="it-IT" sz="2400" b="1" dirty="0">
                <a:solidFill>
                  <a:schemeClr val="accent1"/>
                </a:solidFill>
              </a:rPr>
              <a:t>«effetto farfalla» </a:t>
            </a:r>
            <a:r>
              <a:rPr lang="it-IT" sz="2400" dirty="0"/>
              <a:t>ipotizzato da Edward Lorenz: un battito d’ali di farfalla a New York può causare un tifone a Tokyo. Per dire che bastano piccole differenze di condizioni per creare enormi fenomeni.</a:t>
            </a:r>
          </a:p>
        </p:txBody>
      </p:sp>
    </p:spTree>
    <p:extLst>
      <p:ext uri="{BB962C8B-B14F-4D97-AF65-F5344CB8AC3E}">
        <p14:creationId xmlns:p14="http://schemas.microsoft.com/office/powerpoint/2010/main" val="6277788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360D17-EFC8-4410-97AD-6F8607727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Quinto motivo. calcoli impossibili da risolvere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C5A45AD4-6FDC-4383-BE54-F50BB8FF64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1579" y="1996508"/>
            <a:ext cx="9603275" cy="1569660"/>
          </a:xfrm>
          <a:prstGeom prst="rect">
            <a:avLst/>
          </a:prstGeom>
          <a:solidFill>
            <a:srgbClr val="A3FBC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altLang="it-IT" sz="3200" dirty="0"/>
              <a:t>Quando il computer inserisce i dati, le 6 variabili (temperatura, umidità, pressione, vento nelle tre dimensioni) crea un sistema di 6 equazioni a 6 variabili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BB70DB23-4349-4B62-96A5-3B88009F2A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1560" y="4692870"/>
            <a:ext cx="7508875" cy="1200329"/>
          </a:xfrm>
          <a:prstGeom prst="rect">
            <a:avLst/>
          </a:prstGeom>
          <a:solidFill>
            <a:srgbClr val="F3F5A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sz="2400" dirty="0"/>
              <a:t>Le equazioni utilizzate sono </a:t>
            </a:r>
            <a:r>
              <a:rPr lang="it-IT" altLang="it-IT" sz="2400" i="1" dirty="0"/>
              <a:t>differenziali</a:t>
            </a:r>
            <a:r>
              <a:rPr lang="it-IT" altLang="it-IT" sz="2400" dirty="0"/>
              <a:t> perché contengono le derivate delle 6 variabili e sono </a:t>
            </a:r>
            <a:r>
              <a:rPr lang="it-IT" altLang="it-IT" sz="2400" i="1" dirty="0"/>
              <a:t>non lineari</a:t>
            </a:r>
            <a:r>
              <a:rPr lang="it-IT" altLang="it-IT" sz="2400" dirty="0"/>
              <a:t> perché le varie incognite si intersecano fra loro nei sistemi</a:t>
            </a:r>
          </a:p>
        </p:txBody>
      </p:sp>
      <p:sp>
        <p:nvSpPr>
          <p:cNvPr id="5" name="AutoShape 5">
            <a:extLst>
              <a:ext uri="{FF2B5EF4-FFF2-40B4-BE49-F238E27FC236}">
                <a16:creationId xmlns:a16="http://schemas.microsoft.com/office/drawing/2014/main" id="{B3B995C4-7591-4DA8-80A4-3E3C8CED18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2286" y="3597096"/>
            <a:ext cx="3527425" cy="1200329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61056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40" name="Text Box 4">
            <a:extLst>
              <a:ext uri="{FF2B5EF4-FFF2-40B4-BE49-F238E27FC236}">
                <a16:creationId xmlns:a16="http://schemas.microsoft.com/office/drawing/2014/main" id="{B938034C-14BB-4862-8BAB-2DE888C01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636" y="313346"/>
            <a:ext cx="711746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altLang="it-IT" sz="3200" dirty="0"/>
              <a:t>Le equazioni non lineari sono impossibili da risolvere con le formule matematiche</a:t>
            </a:r>
          </a:p>
        </p:txBody>
      </p:sp>
      <p:pic>
        <p:nvPicPr>
          <p:cNvPr id="167942" name="Picture 6">
            <a:extLst>
              <a:ext uri="{FF2B5EF4-FFF2-40B4-BE49-F238E27FC236}">
                <a16:creationId xmlns:a16="http://schemas.microsoft.com/office/drawing/2014/main" id="{D6756785-AB2C-435C-AFE9-FF2A69BB1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867" y="0"/>
            <a:ext cx="4099133" cy="6148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608C8E4-4581-4A60-9D95-611397CADCBD}"/>
              </a:ext>
            </a:extLst>
          </p:cNvPr>
          <p:cNvSpPr txBox="1"/>
          <p:nvPr/>
        </p:nvSpPr>
        <p:spPr>
          <a:xfrm>
            <a:off x="2386667" y="1849487"/>
            <a:ext cx="53270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Bisogna SEMPLIFICARLE, vale a dire dividerle in operazioni più semplici, risolvibili dal supercomputer con miliardi di miliardi di operazioni. </a:t>
            </a:r>
          </a:p>
        </p:txBody>
      </p:sp>
      <p:sp>
        <p:nvSpPr>
          <p:cNvPr id="4" name="Freccia in giù 3">
            <a:extLst>
              <a:ext uri="{FF2B5EF4-FFF2-40B4-BE49-F238E27FC236}">
                <a16:creationId xmlns:a16="http://schemas.microsoft.com/office/drawing/2014/main" id="{01833960-02BF-4788-B697-519AE901DA31}"/>
              </a:ext>
            </a:extLst>
          </p:cNvPr>
          <p:cNvSpPr/>
          <p:nvPr/>
        </p:nvSpPr>
        <p:spPr>
          <a:xfrm>
            <a:off x="4454554" y="1390564"/>
            <a:ext cx="956345" cy="4589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Text Box 2">
            <a:extLst>
              <a:ext uri="{FF2B5EF4-FFF2-40B4-BE49-F238E27FC236}">
                <a16:creationId xmlns:a16="http://schemas.microsoft.com/office/drawing/2014/main" id="{783DC255-57A7-45B4-99E1-A44B1F927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7939" y="495301"/>
            <a:ext cx="6861175" cy="1200329"/>
          </a:xfrm>
          <a:prstGeom prst="rect">
            <a:avLst/>
          </a:prstGeom>
          <a:solidFill>
            <a:srgbClr val="FADBA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sz="2400" dirty="0"/>
              <a:t>Le operazioni vengono quindi semplificate, scomponendo le operazioni più complesse in operazioni più semplici (es. Teorema di Fourier)</a:t>
            </a:r>
          </a:p>
        </p:txBody>
      </p:sp>
      <p:sp>
        <p:nvSpPr>
          <p:cNvPr id="168963" name="Text Box 3">
            <a:extLst>
              <a:ext uri="{FF2B5EF4-FFF2-40B4-BE49-F238E27FC236}">
                <a16:creationId xmlns:a16="http://schemas.microsoft.com/office/drawing/2014/main" id="{4D5C99F9-2E39-4283-A447-32A7C9D53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4" y="2451912"/>
            <a:ext cx="4593117" cy="830997"/>
          </a:xfrm>
          <a:prstGeom prst="rect">
            <a:avLst/>
          </a:prstGeom>
          <a:solidFill>
            <a:srgbClr val="F2CAA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400"/>
              <a:t>Trasformazione in modelli spettrali </a:t>
            </a:r>
          </a:p>
          <a:p>
            <a:r>
              <a:rPr lang="it-IT" altLang="it-IT" sz="2400"/>
              <a:t>(calcolo delle armoniche)</a:t>
            </a:r>
          </a:p>
        </p:txBody>
      </p:sp>
      <p:sp>
        <p:nvSpPr>
          <p:cNvPr id="168966" name="AutoShape 6">
            <a:extLst>
              <a:ext uri="{FF2B5EF4-FFF2-40B4-BE49-F238E27FC236}">
                <a16:creationId xmlns:a16="http://schemas.microsoft.com/office/drawing/2014/main" id="{93AB2470-2B49-4E9F-B75D-A5137C8E8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914" y="1628776"/>
            <a:ext cx="1584325" cy="792163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8967" name="AutoShape 7">
            <a:extLst>
              <a:ext uri="{FF2B5EF4-FFF2-40B4-BE49-F238E27FC236}">
                <a16:creationId xmlns:a16="http://schemas.microsoft.com/office/drawing/2014/main" id="{BB8D3F33-8508-45A8-A26C-0FD1AFCA0FA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880466" y="2704325"/>
            <a:ext cx="1008062" cy="503237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38E8FAE-9F20-4DEA-B61F-ABA0603A339E}"/>
              </a:ext>
            </a:extLst>
          </p:cNvPr>
          <p:cNvSpPr txBox="1"/>
          <p:nvPr/>
        </p:nvSpPr>
        <p:spPr>
          <a:xfrm>
            <a:off x="7751763" y="2221094"/>
            <a:ext cx="4152550" cy="13849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2800" dirty="0"/>
              <a:t>Questo genera una serie di approssimazioni e, quindi, inevitabili </a:t>
            </a:r>
            <a:r>
              <a:rPr lang="it-IT" sz="2800" b="1" dirty="0"/>
              <a:t>ERRORI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EB5948C-8D83-4DE9-A101-32FDF5618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0696" y="3763948"/>
            <a:ext cx="3136835" cy="2089553"/>
          </a:xfrm>
          <a:prstGeom prst="rect">
            <a:avLst/>
          </a:prstGeom>
        </p:spPr>
      </p:pic>
      <p:sp>
        <p:nvSpPr>
          <p:cNvPr id="4" name="Bolla: nuvola 3">
            <a:extLst>
              <a:ext uri="{FF2B5EF4-FFF2-40B4-BE49-F238E27FC236}">
                <a16:creationId xmlns:a16="http://schemas.microsoft.com/office/drawing/2014/main" id="{69A485D3-4CA2-43C8-8415-E431E1DDF958}"/>
              </a:ext>
            </a:extLst>
          </p:cNvPr>
          <p:cNvSpPr/>
          <p:nvPr/>
        </p:nvSpPr>
        <p:spPr>
          <a:xfrm>
            <a:off x="4165241" y="3864980"/>
            <a:ext cx="3861517" cy="1349095"/>
          </a:xfrm>
          <a:prstGeom prst="cloudCallout">
            <a:avLst>
              <a:gd name="adj1" fmla="val 78586"/>
              <a:gd name="adj2" fmla="val -17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</a:rPr>
              <a:t>Ma non doveva esserci il sole?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>
            <a:extLst>
              <a:ext uri="{FF2B5EF4-FFF2-40B4-BE49-F238E27FC236}">
                <a16:creationId xmlns:a16="http://schemas.microsoft.com/office/drawing/2014/main" id="{4D931F17-8084-439E-AB09-61F0488E1E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65800" y="490915"/>
            <a:ext cx="9603275" cy="1049235"/>
          </a:xfrm>
        </p:spPr>
        <p:txBody>
          <a:bodyPr/>
          <a:lstStyle/>
          <a:p>
            <a:r>
              <a:rPr lang="it-IT" altLang="it-IT" dirty="0"/>
              <a:t>Le conseguenze?</a:t>
            </a:r>
          </a:p>
        </p:txBody>
      </p:sp>
      <p:sp>
        <p:nvSpPr>
          <p:cNvPr id="171011" name="Text Box 3">
            <a:extLst>
              <a:ext uri="{FF2B5EF4-FFF2-40B4-BE49-F238E27FC236}">
                <a16:creationId xmlns:a16="http://schemas.microsoft.com/office/drawing/2014/main" id="{351A0078-FBDC-42E4-B05E-622F784D5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225" y="2137709"/>
            <a:ext cx="208915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altLang="it-IT" sz="2400" dirty="0"/>
              <a:t>I modelli contengono degli errori sia nelle premesse sia negli esiti</a:t>
            </a:r>
          </a:p>
        </p:txBody>
      </p:sp>
      <p:sp>
        <p:nvSpPr>
          <p:cNvPr id="171012" name="Text Box 4">
            <a:extLst>
              <a:ext uri="{FF2B5EF4-FFF2-40B4-BE49-F238E27FC236}">
                <a16:creationId xmlns:a16="http://schemas.microsoft.com/office/drawing/2014/main" id="{8DC61A08-89ED-4E02-B719-2D0D3F733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8551" y="2409824"/>
            <a:ext cx="6788150" cy="1066800"/>
          </a:xfrm>
          <a:prstGeom prst="rect">
            <a:avLst/>
          </a:prstGeom>
          <a:solidFill>
            <a:srgbClr val="F7F73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3200" dirty="0"/>
              <a:t>La meteorologia non sarà ancora per secoli una scienza esatta. Forse mai</a:t>
            </a:r>
          </a:p>
        </p:txBody>
      </p:sp>
      <p:sp>
        <p:nvSpPr>
          <p:cNvPr id="171013" name="Text Box 5">
            <a:extLst>
              <a:ext uri="{FF2B5EF4-FFF2-40B4-BE49-F238E27FC236}">
                <a16:creationId xmlns:a16="http://schemas.microsoft.com/office/drawing/2014/main" id="{8C04EDA6-2A42-42B8-9842-ED222730C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8551" y="4516437"/>
            <a:ext cx="80645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sz="2400" dirty="0"/>
              <a:t>Bisogna abituarsi a intendere una previsione meteorologica come la </a:t>
            </a:r>
            <a:r>
              <a:rPr lang="it-IT" altLang="it-IT" sz="2400" b="1" u="sng" dirty="0"/>
              <a:t>probabilità</a:t>
            </a:r>
            <a:r>
              <a:rPr lang="it-IT" altLang="it-IT" sz="2400" dirty="0"/>
              <a:t>, più o meno alta, che un evento possa verificarsi: non ci può essere certezza e la colpa non è dei meteorologi</a:t>
            </a:r>
          </a:p>
        </p:txBody>
      </p:sp>
      <p:sp>
        <p:nvSpPr>
          <p:cNvPr id="171014" name="AutoShape 6">
            <a:extLst>
              <a:ext uri="{FF2B5EF4-FFF2-40B4-BE49-F238E27FC236}">
                <a16:creationId xmlns:a16="http://schemas.microsoft.com/office/drawing/2014/main" id="{367E0C90-4304-4B0E-8D26-D0BE5CA5CF92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833319" y="2475706"/>
            <a:ext cx="2089150" cy="935038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71015" name="AutoShape 7">
            <a:extLst>
              <a:ext uri="{FF2B5EF4-FFF2-40B4-BE49-F238E27FC236}">
                <a16:creationId xmlns:a16="http://schemas.microsoft.com/office/drawing/2014/main" id="{08FBCBA7-E844-4DAD-845D-DF9920AE2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437" y="3600449"/>
            <a:ext cx="2160587" cy="792163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80FB1E8-CD69-4513-9322-9ECD6E4F06B1}"/>
              </a:ext>
            </a:extLst>
          </p:cNvPr>
          <p:cNvSpPr txBox="1"/>
          <p:nvPr/>
        </p:nvSpPr>
        <p:spPr>
          <a:xfrm>
            <a:off x="444382" y="255668"/>
            <a:ext cx="26833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Gli errori si fanno via via più ampi nel tempo.  A poche ore, una previsione è quindi meno affetta da «deviazioni dalla verità», mentre, con il tempo, gli errori si amplificano.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230007C-FAE2-469B-AE7A-DEC8C3723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1029" y="373389"/>
            <a:ext cx="8781877" cy="504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7499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99A7A5-2338-4B6D-A32F-2D4566BD1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Non certezze ma probabilità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07112D4-2AE9-4CD9-A93C-CA216597E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2204" y="2008865"/>
            <a:ext cx="5962650" cy="397192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CE87472-23E4-4524-9A56-A642979F0F0C}"/>
              </a:ext>
            </a:extLst>
          </p:cNvPr>
          <p:cNvSpPr txBox="1"/>
          <p:nvPr/>
        </p:nvSpPr>
        <p:spPr>
          <a:xfrm>
            <a:off x="1451579" y="2099388"/>
            <a:ext cx="344699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Che la previsione diceva </a:t>
            </a:r>
            <a:r>
              <a:rPr lang="it-IT" sz="2800" b="1" dirty="0"/>
              <a:t>«scarsa probabilità di rovesci» </a:t>
            </a:r>
            <a:r>
              <a:rPr lang="it-IT" sz="2800" dirty="0"/>
              <a:t>e poi, invece, ha piovuto perché non si è stati fortunati: ecco quello a cui bisogna abituarsi…</a:t>
            </a:r>
          </a:p>
        </p:txBody>
      </p:sp>
      <p:sp>
        <p:nvSpPr>
          <p:cNvPr id="5" name="Bolla: nuvola 4">
            <a:extLst>
              <a:ext uri="{FF2B5EF4-FFF2-40B4-BE49-F238E27FC236}">
                <a16:creationId xmlns:a16="http://schemas.microsoft.com/office/drawing/2014/main" id="{D5C1C93E-15FD-4F44-A0BE-C72F868BAA2B}"/>
              </a:ext>
            </a:extLst>
          </p:cNvPr>
          <p:cNvSpPr/>
          <p:nvPr/>
        </p:nvSpPr>
        <p:spPr>
          <a:xfrm>
            <a:off x="8724551" y="200816"/>
            <a:ext cx="3078759" cy="2256639"/>
          </a:xfrm>
          <a:prstGeom prst="cloudCallout">
            <a:avLst>
              <a:gd name="adj1" fmla="val -27645"/>
              <a:gd name="adj2" fmla="val 7513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</a:rPr>
              <a:t>SOB! Io non so calcolare le probabilità…</a:t>
            </a:r>
            <a:r>
              <a:rPr lang="it-IT" sz="2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899726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870FD4-A911-40FF-92AA-AF8B39A7E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Buttate le previsioni automatiche…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CAB50E8-A27B-40FC-9FA1-557C8FF89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7504" y="1984311"/>
            <a:ext cx="5467350" cy="371475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A468DE4-4F9D-4B86-9295-5E4EFF00CD3B}"/>
              </a:ext>
            </a:extLst>
          </p:cNvPr>
          <p:cNvSpPr txBox="1"/>
          <p:nvPr/>
        </p:nvSpPr>
        <p:spPr>
          <a:xfrm>
            <a:off x="1451579" y="2043404"/>
            <a:ext cx="39321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Ecco perché una app meteo, senza mediazione di un meteorologo, è destinata a darvi molte delusioni…</a:t>
            </a:r>
          </a:p>
        </p:txBody>
      </p:sp>
    </p:spTree>
    <p:extLst>
      <p:ext uri="{BB962C8B-B14F-4D97-AF65-F5344CB8AC3E}">
        <p14:creationId xmlns:p14="http://schemas.microsoft.com/office/powerpoint/2010/main" val="25067677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ED82EE-1B17-3BD1-3D9B-89FED84B7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determinismo col meteo è impossibile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E942C62-89B1-8F31-CCBD-F4A5EBBDC531}"/>
              </a:ext>
            </a:extLst>
          </p:cNvPr>
          <p:cNvSpPr txBox="1"/>
          <p:nvPr/>
        </p:nvSpPr>
        <p:spPr>
          <a:xfrm>
            <a:off x="367470" y="2093720"/>
            <a:ext cx="471727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Non è assolutamente possibile che un modello, come molti pretendono che faccia, determini esattamente la temperatura dell’aria o la copertura del cielo a distanza di tempo, specialmente oltre le 24-48 ore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2E78EA0-B3DB-A094-84B5-D35400F58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4674" y="1987401"/>
            <a:ext cx="6387799" cy="406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76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aria aperta, vestiti, cielo, persona&#10;&#10;Descrizione generata automaticamente">
            <a:extLst>
              <a:ext uri="{FF2B5EF4-FFF2-40B4-BE49-F238E27FC236}">
                <a16:creationId xmlns:a16="http://schemas.microsoft.com/office/drawing/2014/main" id="{2D490B49-99A3-88E7-64BB-51E2F7A9C2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" y="0"/>
            <a:ext cx="9209823" cy="6139004"/>
          </a:xfrm>
        </p:spPr>
      </p:pic>
      <p:sp>
        <p:nvSpPr>
          <p:cNvPr id="7" name="Fumetto: rettangolo con angoli arrotondati 6">
            <a:extLst>
              <a:ext uri="{FF2B5EF4-FFF2-40B4-BE49-F238E27FC236}">
                <a16:creationId xmlns:a16="http://schemas.microsoft.com/office/drawing/2014/main" id="{1757F73F-381C-FD0D-40F3-C6E6FAB4C247}"/>
              </a:ext>
            </a:extLst>
          </p:cNvPr>
          <p:cNvSpPr/>
          <p:nvPr/>
        </p:nvSpPr>
        <p:spPr>
          <a:xfrm>
            <a:off x="8374878" y="333286"/>
            <a:ext cx="3349951" cy="3095714"/>
          </a:xfrm>
          <a:prstGeom prst="wedgeRoundRectCallout">
            <a:avLst>
              <a:gd name="adj1" fmla="val -80816"/>
              <a:gd name="adj2" fmla="val -1296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Oggi la mia app «METEOFACILE» mette sole a palla tutto il giorno… Non potrà succedermi nulla!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8E87E60-C4FB-098B-003C-B36587131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 ultime parole famose…</a:t>
            </a:r>
          </a:p>
        </p:txBody>
      </p:sp>
    </p:spTree>
    <p:extLst>
      <p:ext uri="{BB962C8B-B14F-4D97-AF65-F5344CB8AC3E}">
        <p14:creationId xmlns:p14="http://schemas.microsoft.com/office/powerpoint/2010/main" val="14247813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672353-1A4B-4C5A-A8B6-D9CC1DCFE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Nel meteo L’uomo è ancora indispensabile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CDBF8F0-C44F-40D1-B980-BE0261E2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2204" y="1970773"/>
            <a:ext cx="5962650" cy="397192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F70E7FF-7C74-4641-9195-A3F933ADECF8}"/>
              </a:ext>
            </a:extLst>
          </p:cNvPr>
          <p:cNvSpPr txBox="1"/>
          <p:nvPr/>
        </p:nvSpPr>
        <p:spPr>
          <a:xfrm>
            <a:off x="1474237" y="2183363"/>
            <a:ext cx="34523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Non fidatevi della macchina, se non c’è un conducente umano…</a:t>
            </a:r>
          </a:p>
        </p:txBody>
      </p:sp>
    </p:spTree>
    <p:extLst>
      <p:ext uri="{BB962C8B-B14F-4D97-AF65-F5344CB8AC3E}">
        <p14:creationId xmlns:p14="http://schemas.microsoft.com/office/powerpoint/2010/main" val="10038405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78EF95-D7C5-473E-A866-58AFFDF20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Facciamo un test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2152763-54D4-490F-9141-7CD279099C88}"/>
              </a:ext>
            </a:extLst>
          </p:cNvPr>
          <p:cNvSpPr txBox="1"/>
          <p:nvPr/>
        </p:nvSpPr>
        <p:spPr>
          <a:xfrm>
            <a:off x="1451579" y="2230452"/>
            <a:ext cx="34878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Come si può fare una previsione del tempo a dieci giorni con una moneta da due euro?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15605B7-F934-48F2-BFAF-BC0BE1C8D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518222"/>
            <a:ext cx="5172075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468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FD9D3D-6BC3-4E53-AAAC-3E86F6D4A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Prima opzione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D6139F1-0166-4461-9FE1-29A3DE70B500}"/>
              </a:ext>
            </a:extLst>
          </p:cNvPr>
          <p:cNvSpPr txBox="1"/>
          <p:nvPr/>
        </p:nvSpPr>
        <p:spPr>
          <a:xfrm>
            <a:off x="643813" y="2324456"/>
            <a:ext cx="573135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AutoNum type="alphaLcPeriod"/>
            </a:pPr>
            <a:r>
              <a:rPr lang="it-IT" sz="2800" dirty="0"/>
              <a:t>Misurando con un amperometro il flusso di corrente fra </a:t>
            </a:r>
            <a:r>
              <a:rPr lang="it-IT" sz="2800" b="1" dirty="0"/>
              <a:t>le due componenti metalliche</a:t>
            </a:r>
            <a:r>
              <a:rPr lang="it-IT" sz="2800" dirty="0"/>
              <a:t> si può risalire al grado di carica elettrica dell’aria e stabilire con una certa precisione l’andamento del tempo anche a medio-lungo termine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5DE6072-9F70-45E6-A8DA-72D62CEE3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0420" y="804519"/>
            <a:ext cx="3687147" cy="207402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ABF1530-3CB1-43C3-836A-A00AECA54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0420" y="3077944"/>
            <a:ext cx="3830847" cy="220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3758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DA8B69-18D8-4C1A-A2B4-8CC9F1BD2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Seconda opzione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64164CE-76BE-40C1-B46D-7FC5A0475B05}"/>
              </a:ext>
            </a:extLst>
          </p:cNvPr>
          <p:cNvSpPr txBox="1"/>
          <p:nvPr/>
        </p:nvSpPr>
        <p:spPr>
          <a:xfrm>
            <a:off x="1451578" y="2105561"/>
            <a:ext cx="623684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Esponendo la moneta all’aria esterna, misurando la differenza di temperatura da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asciutta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e poi da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bagnata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, si può risalire con una certa precisione al grado di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umidità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dell’aria e, quindi, all’andamento del tempo a medio-lungo termine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307F14D-096D-47BB-864A-EBFD1A0203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30" t="8131" r="33719" b="-8131"/>
          <a:stretch/>
        </p:blipFill>
        <p:spPr>
          <a:xfrm>
            <a:off x="8444203" y="0"/>
            <a:ext cx="3377683" cy="664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2523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4ACA38-A979-4F5E-8C78-176F232C2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Terza opzione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B5D7410-062F-47E8-A1A2-4F8ED070C8B5}"/>
              </a:ext>
            </a:extLst>
          </p:cNvPr>
          <p:cNvSpPr txBox="1"/>
          <p:nvPr/>
        </p:nvSpPr>
        <p:spPr>
          <a:xfrm>
            <a:off x="1383460" y="2071734"/>
            <a:ext cx="5698475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Lanciando la moneta in aria e stabilendo che se esce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testa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sarà bel tempo e se esce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croce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pioverà, si ottiene una previsione del tempo pressappoco affidabile come quella offerta da un modello matematico a dieci giorni, in primavera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6B08C0C-6656-4101-99F1-5032E1BDE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9422" y="2247764"/>
            <a:ext cx="3910018" cy="293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8740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0A2283-50A0-4213-8C35-6E3BE80F6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Risposta giusta: testa o croce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B6380C7-ACBB-4443-ADA6-A119B2886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79" y="2198816"/>
            <a:ext cx="2857500" cy="214312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45A04C5-334A-47DB-B4B3-71943812CD5F}"/>
              </a:ext>
            </a:extLst>
          </p:cNvPr>
          <p:cNvSpPr txBox="1"/>
          <p:nvPr/>
        </p:nvSpPr>
        <p:spPr>
          <a:xfrm>
            <a:off x="4833257" y="2267339"/>
            <a:ext cx="60742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Facendo testa o croce abbiamo un 50% di probabilità di prenderci, pressappoco come consultando un buon modello matematico</a:t>
            </a:r>
          </a:p>
        </p:txBody>
      </p:sp>
    </p:spTree>
    <p:extLst>
      <p:ext uri="{BB962C8B-B14F-4D97-AF65-F5344CB8AC3E}">
        <p14:creationId xmlns:p14="http://schemas.microsoft.com/office/powerpoint/2010/main" val="34344760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persona, aria aperta, vestiti, ragazza&#10;&#10;Descrizione generata automaticamente">
            <a:extLst>
              <a:ext uri="{FF2B5EF4-FFF2-40B4-BE49-F238E27FC236}">
                <a16:creationId xmlns:a16="http://schemas.microsoft.com/office/drawing/2014/main" id="{073B48A5-E9B1-8DC6-A1FB-BF2D527755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5411"/>
          <a:stretch/>
        </p:blipFill>
        <p:spPr>
          <a:xfrm>
            <a:off x="20" y="10"/>
            <a:ext cx="12191675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E67E8BF-E4B2-4098-9FB3-9E400BD86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30686" y="4905349"/>
            <a:ext cx="5610646" cy="1450464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E64ECEA-67A5-7264-C8E9-BD388F41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2" y="5239131"/>
            <a:ext cx="5279490" cy="960087"/>
          </a:xfrm>
        </p:spPr>
        <p:txBody>
          <a:bodyPr anchor="t">
            <a:normAutofit/>
          </a:bodyPr>
          <a:lstStyle/>
          <a:p>
            <a:r>
              <a:rPr lang="it-IT" sz="3000">
                <a:solidFill>
                  <a:srgbClr val="FFFFFE"/>
                </a:solidFill>
              </a:rPr>
              <a:t>Volete una battuta per finire?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781A10F-5DF6-4C9B-AE0B-5249E4399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4411" y="5073596"/>
            <a:ext cx="5283196" cy="0"/>
          </a:xfrm>
          <a:prstGeom prst="line">
            <a:avLst/>
          </a:prstGeom>
          <a:ln w="31750">
            <a:solidFill>
              <a:srgbClr val="CCA15B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Fumetto: rettangolo con angoli arrotondati 3">
            <a:extLst>
              <a:ext uri="{FF2B5EF4-FFF2-40B4-BE49-F238E27FC236}">
                <a16:creationId xmlns:a16="http://schemas.microsoft.com/office/drawing/2014/main" id="{35FF175C-4401-10AB-602F-9E8D090D3AF1}"/>
              </a:ext>
            </a:extLst>
          </p:cNvPr>
          <p:cNvSpPr/>
          <p:nvPr/>
        </p:nvSpPr>
        <p:spPr>
          <a:xfrm>
            <a:off x="814393" y="401216"/>
            <a:ext cx="5280018" cy="1551435"/>
          </a:xfrm>
          <a:prstGeom prst="wedgeRoundRectCallout">
            <a:avLst>
              <a:gd name="adj1" fmla="val 74174"/>
              <a:gd name="adj2" fmla="val -1902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>
                <a:solidFill>
                  <a:schemeClr val="tx1"/>
                </a:solidFill>
              </a:rPr>
              <a:t>Sì, certo, grazie! </a:t>
            </a:r>
          </a:p>
          <a:p>
            <a:pPr algn="ctr"/>
            <a:r>
              <a:rPr lang="it-IT" sz="3600" dirty="0">
                <a:solidFill>
                  <a:schemeClr val="tx1"/>
                </a:solidFill>
              </a:rPr>
              <a:t>Ho bisogno di ridere…</a:t>
            </a:r>
          </a:p>
        </p:txBody>
      </p:sp>
    </p:spTree>
    <p:extLst>
      <p:ext uri="{BB962C8B-B14F-4D97-AF65-F5344CB8AC3E}">
        <p14:creationId xmlns:p14="http://schemas.microsoft.com/office/powerpoint/2010/main" val="87138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F6B324A2-C16D-9B0B-93F3-8471E78CB4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4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7AAD895-27A1-9B1F-E986-D2B0DF83C4EF}"/>
              </a:ext>
            </a:extLst>
          </p:cNvPr>
          <p:cNvSpPr txBox="1"/>
          <p:nvPr/>
        </p:nvSpPr>
        <p:spPr>
          <a:xfrm>
            <a:off x="326571" y="419878"/>
            <a:ext cx="41894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FFFF00"/>
                </a:solidFill>
              </a:rPr>
              <a:t>Le app meteo lasciano il… tempo che trovano</a:t>
            </a:r>
          </a:p>
        </p:txBody>
      </p:sp>
      <p:sp>
        <p:nvSpPr>
          <p:cNvPr id="5" name="Bolla: nuvola 4">
            <a:extLst>
              <a:ext uri="{FF2B5EF4-FFF2-40B4-BE49-F238E27FC236}">
                <a16:creationId xmlns:a16="http://schemas.microsoft.com/office/drawing/2014/main" id="{A80DBA45-DAC8-22A1-1087-7A4BBE64C8B2}"/>
              </a:ext>
            </a:extLst>
          </p:cNvPr>
          <p:cNvSpPr/>
          <p:nvPr/>
        </p:nvSpPr>
        <p:spPr>
          <a:xfrm>
            <a:off x="8665435" y="194182"/>
            <a:ext cx="3526565" cy="2050991"/>
          </a:xfrm>
          <a:prstGeom prst="cloudCallout">
            <a:avLst>
              <a:gd name="adj1" fmla="val -74251"/>
              <a:gd name="adj2" fmla="val -1849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600" dirty="0">
                <a:solidFill>
                  <a:schemeClr val="tx1"/>
                </a:solidFill>
              </a:rPr>
              <a:t>Ah, ah… Che divertimento…</a:t>
            </a:r>
          </a:p>
        </p:txBody>
      </p:sp>
    </p:spTree>
    <p:extLst>
      <p:ext uri="{BB962C8B-B14F-4D97-AF65-F5344CB8AC3E}">
        <p14:creationId xmlns:p14="http://schemas.microsoft.com/office/powerpoint/2010/main" val="927892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EA1DE8-48A2-0988-25BA-5B90E7076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19"/>
            <a:ext cx="5743980" cy="930277"/>
          </a:xfrm>
        </p:spPr>
        <p:txBody>
          <a:bodyPr/>
          <a:lstStyle/>
          <a:p>
            <a:r>
              <a:rPr lang="it-IT" dirty="0"/>
              <a:t>NON lo dite mai!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3E37488-5C0E-7E3B-CDED-61A0B5637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4325377" cy="34506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800" dirty="0"/>
              <a:t>Ecco quello che restò della povera escursionista dopo il terribile temporale che la colpì all’improvviso…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994CF0D-A79E-AEC4-462B-0BF4D4BCF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9641" y="0"/>
            <a:ext cx="4102359" cy="613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250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BD49A7B-5613-536F-7445-73DD97CCB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473" y="-16955"/>
            <a:ext cx="9243527" cy="6156538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AEE33B7B-EC80-BC90-3D12-0EAAC601CDF7}"/>
              </a:ext>
            </a:extLst>
          </p:cNvPr>
          <p:cNvSpPr/>
          <p:nvPr/>
        </p:nvSpPr>
        <p:spPr>
          <a:xfrm>
            <a:off x="0" y="0"/>
            <a:ext cx="2948473" cy="6139583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umetto: rettangolo con angoli arrotondati 5">
            <a:extLst>
              <a:ext uri="{FF2B5EF4-FFF2-40B4-BE49-F238E27FC236}">
                <a16:creationId xmlns:a16="http://schemas.microsoft.com/office/drawing/2014/main" id="{C04AD390-8D63-D94E-8786-64A824DB9C82}"/>
              </a:ext>
            </a:extLst>
          </p:cNvPr>
          <p:cNvSpPr/>
          <p:nvPr/>
        </p:nvSpPr>
        <p:spPr>
          <a:xfrm>
            <a:off x="461473" y="341832"/>
            <a:ext cx="6503349" cy="3087168"/>
          </a:xfrm>
          <a:prstGeom prst="wedgeRoundRectCallout">
            <a:avLst>
              <a:gd name="adj1" fmla="val 67209"/>
              <a:gd name="adj2" fmla="val -5573"/>
              <a:gd name="adj3" fmla="val 16667"/>
            </a:avLst>
          </a:prstGeom>
          <a:solidFill>
            <a:srgbClr val="EFF0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>
                <a:solidFill>
                  <a:schemeClr val="tx1"/>
                </a:solidFill>
              </a:rPr>
              <a:t>C’eravate cascati, eh? Non è vero: sono ancora viva ma vi assicuro che mi sono bagnata tutta! Non ci cascherò più io nella trappola delle App meteo. E questa era pure a pagamento!</a:t>
            </a:r>
          </a:p>
        </p:txBody>
      </p:sp>
    </p:spTree>
    <p:extLst>
      <p:ext uri="{BB962C8B-B14F-4D97-AF65-F5344CB8AC3E}">
        <p14:creationId xmlns:p14="http://schemas.microsoft.com/office/powerpoint/2010/main" val="2354414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FD7EF0-05DA-A5E7-F578-0A9811DE7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Ma perché non bisogna fidarsi troppo?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9A6D97D-A19C-432E-FC84-1423984C80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0" y="2015732"/>
            <a:ext cx="4222828" cy="345061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2400" dirty="0"/>
              <a:t>Le App per smartphone hanno dei </a:t>
            </a:r>
            <a:r>
              <a:rPr lang="it-IT" sz="2400" b="1" dirty="0"/>
              <a:t>limiti «strutturali» </a:t>
            </a:r>
            <a:r>
              <a:rPr lang="it-IT" sz="2400" dirty="0"/>
              <a:t>e se leggete bene le app stesse, nella licenza d’uso, lo dicono esplicitamente: non danno certezze e non possono prescindere dall’interpretazione di un esperto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1AEAF7D-6C98-A8E0-0B5C-E6666D12B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015732"/>
            <a:ext cx="5981294" cy="398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09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E4EC4E-E850-AF91-F682-07A792EE3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Per capirlo vanno capiti i modelli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202E179-AB33-67EA-3723-173E3D429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3470799" cy="345061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it-IT" sz="2400" dirty="0"/>
              <a:t>Per capire perché le App, che si basano su modelli numerici di previsione del tempo, siano limitate, </a:t>
            </a:r>
            <a:r>
              <a:rPr lang="it-IT" sz="2400" b="1" dirty="0"/>
              <a:t>va capito innanzitutto il funzionamento dei modelli </a:t>
            </a:r>
            <a:r>
              <a:rPr lang="it-IT" sz="2400" dirty="0"/>
              <a:t>meteorologici e, quindi, i loro inevitabili limiti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16EA015-7543-DE66-E115-FD83E3B7E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7616" y="1924696"/>
            <a:ext cx="6199025" cy="4128785"/>
          </a:xfrm>
          <a:prstGeom prst="rect">
            <a:avLst/>
          </a:prstGeom>
        </p:spPr>
      </p:pic>
      <p:sp>
        <p:nvSpPr>
          <p:cNvPr id="5" name="Bolla: nuvola 4">
            <a:extLst>
              <a:ext uri="{FF2B5EF4-FFF2-40B4-BE49-F238E27FC236}">
                <a16:creationId xmlns:a16="http://schemas.microsoft.com/office/drawing/2014/main" id="{562B8FA8-4222-A4FF-8E7D-EDF9E6186CBC}"/>
              </a:ext>
            </a:extLst>
          </p:cNvPr>
          <p:cNvSpPr/>
          <p:nvPr/>
        </p:nvSpPr>
        <p:spPr>
          <a:xfrm>
            <a:off x="4922378" y="2015732"/>
            <a:ext cx="3260569" cy="2479356"/>
          </a:xfrm>
          <a:prstGeom prst="cloudCallout">
            <a:avLst>
              <a:gd name="adj1" fmla="val 91692"/>
              <a:gd name="adj2" fmla="val -1819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</a:rPr>
              <a:t>E come faccio? Non capisco neppure le cartine!</a:t>
            </a:r>
          </a:p>
        </p:txBody>
      </p:sp>
    </p:spTree>
    <p:extLst>
      <p:ext uri="{BB962C8B-B14F-4D97-AF65-F5344CB8AC3E}">
        <p14:creationId xmlns:p14="http://schemas.microsoft.com/office/powerpoint/2010/main" val="1502339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>
            <a:extLst>
              <a:ext uri="{FF2B5EF4-FFF2-40B4-BE49-F238E27FC236}">
                <a16:creationId xmlns:a16="http://schemas.microsoft.com/office/drawing/2014/main" id="{29885AA4-F41C-4FB4-8DAC-C3BE4E36E7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/>
              <a:t>Ecco Come funzionano i modelli?</a:t>
            </a:r>
          </a:p>
        </p:txBody>
      </p:sp>
      <p:sp>
        <p:nvSpPr>
          <p:cNvPr id="163843" name="Text Box 3">
            <a:extLst>
              <a:ext uri="{FF2B5EF4-FFF2-40B4-BE49-F238E27FC236}">
                <a16:creationId xmlns:a16="http://schemas.microsoft.com/office/drawing/2014/main" id="{2FB7116C-5B4A-4CD6-8206-9EF1B48E8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1484313"/>
            <a:ext cx="8027988" cy="3046988"/>
          </a:xfrm>
          <a:prstGeom prst="rect">
            <a:avLst/>
          </a:prstGeom>
          <a:solidFill>
            <a:srgbClr val="A5F1F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sz="2400" dirty="0"/>
              <a:t>Si considerano 6 </a:t>
            </a:r>
            <a:r>
              <a:rPr lang="it-IT" altLang="it-IT" sz="2400" i="1" dirty="0"/>
              <a:t>variabili</a:t>
            </a:r>
            <a:r>
              <a:rPr lang="it-IT" altLang="it-IT" sz="2400" dirty="0"/>
              <a:t>:</a:t>
            </a:r>
          </a:p>
          <a:p>
            <a:r>
              <a:rPr lang="it-IT" altLang="it-IT" sz="2400" dirty="0"/>
              <a:t>x = temperatura</a:t>
            </a:r>
          </a:p>
          <a:p>
            <a:r>
              <a:rPr lang="it-IT" altLang="it-IT" sz="2400" dirty="0"/>
              <a:t>y = umidità atmosferica</a:t>
            </a:r>
          </a:p>
          <a:p>
            <a:r>
              <a:rPr lang="it-IT" altLang="it-IT" sz="2400" dirty="0"/>
              <a:t>z = pressione atmosferica</a:t>
            </a:r>
          </a:p>
          <a:p>
            <a:r>
              <a:rPr lang="it-IT" altLang="it-IT" sz="2400" dirty="0"/>
              <a:t>x</a:t>
            </a:r>
            <a:r>
              <a:rPr lang="it-IT" altLang="it-IT" sz="2400" baseline="-25000" dirty="0"/>
              <a:t>1</a:t>
            </a:r>
            <a:r>
              <a:rPr lang="it-IT" altLang="it-IT" sz="2400" dirty="0"/>
              <a:t>= direzione e velocità del vento sul piano orizzontale (1)</a:t>
            </a:r>
          </a:p>
          <a:p>
            <a:r>
              <a:rPr lang="it-IT" altLang="it-IT" sz="2400" dirty="0"/>
              <a:t>y</a:t>
            </a:r>
            <a:r>
              <a:rPr lang="it-IT" altLang="it-IT" sz="2400" baseline="-25000" dirty="0"/>
              <a:t>1</a:t>
            </a:r>
            <a:r>
              <a:rPr lang="it-IT" altLang="it-IT" sz="2400" dirty="0"/>
              <a:t>= direzione e velocità del vento sul piano orizzontale (2)</a:t>
            </a:r>
          </a:p>
          <a:p>
            <a:r>
              <a:rPr lang="it-IT" altLang="it-IT" sz="2400" dirty="0"/>
              <a:t>z</a:t>
            </a:r>
            <a:r>
              <a:rPr lang="it-IT" altLang="it-IT" sz="2400" baseline="-25000" dirty="0"/>
              <a:t>1</a:t>
            </a:r>
            <a:r>
              <a:rPr lang="it-IT" altLang="it-IT" sz="2400" dirty="0"/>
              <a:t> = direzione e velocità del vento sul piano verticale (3)</a:t>
            </a:r>
          </a:p>
          <a:p>
            <a:endParaRPr lang="it-IT" altLang="it-IT" sz="2400" dirty="0"/>
          </a:p>
        </p:txBody>
      </p:sp>
      <p:sp>
        <p:nvSpPr>
          <p:cNvPr id="163844" name="Text Box 4">
            <a:extLst>
              <a:ext uri="{FF2B5EF4-FFF2-40B4-BE49-F238E27FC236}">
                <a16:creationId xmlns:a16="http://schemas.microsoft.com/office/drawing/2014/main" id="{95BB4D27-B923-442E-8DFA-50EC781D1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7644" y="5107331"/>
            <a:ext cx="786923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sz="2800" dirty="0"/>
              <a:t>esprimono le condizioni dell’atmosfera che definiscono il “tempo”</a:t>
            </a:r>
          </a:p>
        </p:txBody>
      </p:sp>
      <p:sp>
        <p:nvSpPr>
          <p:cNvPr id="163845" name="AutoShape 5">
            <a:extLst>
              <a:ext uri="{FF2B5EF4-FFF2-40B4-BE49-F238E27FC236}">
                <a16:creationId xmlns:a16="http://schemas.microsoft.com/office/drawing/2014/main" id="{95C13D97-0D32-4831-A98A-5B2EAB0F5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5874" y="4203033"/>
            <a:ext cx="2952750" cy="100806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Rectangle 2">
            <a:extLst>
              <a:ext uri="{FF2B5EF4-FFF2-40B4-BE49-F238E27FC236}">
                <a16:creationId xmlns:a16="http://schemas.microsoft.com/office/drawing/2014/main" id="{78E11F47-085A-4F8B-80B7-866F247790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Il passo di griglia</a:t>
            </a:r>
          </a:p>
        </p:txBody>
      </p:sp>
      <p:pic>
        <p:nvPicPr>
          <p:cNvPr id="429061" name="Picture 5">
            <a:extLst>
              <a:ext uri="{FF2B5EF4-FFF2-40B4-BE49-F238E27FC236}">
                <a16:creationId xmlns:a16="http://schemas.microsoft.com/office/drawing/2014/main" id="{5283EA52-E110-4A43-8242-91256C5E3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579" y="2004756"/>
            <a:ext cx="3534749" cy="387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A53B784-EFFA-4A0C-A33F-577D712F4BEF}"/>
              </a:ext>
            </a:extLst>
          </p:cNvPr>
          <p:cNvSpPr txBox="1"/>
          <p:nvPr/>
        </p:nvSpPr>
        <p:spPr>
          <a:xfrm>
            <a:off x="5134062" y="2122415"/>
            <a:ext cx="61994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Le 6 variabili vengono  misurate in ognuno dei punti in cui viene suddivisa la superficie terrestre nel modello e in numerosi punti in verticale sopra ognuno di essi</a:t>
            </a:r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F15CFC36-93E7-4DFB-9FAE-18A6BBD47BF0}"/>
              </a:ext>
            </a:extLst>
          </p:cNvPr>
          <p:cNvCxnSpPr>
            <a:cxnSpLocks/>
          </p:cNvCxnSpPr>
          <p:nvPr/>
        </p:nvCxnSpPr>
        <p:spPr>
          <a:xfrm flipV="1">
            <a:off x="4454554" y="1843395"/>
            <a:ext cx="679508" cy="849473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1A4A4B09-05FE-4F7D-98D4-B4A532423E57}"/>
              </a:ext>
            </a:extLst>
          </p:cNvPr>
          <p:cNvSpPr/>
          <p:nvPr/>
        </p:nvSpPr>
        <p:spPr>
          <a:xfrm rot="2271691">
            <a:off x="4219116" y="2273377"/>
            <a:ext cx="268448" cy="3439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2C845732-CFED-4393-B8C9-415BF087F6C9}"/>
              </a:ext>
            </a:extLst>
          </p:cNvPr>
          <p:cNvSpPr/>
          <p:nvPr/>
        </p:nvSpPr>
        <p:spPr>
          <a:xfrm rot="2271691">
            <a:off x="4444275" y="2025942"/>
            <a:ext cx="268448" cy="3439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a destra 9">
            <a:extLst>
              <a:ext uri="{FF2B5EF4-FFF2-40B4-BE49-F238E27FC236}">
                <a16:creationId xmlns:a16="http://schemas.microsoft.com/office/drawing/2014/main" id="{6C6188F8-EBD6-49B1-868D-C5E07A9C2B03}"/>
              </a:ext>
            </a:extLst>
          </p:cNvPr>
          <p:cNvSpPr/>
          <p:nvPr/>
        </p:nvSpPr>
        <p:spPr>
          <a:xfrm rot="2271691">
            <a:off x="4675840" y="1719705"/>
            <a:ext cx="268448" cy="3439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Raccolta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TM10001114[[fn=Raccolta]]</Template>
  <TotalTime>313</TotalTime>
  <Words>1538</Words>
  <Application>Microsoft Office PowerPoint</Application>
  <PresentationFormat>Widescreen</PresentationFormat>
  <Paragraphs>100</Paragraphs>
  <Slides>37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40" baseType="lpstr">
      <vt:lpstr>Arial</vt:lpstr>
      <vt:lpstr>Gill Sans MT</vt:lpstr>
      <vt:lpstr>Raccolta</vt:lpstr>
      <vt:lpstr>Presentazione standard di PowerPoint</vt:lpstr>
      <vt:lpstr>quando l’app  ti tronca la tapp</vt:lpstr>
      <vt:lpstr>Le ultime parole famose…</vt:lpstr>
      <vt:lpstr>NON lo dite mai!</vt:lpstr>
      <vt:lpstr>Presentazione standard di PowerPoint</vt:lpstr>
      <vt:lpstr>Ma perché non bisogna fidarsi troppo?</vt:lpstr>
      <vt:lpstr>Per capirlo vanno capiti i modelli</vt:lpstr>
      <vt:lpstr>Ecco Come funzionano i modelli?</vt:lpstr>
      <vt:lpstr>Il passo di griglia</vt:lpstr>
      <vt:lpstr>Lancio di un pallone sonda</vt:lpstr>
      <vt:lpstr>definizione dello stato di partenza dell’atmosfera</vt:lpstr>
      <vt:lpstr>calcolo</vt:lpstr>
      <vt:lpstr>Presentazione standard di PowerPoint</vt:lpstr>
      <vt:lpstr>Ma allora Perché i modelli non sono e non saranno mai del tutto precisi?</vt:lpstr>
      <vt:lpstr>Primo. Mancano misurazioni in quei punti</vt:lpstr>
      <vt:lpstr>Che si fa? Si interpola…</vt:lpstr>
      <vt:lpstr>Piccole differenze, enormi errori</vt:lpstr>
      <vt:lpstr>Secondo: la terra è semplificata</vt:lpstr>
      <vt:lpstr>TERZO. NON CONOSCIAMO TUTTI I MECCANISMI</vt:lpstr>
      <vt:lpstr>E questo amplifica gli errori…</vt:lpstr>
      <vt:lpstr>Quarto. L’atmosfera è un sistema caotico</vt:lpstr>
      <vt:lpstr>Quinto motivo. calcoli impossibili da risolvere</vt:lpstr>
      <vt:lpstr>Presentazione standard di PowerPoint</vt:lpstr>
      <vt:lpstr>Presentazione standard di PowerPoint</vt:lpstr>
      <vt:lpstr>Le conseguenze?</vt:lpstr>
      <vt:lpstr>Presentazione standard di PowerPoint</vt:lpstr>
      <vt:lpstr>Non certezze ma probabilità</vt:lpstr>
      <vt:lpstr>Buttate le previsioni automatiche…</vt:lpstr>
      <vt:lpstr>Il determinismo col meteo è impossibile</vt:lpstr>
      <vt:lpstr>Nel meteo L’uomo è ancora indispensabile</vt:lpstr>
      <vt:lpstr>Facciamo un test</vt:lpstr>
      <vt:lpstr>Prima opzione</vt:lpstr>
      <vt:lpstr>Seconda opzione</vt:lpstr>
      <vt:lpstr>Terza opzione</vt:lpstr>
      <vt:lpstr>Risposta giusta: testa o croce</vt:lpstr>
      <vt:lpstr>Volete una battuta per finire?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Pierluigi Gioia</dc:creator>
  <cp:lastModifiedBy>Pierluigi Gioia</cp:lastModifiedBy>
  <cp:revision>5</cp:revision>
  <dcterms:created xsi:type="dcterms:W3CDTF">2021-11-03T16:19:32Z</dcterms:created>
  <dcterms:modified xsi:type="dcterms:W3CDTF">2023-05-19T20:46:25Z</dcterms:modified>
</cp:coreProperties>
</file>