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85" r:id="rId4"/>
    <p:sldId id="286" r:id="rId5"/>
    <p:sldId id="287" r:id="rId6"/>
    <p:sldId id="284" r:id="rId7"/>
    <p:sldId id="278" r:id="rId8"/>
    <p:sldId id="279" r:id="rId9"/>
    <p:sldId id="265" r:id="rId10"/>
    <p:sldId id="288" r:id="rId11"/>
    <p:sldId id="292" r:id="rId12"/>
    <p:sldId id="293" r:id="rId13"/>
    <p:sldId id="289" r:id="rId14"/>
    <p:sldId id="290" r:id="rId15"/>
    <p:sldId id="291" r:id="rId16"/>
    <p:sldId id="294" r:id="rId17"/>
    <p:sldId id="297" r:id="rId18"/>
    <p:sldId id="295" r:id="rId19"/>
    <p:sldId id="296" r:id="rId20"/>
    <p:sldId id="298" r:id="rId21"/>
    <p:sldId id="299" r:id="rId22"/>
    <p:sldId id="300" r:id="rId23"/>
    <p:sldId id="301" r:id="rId24"/>
    <p:sldId id="282" r:id="rId25"/>
    <p:sldId id="302" r:id="rId26"/>
    <p:sldId id="303" r:id="rId2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9D193D-9E86-47B1-88D4-8E4C4DE327B6}" v="32" dt="2023-10-20T21:16:38.0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4" d="100"/>
          <a:sy n="104" d="100"/>
        </p:scale>
        <p:origin x="138"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luigi Gioia" userId="9fb95aaf82a6cb45" providerId="LiveId" clId="{019D193D-9E86-47B1-88D4-8E4C4DE327B6}"/>
    <pc:docChg chg="custSel addSld delSld modSld sldOrd">
      <pc:chgData name="Pierluigi Gioia" userId="9fb95aaf82a6cb45" providerId="LiveId" clId="{019D193D-9E86-47B1-88D4-8E4C4DE327B6}" dt="2023-10-20T21:16:40.808" v="4864" actId="26606"/>
      <pc:docMkLst>
        <pc:docMk/>
      </pc:docMkLst>
      <pc:sldChg chg="del">
        <pc:chgData name="Pierluigi Gioia" userId="9fb95aaf82a6cb45" providerId="LiveId" clId="{019D193D-9E86-47B1-88D4-8E4C4DE327B6}" dt="2023-10-20T20:00:36.552" v="70" actId="47"/>
        <pc:sldMkLst>
          <pc:docMk/>
          <pc:sldMk cId="2516005379" sldId="257"/>
        </pc:sldMkLst>
      </pc:sldChg>
      <pc:sldChg chg="del">
        <pc:chgData name="Pierluigi Gioia" userId="9fb95aaf82a6cb45" providerId="LiveId" clId="{019D193D-9E86-47B1-88D4-8E4C4DE327B6}" dt="2023-10-20T20:04:56.353" v="584" actId="47"/>
        <pc:sldMkLst>
          <pc:docMk/>
          <pc:sldMk cId="3038841773" sldId="259"/>
        </pc:sldMkLst>
      </pc:sldChg>
      <pc:sldChg chg="del">
        <pc:chgData name="Pierluigi Gioia" userId="9fb95aaf82a6cb45" providerId="LiveId" clId="{019D193D-9E86-47B1-88D4-8E4C4DE327B6}" dt="2023-10-20T20:04:59.320" v="585" actId="47"/>
        <pc:sldMkLst>
          <pc:docMk/>
          <pc:sldMk cId="1192782534" sldId="260"/>
        </pc:sldMkLst>
      </pc:sldChg>
      <pc:sldChg chg="del">
        <pc:chgData name="Pierluigi Gioia" userId="9fb95aaf82a6cb45" providerId="LiveId" clId="{019D193D-9E86-47B1-88D4-8E4C4DE327B6}" dt="2023-10-20T20:00:30.021" v="68" actId="47"/>
        <pc:sldMkLst>
          <pc:docMk/>
          <pc:sldMk cId="2829809849" sldId="261"/>
        </pc:sldMkLst>
      </pc:sldChg>
      <pc:sldChg chg="del">
        <pc:chgData name="Pierluigi Gioia" userId="9fb95aaf82a6cb45" providerId="LiveId" clId="{019D193D-9E86-47B1-88D4-8E4C4DE327B6}" dt="2023-10-20T20:00:34.136" v="69" actId="47"/>
        <pc:sldMkLst>
          <pc:docMk/>
          <pc:sldMk cId="1171971958" sldId="262"/>
        </pc:sldMkLst>
      </pc:sldChg>
      <pc:sldChg chg="del">
        <pc:chgData name="Pierluigi Gioia" userId="9fb95aaf82a6cb45" providerId="LiveId" clId="{019D193D-9E86-47B1-88D4-8E4C4DE327B6}" dt="2023-10-20T20:05:00.985" v="586" actId="47"/>
        <pc:sldMkLst>
          <pc:docMk/>
          <pc:sldMk cId="3438715861" sldId="263"/>
        </pc:sldMkLst>
      </pc:sldChg>
      <pc:sldChg chg="del">
        <pc:chgData name="Pierluigi Gioia" userId="9fb95aaf82a6cb45" providerId="LiveId" clId="{019D193D-9E86-47B1-88D4-8E4C4DE327B6}" dt="2023-10-20T20:04:54.684" v="583" actId="47"/>
        <pc:sldMkLst>
          <pc:docMk/>
          <pc:sldMk cId="1809581342" sldId="264"/>
        </pc:sldMkLst>
      </pc:sldChg>
      <pc:sldChg chg="ord">
        <pc:chgData name="Pierluigi Gioia" userId="9fb95aaf82a6cb45" providerId="LiveId" clId="{019D193D-9E86-47B1-88D4-8E4C4DE327B6}" dt="2023-10-20T20:01:47.204" v="110"/>
        <pc:sldMkLst>
          <pc:docMk/>
          <pc:sldMk cId="3588060789" sldId="265"/>
        </pc:sldMkLst>
      </pc:sldChg>
      <pc:sldChg chg="del">
        <pc:chgData name="Pierluigi Gioia" userId="9fb95aaf82a6cb45" providerId="LiveId" clId="{019D193D-9E86-47B1-88D4-8E4C4DE327B6}" dt="2023-10-20T20:37:01.322" v="3629" actId="47"/>
        <pc:sldMkLst>
          <pc:docMk/>
          <pc:sldMk cId="133609861" sldId="267"/>
        </pc:sldMkLst>
      </pc:sldChg>
      <pc:sldChg chg="del">
        <pc:chgData name="Pierluigi Gioia" userId="9fb95aaf82a6cb45" providerId="LiveId" clId="{019D193D-9E86-47B1-88D4-8E4C4DE327B6}" dt="2023-10-20T20:32:04.306" v="2867" actId="47"/>
        <pc:sldMkLst>
          <pc:docMk/>
          <pc:sldMk cId="449968858" sldId="280"/>
        </pc:sldMkLst>
      </pc:sldChg>
      <pc:sldChg chg="del">
        <pc:chgData name="Pierluigi Gioia" userId="9fb95aaf82a6cb45" providerId="LiveId" clId="{019D193D-9E86-47B1-88D4-8E4C4DE327B6}" dt="2023-10-20T20:37:03.601" v="3630" actId="47"/>
        <pc:sldMkLst>
          <pc:docMk/>
          <pc:sldMk cId="1436203029" sldId="281"/>
        </pc:sldMkLst>
      </pc:sldChg>
      <pc:sldChg chg="addSp delSp modSp mod">
        <pc:chgData name="Pierluigi Gioia" userId="9fb95aaf82a6cb45" providerId="LiveId" clId="{019D193D-9E86-47B1-88D4-8E4C4DE327B6}" dt="2023-10-20T21:09:16.676" v="4375" actId="1076"/>
        <pc:sldMkLst>
          <pc:docMk/>
          <pc:sldMk cId="1977810338" sldId="282"/>
        </pc:sldMkLst>
        <pc:spChg chg="mod">
          <ac:chgData name="Pierluigi Gioia" userId="9fb95aaf82a6cb45" providerId="LiveId" clId="{019D193D-9E86-47B1-88D4-8E4C4DE327B6}" dt="2023-10-20T20:37:33.932" v="3683" actId="20577"/>
          <ac:spMkLst>
            <pc:docMk/>
            <pc:sldMk cId="1977810338" sldId="282"/>
            <ac:spMk id="2" creationId="{CBE654E8-7447-106A-E0E0-51785D44AB73}"/>
          </ac:spMkLst>
        </pc:spChg>
        <pc:spChg chg="mod">
          <ac:chgData name="Pierluigi Gioia" userId="9fb95aaf82a6cb45" providerId="LiveId" clId="{019D193D-9E86-47B1-88D4-8E4C4DE327B6}" dt="2023-10-20T20:38:55.552" v="3970" actId="20577"/>
          <ac:spMkLst>
            <pc:docMk/>
            <pc:sldMk cId="1977810338" sldId="282"/>
            <ac:spMk id="3" creationId="{54B40738-5FE8-55D8-256A-BD6A778ACF16}"/>
          </ac:spMkLst>
        </pc:spChg>
        <pc:spChg chg="del">
          <ac:chgData name="Pierluigi Gioia" userId="9fb95aaf82a6cb45" providerId="LiveId" clId="{019D193D-9E86-47B1-88D4-8E4C4DE327B6}" dt="2023-10-20T20:57:54.635" v="4373" actId="478"/>
          <ac:spMkLst>
            <pc:docMk/>
            <pc:sldMk cId="1977810338" sldId="282"/>
            <ac:spMk id="6" creationId="{B9199305-7648-6F56-035B-7B468D0498E8}"/>
          </ac:spMkLst>
        </pc:spChg>
        <pc:picChg chg="add mod">
          <ac:chgData name="Pierluigi Gioia" userId="9fb95aaf82a6cb45" providerId="LiveId" clId="{019D193D-9E86-47B1-88D4-8E4C4DE327B6}" dt="2023-10-20T21:09:16.676" v="4375" actId="1076"/>
          <ac:picMkLst>
            <pc:docMk/>
            <pc:sldMk cId="1977810338" sldId="282"/>
            <ac:picMk id="4" creationId="{D07AAA11-AC3E-3275-C124-21900738623C}"/>
          </ac:picMkLst>
        </pc:picChg>
        <pc:picChg chg="del">
          <ac:chgData name="Pierluigi Gioia" userId="9fb95aaf82a6cb45" providerId="LiveId" clId="{019D193D-9E86-47B1-88D4-8E4C4DE327B6}" dt="2023-10-20T20:37:37.651" v="3684" actId="478"/>
          <ac:picMkLst>
            <pc:docMk/>
            <pc:sldMk cId="1977810338" sldId="282"/>
            <ac:picMk id="5" creationId="{8E90F086-D50D-5281-7F49-07413379CF1E}"/>
          </ac:picMkLst>
        </pc:picChg>
      </pc:sldChg>
      <pc:sldChg chg="addSp modSp mod">
        <pc:chgData name="Pierluigi Gioia" userId="9fb95aaf82a6cb45" providerId="LiveId" clId="{019D193D-9E86-47B1-88D4-8E4C4DE327B6}" dt="2023-10-20T19:54:50.393" v="2" actId="1076"/>
        <pc:sldMkLst>
          <pc:docMk/>
          <pc:sldMk cId="2469187022" sldId="283"/>
        </pc:sldMkLst>
        <pc:picChg chg="add mod">
          <ac:chgData name="Pierluigi Gioia" userId="9fb95aaf82a6cb45" providerId="LiveId" clId="{019D193D-9E86-47B1-88D4-8E4C4DE327B6}" dt="2023-10-20T19:54:50.393" v="2" actId="1076"/>
          <ac:picMkLst>
            <pc:docMk/>
            <pc:sldMk cId="2469187022" sldId="283"/>
            <ac:picMk id="5" creationId="{01227F22-6411-64BD-2FA7-F192DB0E2D92}"/>
          </ac:picMkLst>
        </pc:picChg>
      </pc:sldChg>
      <pc:sldChg chg="addSp modSp mod">
        <pc:chgData name="Pierluigi Gioia" userId="9fb95aaf82a6cb45" providerId="LiveId" clId="{019D193D-9E86-47B1-88D4-8E4C4DE327B6}" dt="2023-10-20T20:00:23.899" v="67" actId="14100"/>
        <pc:sldMkLst>
          <pc:docMk/>
          <pc:sldMk cId="619745147" sldId="284"/>
        </pc:sldMkLst>
        <pc:spChg chg="mod">
          <ac:chgData name="Pierluigi Gioia" userId="9fb95aaf82a6cb45" providerId="LiveId" clId="{019D193D-9E86-47B1-88D4-8E4C4DE327B6}" dt="2023-10-20T19:59:45.060" v="64" actId="14100"/>
          <ac:spMkLst>
            <pc:docMk/>
            <pc:sldMk cId="619745147" sldId="284"/>
            <ac:spMk id="3" creationId="{0AE7C141-0379-BC93-8B92-F043302A10DB}"/>
          </ac:spMkLst>
        </pc:spChg>
        <pc:picChg chg="add mod">
          <ac:chgData name="Pierluigi Gioia" userId="9fb95aaf82a6cb45" providerId="LiveId" clId="{019D193D-9E86-47B1-88D4-8E4C4DE327B6}" dt="2023-10-20T20:00:23.899" v="67" actId="14100"/>
          <ac:picMkLst>
            <pc:docMk/>
            <pc:sldMk cId="619745147" sldId="284"/>
            <ac:picMk id="4" creationId="{E4BD0BFE-4F95-D102-7188-5AED8387EBBB}"/>
          </ac:picMkLst>
        </pc:picChg>
      </pc:sldChg>
      <pc:sldChg chg="addSp modSp mod">
        <pc:chgData name="Pierluigi Gioia" userId="9fb95aaf82a6cb45" providerId="LiveId" clId="{019D193D-9E86-47B1-88D4-8E4C4DE327B6}" dt="2023-10-20T19:57:03.011" v="5" actId="1076"/>
        <pc:sldMkLst>
          <pc:docMk/>
          <pc:sldMk cId="3556209337" sldId="285"/>
        </pc:sldMkLst>
        <pc:picChg chg="add mod">
          <ac:chgData name="Pierluigi Gioia" userId="9fb95aaf82a6cb45" providerId="LiveId" clId="{019D193D-9E86-47B1-88D4-8E4C4DE327B6}" dt="2023-10-20T19:57:03.011" v="5" actId="1076"/>
          <ac:picMkLst>
            <pc:docMk/>
            <pc:sldMk cId="3556209337" sldId="285"/>
            <ac:picMk id="4" creationId="{D7AFF305-92D8-3E4E-C8FF-D81F7BBD0464}"/>
          </ac:picMkLst>
        </pc:picChg>
      </pc:sldChg>
      <pc:sldChg chg="addSp modSp mod">
        <pc:chgData name="Pierluigi Gioia" userId="9fb95aaf82a6cb45" providerId="LiveId" clId="{019D193D-9E86-47B1-88D4-8E4C4DE327B6}" dt="2023-10-20T20:39:28.824" v="3971" actId="20577"/>
        <pc:sldMkLst>
          <pc:docMk/>
          <pc:sldMk cId="83209023" sldId="286"/>
        </pc:sldMkLst>
        <pc:spChg chg="mod">
          <ac:chgData name="Pierluigi Gioia" userId="9fb95aaf82a6cb45" providerId="LiveId" clId="{019D193D-9E86-47B1-88D4-8E4C4DE327B6}" dt="2023-10-20T20:39:28.824" v="3971" actId="20577"/>
          <ac:spMkLst>
            <pc:docMk/>
            <pc:sldMk cId="83209023" sldId="286"/>
            <ac:spMk id="3" creationId="{D97186B9-296E-2EC6-2F71-7AAEC8CAB13A}"/>
          </ac:spMkLst>
        </pc:spChg>
        <pc:picChg chg="add mod">
          <ac:chgData name="Pierluigi Gioia" userId="9fb95aaf82a6cb45" providerId="LiveId" clId="{019D193D-9E86-47B1-88D4-8E4C4DE327B6}" dt="2023-10-20T19:58:25.860" v="57" actId="1076"/>
          <ac:picMkLst>
            <pc:docMk/>
            <pc:sldMk cId="83209023" sldId="286"/>
            <ac:picMk id="4" creationId="{8D5782DC-927A-8941-E994-57A4121BDFEA}"/>
          </ac:picMkLst>
        </pc:picChg>
      </pc:sldChg>
      <pc:sldChg chg="addSp modSp mod setBg">
        <pc:chgData name="Pierluigi Gioia" userId="9fb95aaf82a6cb45" providerId="LiveId" clId="{019D193D-9E86-47B1-88D4-8E4C4DE327B6}" dt="2023-10-20T19:59:35.769" v="63" actId="27636"/>
        <pc:sldMkLst>
          <pc:docMk/>
          <pc:sldMk cId="3078107524" sldId="287"/>
        </pc:sldMkLst>
        <pc:spChg chg="mod">
          <ac:chgData name="Pierluigi Gioia" userId="9fb95aaf82a6cb45" providerId="LiveId" clId="{019D193D-9E86-47B1-88D4-8E4C4DE327B6}" dt="2023-10-20T19:59:19.027" v="59" actId="26606"/>
          <ac:spMkLst>
            <pc:docMk/>
            <pc:sldMk cId="3078107524" sldId="287"/>
            <ac:spMk id="2" creationId="{EED88AD9-CAF1-BBEF-2CF9-FEAE37552321}"/>
          </ac:spMkLst>
        </pc:spChg>
        <pc:spChg chg="mod">
          <ac:chgData name="Pierluigi Gioia" userId="9fb95aaf82a6cb45" providerId="LiveId" clId="{019D193D-9E86-47B1-88D4-8E4C4DE327B6}" dt="2023-10-20T19:59:35.769" v="63" actId="27636"/>
          <ac:spMkLst>
            <pc:docMk/>
            <pc:sldMk cId="3078107524" sldId="287"/>
            <ac:spMk id="3" creationId="{17AEB3C9-950E-FF1A-20B1-E39E8486B425}"/>
          </ac:spMkLst>
        </pc:spChg>
        <pc:spChg chg="add">
          <ac:chgData name="Pierluigi Gioia" userId="9fb95aaf82a6cb45" providerId="LiveId" clId="{019D193D-9E86-47B1-88D4-8E4C4DE327B6}" dt="2023-10-20T19:59:19.027" v="59" actId="26606"/>
          <ac:spMkLst>
            <pc:docMk/>
            <pc:sldMk cId="3078107524" sldId="287"/>
            <ac:spMk id="9" creationId="{F13C74B1-5B17-4795-BED0-7140497B445A}"/>
          </ac:spMkLst>
        </pc:spChg>
        <pc:spChg chg="add">
          <ac:chgData name="Pierluigi Gioia" userId="9fb95aaf82a6cb45" providerId="LiveId" clId="{019D193D-9E86-47B1-88D4-8E4C4DE327B6}" dt="2023-10-20T19:59:19.027" v="59" actId="26606"/>
          <ac:spMkLst>
            <pc:docMk/>
            <pc:sldMk cId="3078107524" sldId="287"/>
            <ac:spMk id="11" creationId="{D4974D33-8DC5-464E-8C6D-BE58F0669C17}"/>
          </ac:spMkLst>
        </pc:spChg>
        <pc:picChg chg="add mod">
          <ac:chgData name="Pierluigi Gioia" userId="9fb95aaf82a6cb45" providerId="LiveId" clId="{019D193D-9E86-47B1-88D4-8E4C4DE327B6}" dt="2023-10-20T19:59:19.027" v="59" actId="26606"/>
          <ac:picMkLst>
            <pc:docMk/>
            <pc:sldMk cId="3078107524" sldId="287"/>
            <ac:picMk id="4" creationId="{7F9BCA65-A55A-56D4-62D1-09C69CE90741}"/>
          </ac:picMkLst>
        </pc:picChg>
      </pc:sldChg>
      <pc:sldChg chg="addSp modSp new mod">
        <pc:chgData name="Pierluigi Gioia" userId="9fb95aaf82a6cb45" providerId="LiveId" clId="{019D193D-9E86-47B1-88D4-8E4C4DE327B6}" dt="2023-10-20T20:14:41.644" v="1462" actId="14100"/>
        <pc:sldMkLst>
          <pc:docMk/>
          <pc:sldMk cId="4235052872" sldId="288"/>
        </pc:sldMkLst>
        <pc:spChg chg="mod">
          <ac:chgData name="Pierluigi Gioia" userId="9fb95aaf82a6cb45" providerId="LiveId" clId="{019D193D-9E86-47B1-88D4-8E4C4DE327B6}" dt="2023-10-20T20:01:38.055" v="97" actId="20577"/>
          <ac:spMkLst>
            <pc:docMk/>
            <pc:sldMk cId="4235052872" sldId="288"/>
            <ac:spMk id="2" creationId="{8149C327-E633-C839-D42A-9CDD1AC8ED35}"/>
          </ac:spMkLst>
        </pc:spChg>
        <pc:spChg chg="mod">
          <ac:chgData name="Pierluigi Gioia" userId="9fb95aaf82a6cb45" providerId="LiveId" clId="{019D193D-9E86-47B1-88D4-8E4C4DE327B6}" dt="2023-10-20T20:14:41.644" v="1462" actId="14100"/>
          <ac:spMkLst>
            <pc:docMk/>
            <pc:sldMk cId="4235052872" sldId="288"/>
            <ac:spMk id="3" creationId="{6A2FFB0E-330D-7A64-23E8-F6AC345BD13F}"/>
          </ac:spMkLst>
        </pc:spChg>
        <pc:picChg chg="add mod">
          <ac:chgData name="Pierluigi Gioia" userId="9fb95aaf82a6cb45" providerId="LiveId" clId="{019D193D-9E86-47B1-88D4-8E4C4DE327B6}" dt="2023-10-20T20:14:38.332" v="1461" actId="1076"/>
          <ac:picMkLst>
            <pc:docMk/>
            <pc:sldMk cId="4235052872" sldId="288"/>
            <ac:picMk id="4" creationId="{1D39980B-C621-9B0B-8808-21B9E0B2F4FA}"/>
          </ac:picMkLst>
        </pc:picChg>
      </pc:sldChg>
      <pc:sldChg chg="addSp modSp new mod">
        <pc:chgData name="Pierluigi Gioia" userId="9fb95aaf82a6cb45" providerId="LiveId" clId="{019D193D-9E86-47B1-88D4-8E4C4DE327B6}" dt="2023-10-20T20:20:33.613" v="1529" actId="20577"/>
        <pc:sldMkLst>
          <pc:docMk/>
          <pc:sldMk cId="238261046" sldId="289"/>
        </pc:sldMkLst>
        <pc:spChg chg="mod">
          <ac:chgData name="Pierluigi Gioia" userId="9fb95aaf82a6cb45" providerId="LiveId" clId="{019D193D-9E86-47B1-88D4-8E4C4DE327B6}" dt="2023-10-20T20:03:31.758" v="376" actId="20577"/>
          <ac:spMkLst>
            <pc:docMk/>
            <pc:sldMk cId="238261046" sldId="289"/>
            <ac:spMk id="2" creationId="{B47F486C-E82B-83FC-8FAB-60491E9BCBCA}"/>
          </ac:spMkLst>
        </pc:spChg>
        <pc:spChg chg="mod">
          <ac:chgData name="Pierluigi Gioia" userId="9fb95aaf82a6cb45" providerId="LiveId" clId="{019D193D-9E86-47B1-88D4-8E4C4DE327B6}" dt="2023-10-20T20:20:33.613" v="1529" actId="20577"/>
          <ac:spMkLst>
            <pc:docMk/>
            <pc:sldMk cId="238261046" sldId="289"/>
            <ac:spMk id="3" creationId="{0FC38A41-9A4E-0B7D-1A7C-6DF7081C943C}"/>
          </ac:spMkLst>
        </pc:spChg>
        <pc:picChg chg="add mod">
          <ac:chgData name="Pierluigi Gioia" userId="9fb95aaf82a6cb45" providerId="LiveId" clId="{019D193D-9E86-47B1-88D4-8E4C4DE327B6}" dt="2023-10-20T20:20:02.387" v="1501" actId="1076"/>
          <ac:picMkLst>
            <pc:docMk/>
            <pc:sldMk cId="238261046" sldId="289"/>
            <ac:picMk id="4" creationId="{FECD3528-9FDA-299A-A354-F8C29C15D388}"/>
          </ac:picMkLst>
        </pc:picChg>
      </pc:sldChg>
      <pc:sldChg chg="addSp modSp new mod">
        <pc:chgData name="Pierluigi Gioia" userId="9fb95aaf82a6cb45" providerId="LiveId" clId="{019D193D-9E86-47B1-88D4-8E4C4DE327B6}" dt="2023-10-20T20:21:06.491" v="1534" actId="1076"/>
        <pc:sldMkLst>
          <pc:docMk/>
          <pc:sldMk cId="3375403635" sldId="290"/>
        </pc:sldMkLst>
        <pc:spChg chg="mod">
          <ac:chgData name="Pierluigi Gioia" userId="9fb95aaf82a6cb45" providerId="LiveId" clId="{019D193D-9E86-47B1-88D4-8E4C4DE327B6}" dt="2023-10-20T20:05:21.618" v="607" actId="20577"/>
          <ac:spMkLst>
            <pc:docMk/>
            <pc:sldMk cId="3375403635" sldId="290"/>
            <ac:spMk id="2" creationId="{FF8FF301-F61D-5D69-3BDF-EC05EA13495F}"/>
          </ac:spMkLst>
        </pc:spChg>
        <pc:spChg chg="mod">
          <ac:chgData name="Pierluigi Gioia" userId="9fb95aaf82a6cb45" providerId="LiveId" clId="{019D193D-9E86-47B1-88D4-8E4C4DE327B6}" dt="2023-10-20T20:06:22.436" v="862" actId="14100"/>
          <ac:spMkLst>
            <pc:docMk/>
            <pc:sldMk cId="3375403635" sldId="290"/>
            <ac:spMk id="3" creationId="{619A7A81-8BB2-4BDD-2A8C-FF924EDB19D0}"/>
          </ac:spMkLst>
        </pc:spChg>
        <pc:spChg chg="add">
          <ac:chgData name="Pierluigi Gioia" userId="9fb95aaf82a6cb45" providerId="LiveId" clId="{019D193D-9E86-47B1-88D4-8E4C4DE327B6}" dt="2023-10-20T20:20:58.693" v="1532" actId="11529"/>
          <ac:spMkLst>
            <pc:docMk/>
            <pc:sldMk cId="3375403635" sldId="290"/>
            <ac:spMk id="5" creationId="{72C81B99-C7DC-27D2-73AC-C8700E9555A5}"/>
          </ac:spMkLst>
        </pc:spChg>
        <pc:spChg chg="add mod">
          <ac:chgData name="Pierluigi Gioia" userId="9fb95aaf82a6cb45" providerId="LiveId" clId="{019D193D-9E86-47B1-88D4-8E4C4DE327B6}" dt="2023-10-20T20:21:06.491" v="1534" actId="1076"/>
          <ac:spMkLst>
            <pc:docMk/>
            <pc:sldMk cId="3375403635" sldId="290"/>
            <ac:spMk id="6" creationId="{350C7BAE-5C49-4D5D-2E39-41464A80ED40}"/>
          </ac:spMkLst>
        </pc:spChg>
        <pc:picChg chg="add mod">
          <ac:chgData name="Pierluigi Gioia" userId="9fb95aaf82a6cb45" providerId="LiveId" clId="{019D193D-9E86-47B1-88D4-8E4C4DE327B6}" dt="2023-10-20T20:20:51.819" v="1531" actId="1076"/>
          <ac:picMkLst>
            <pc:docMk/>
            <pc:sldMk cId="3375403635" sldId="290"/>
            <ac:picMk id="4" creationId="{199E7E01-AA75-CD3C-D0AF-5F5074BB3A84}"/>
          </ac:picMkLst>
        </pc:picChg>
      </pc:sldChg>
      <pc:sldChg chg="addSp modSp new mod">
        <pc:chgData name="Pierluigi Gioia" userId="9fb95aaf82a6cb45" providerId="LiveId" clId="{019D193D-9E86-47B1-88D4-8E4C4DE327B6}" dt="2023-10-20T20:42:54.666" v="3974" actId="14100"/>
        <pc:sldMkLst>
          <pc:docMk/>
          <pc:sldMk cId="3616191579" sldId="291"/>
        </pc:sldMkLst>
        <pc:spChg chg="mod">
          <ac:chgData name="Pierluigi Gioia" userId="9fb95aaf82a6cb45" providerId="LiveId" clId="{019D193D-9E86-47B1-88D4-8E4C4DE327B6}" dt="2023-10-20T20:06:42.508" v="897" actId="20577"/>
          <ac:spMkLst>
            <pc:docMk/>
            <pc:sldMk cId="3616191579" sldId="291"/>
            <ac:spMk id="2" creationId="{1CF7AE9F-EDBF-6CF0-1FC9-B94CBEE02633}"/>
          </ac:spMkLst>
        </pc:spChg>
        <pc:spChg chg="mod">
          <ac:chgData name="Pierluigi Gioia" userId="9fb95aaf82a6cb45" providerId="LiveId" clId="{019D193D-9E86-47B1-88D4-8E4C4DE327B6}" dt="2023-10-20T20:22:14.810" v="1694" actId="14100"/>
          <ac:spMkLst>
            <pc:docMk/>
            <pc:sldMk cId="3616191579" sldId="291"/>
            <ac:spMk id="3" creationId="{8BEDC297-64BE-85FD-02A5-3196E73195EF}"/>
          </ac:spMkLst>
        </pc:spChg>
        <pc:picChg chg="add mod">
          <ac:chgData name="Pierluigi Gioia" userId="9fb95aaf82a6cb45" providerId="LiveId" clId="{019D193D-9E86-47B1-88D4-8E4C4DE327B6}" dt="2023-10-20T20:42:54.666" v="3974" actId="14100"/>
          <ac:picMkLst>
            <pc:docMk/>
            <pc:sldMk cId="3616191579" sldId="291"/>
            <ac:picMk id="4" creationId="{407349BE-58C8-A4E2-4A08-77B1F612A180}"/>
          </ac:picMkLst>
        </pc:picChg>
      </pc:sldChg>
      <pc:sldChg chg="addSp modSp new mod">
        <pc:chgData name="Pierluigi Gioia" userId="9fb95aaf82a6cb45" providerId="LiveId" clId="{019D193D-9E86-47B1-88D4-8E4C4DE327B6}" dt="2023-10-20T20:16:10.035" v="1491" actId="1076"/>
        <pc:sldMkLst>
          <pc:docMk/>
          <pc:sldMk cId="2683461773" sldId="292"/>
        </pc:sldMkLst>
        <pc:spChg chg="mod">
          <ac:chgData name="Pierluigi Gioia" userId="9fb95aaf82a6cb45" providerId="LiveId" clId="{019D193D-9E86-47B1-88D4-8E4C4DE327B6}" dt="2023-10-20T20:07:36.627" v="986" actId="20577"/>
          <ac:spMkLst>
            <pc:docMk/>
            <pc:sldMk cId="2683461773" sldId="292"/>
            <ac:spMk id="2" creationId="{CE7A15EE-AE84-795A-A2A0-CFF020E93F72}"/>
          </ac:spMkLst>
        </pc:spChg>
        <pc:spChg chg="mod">
          <ac:chgData name="Pierluigi Gioia" userId="9fb95aaf82a6cb45" providerId="LiveId" clId="{019D193D-9E86-47B1-88D4-8E4C4DE327B6}" dt="2023-10-20T20:08:36.250" v="1182" actId="14100"/>
          <ac:spMkLst>
            <pc:docMk/>
            <pc:sldMk cId="2683461773" sldId="292"/>
            <ac:spMk id="3" creationId="{B14B1B1F-369B-CB43-290D-091538F9FF8F}"/>
          </ac:spMkLst>
        </pc:spChg>
        <pc:spChg chg="add mod">
          <ac:chgData name="Pierluigi Gioia" userId="9fb95aaf82a6cb45" providerId="LiveId" clId="{019D193D-9E86-47B1-88D4-8E4C4DE327B6}" dt="2023-10-20T20:15:30.628" v="1475" actId="403"/>
          <ac:spMkLst>
            <pc:docMk/>
            <pc:sldMk cId="2683461773" sldId="292"/>
            <ac:spMk id="4" creationId="{625AE6EE-371D-FECA-DB94-129D251F54E4}"/>
          </ac:spMkLst>
        </pc:spChg>
        <pc:spChg chg="add mod">
          <ac:chgData name="Pierluigi Gioia" userId="9fb95aaf82a6cb45" providerId="LiveId" clId="{019D193D-9E86-47B1-88D4-8E4C4DE327B6}" dt="2023-10-20T20:13:31.628" v="1456" actId="207"/>
          <ac:spMkLst>
            <pc:docMk/>
            <pc:sldMk cId="2683461773" sldId="292"/>
            <ac:spMk id="5" creationId="{0F6ED6EB-AD5C-C454-6351-26D36E8EF9CF}"/>
          </ac:spMkLst>
        </pc:spChg>
        <pc:spChg chg="add mod">
          <ac:chgData name="Pierluigi Gioia" userId="9fb95aaf82a6cb45" providerId="LiveId" clId="{019D193D-9E86-47B1-88D4-8E4C4DE327B6}" dt="2023-10-20T20:16:00.828" v="1489" actId="1076"/>
          <ac:spMkLst>
            <pc:docMk/>
            <pc:sldMk cId="2683461773" sldId="292"/>
            <ac:spMk id="6" creationId="{5031BE23-4C3A-4508-58EB-2C02878F5F98}"/>
          </ac:spMkLst>
        </pc:spChg>
        <pc:spChg chg="add mod">
          <ac:chgData name="Pierluigi Gioia" userId="9fb95aaf82a6cb45" providerId="LiveId" clId="{019D193D-9E86-47B1-88D4-8E4C4DE327B6}" dt="2023-10-20T20:16:10.035" v="1491" actId="1076"/>
          <ac:spMkLst>
            <pc:docMk/>
            <pc:sldMk cId="2683461773" sldId="292"/>
            <ac:spMk id="7" creationId="{6A3F3D25-8ADE-5921-385E-A622FC94BAB3}"/>
          </ac:spMkLst>
        </pc:spChg>
      </pc:sldChg>
      <pc:sldChg chg="addSp modSp new mod">
        <pc:chgData name="Pierluigi Gioia" userId="9fb95aaf82a6cb45" providerId="LiveId" clId="{019D193D-9E86-47B1-88D4-8E4C4DE327B6}" dt="2023-10-20T20:17:44.683" v="1497" actId="1076"/>
        <pc:sldMkLst>
          <pc:docMk/>
          <pc:sldMk cId="4023857364" sldId="293"/>
        </pc:sldMkLst>
        <pc:spChg chg="mod">
          <ac:chgData name="Pierluigi Gioia" userId="9fb95aaf82a6cb45" providerId="LiveId" clId="{019D193D-9E86-47B1-88D4-8E4C4DE327B6}" dt="2023-10-20T20:08:58.226" v="1219" actId="20577"/>
          <ac:spMkLst>
            <pc:docMk/>
            <pc:sldMk cId="4023857364" sldId="293"/>
            <ac:spMk id="2" creationId="{653CE2FB-9204-A765-30E4-FE8AC8F3376D}"/>
          </ac:spMkLst>
        </pc:spChg>
        <pc:spChg chg="mod">
          <ac:chgData name="Pierluigi Gioia" userId="9fb95aaf82a6cb45" providerId="LiveId" clId="{019D193D-9E86-47B1-88D4-8E4C4DE327B6}" dt="2023-10-20T20:16:26.939" v="1492" actId="14100"/>
          <ac:spMkLst>
            <pc:docMk/>
            <pc:sldMk cId="4023857364" sldId="293"/>
            <ac:spMk id="3" creationId="{74DD3F0C-A977-EC72-3E8B-9C74C6A81681}"/>
          </ac:spMkLst>
        </pc:spChg>
        <pc:picChg chg="add mod">
          <ac:chgData name="Pierluigi Gioia" userId="9fb95aaf82a6cb45" providerId="LiveId" clId="{019D193D-9E86-47B1-88D4-8E4C4DE327B6}" dt="2023-10-20T20:17:44.683" v="1497" actId="1076"/>
          <ac:picMkLst>
            <pc:docMk/>
            <pc:sldMk cId="4023857364" sldId="293"/>
            <ac:picMk id="4" creationId="{9D1D451A-F071-FE45-4F30-97A1C6336E96}"/>
          </ac:picMkLst>
        </pc:picChg>
      </pc:sldChg>
      <pc:sldChg chg="addSp modSp new mod">
        <pc:chgData name="Pierluigi Gioia" userId="9fb95aaf82a6cb45" providerId="LiveId" clId="{019D193D-9E86-47B1-88D4-8E4C4DE327B6}" dt="2023-10-20T20:24:45.515" v="1926" actId="1076"/>
        <pc:sldMkLst>
          <pc:docMk/>
          <pc:sldMk cId="274292080" sldId="294"/>
        </pc:sldMkLst>
        <pc:spChg chg="mod">
          <ac:chgData name="Pierluigi Gioia" userId="9fb95aaf82a6cb45" providerId="LiveId" clId="{019D193D-9E86-47B1-88D4-8E4C4DE327B6}" dt="2023-10-20T20:22:43.164" v="1717" actId="20577"/>
          <ac:spMkLst>
            <pc:docMk/>
            <pc:sldMk cId="274292080" sldId="294"/>
            <ac:spMk id="2" creationId="{10C0B1C4-6D80-B8C8-69F2-99AAAB743AFB}"/>
          </ac:spMkLst>
        </pc:spChg>
        <pc:spChg chg="mod">
          <ac:chgData name="Pierluigi Gioia" userId="9fb95aaf82a6cb45" providerId="LiveId" clId="{019D193D-9E86-47B1-88D4-8E4C4DE327B6}" dt="2023-10-20T20:23:35.986" v="1923" actId="14100"/>
          <ac:spMkLst>
            <pc:docMk/>
            <pc:sldMk cId="274292080" sldId="294"/>
            <ac:spMk id="3" creationId="{DFC978F5-15A5-6D65-7E5D-3D2F2894B50C}"/>
          </ac:spMkLst>
        </pc:spChg>
        <pc:picChg chg="add mod">
          <ac:chgData name="Pierluigi Gioia" userId="9fb95aaf82a6cb45" providerId="LiveId" clId="{019D193D-9E86-47B1-88D4-8E4C4DE327B6}" dt="2023-10-20T20:24:45.515" v="1926" actId="1076"/>
          <ac:picMkLst>
            <pc:docMk/>
            <pc:sldMk cId="274292080" sldId="294"/>
            <ac:picMk id="4" creationId="{C351F930-201E-9653-AE49-E64C5CDFD703}"/>
          </ac:picMkLst>
        </pc:picChg>
      </pc:sldChg>
      <pc:sldChg chg="addSp delSp modSp new mod">
        <pc:chgData name="Pierluigi Gioia" userId="9fb95aaf82a6cb45" providerId="LiveId" clId="{019D193D-9E86-47B1-88D4-8E4C4DE327B6}" dt="2023-10-20T20:49:44.557" v="4041" actId="20577"/>
        <pc:sldMkLst>
          <pc:docMk/>
          <pc:sldMk cId="3307520058" sldId="295"/>
        </pc:sldMkLst>
        <pc:spChg chg="mod">
          <ac:chgData name="Pierluigi Gioia" userId="9fb95aaf82a6cb45" providerId="LiveId" clId="{019D193D-9E86-47B1-88D4-8E4C4DE327B6}" dt="2023-10-20T20:27:42.097" v="2356" actId="20577"/>
          <ac:spMkLst>
            <pc:docMk/>
            <pc:sldMk cId="3307520058" sldId="295"/>
            <ac:spMk id="2" creationId="{072A169C-8901-3A4F-D0C3-E4D1693AC46C}"/>
          </ac:spMkLst>
        </pc:spChg>
        <pc:spChg chg="mod">
          <ac:chgData name="Pierluigi Gioia" userId="9fb95aaf82a6cb45" providerId="LiveId" clId="{019D193D-9E86-47B1-88D4-8E4C4DE327B6}" dt="2023-10-20T20:46:37.714" v="3983" actId="14100"/>
          <ac:spMkLst>
            <pc:docMk/>
            <pc:sldMk cId="3307520058" sldId="295"/>
            <ac:spMk id="3" creationId="{31D23AA5-0900-214C-170E-845FA4CD5BA5}"/>
          </ac:spMkLst>
        </pc:spChg>
        <pc:spChg chg="add mod">
          <ac:chgData name="Pierluigi Gioia" userId="9fb95aaf82a6cb45" providerId="LiveId" clId="{019D193D-9E86-47B1-88D4-8E4C4DE327B6}" dt="2023-10-20T20:49:13.311" v="4011" actId="20577"/>
          <ac:spMkLst>
            <pc:docMk/>
            <pc:sldMk cId="3307520058" sldId="295"/>
            <ac:spMk id="15" creationId="{FB38A770-A777-4EA1-8960-0B1786DBD151}"/>
          </ac:spMkLst>
        </pc:spChg>
        <pc:spChg chg="add mod">
          <ac:chgData name="Pierluigi Gioia" userId="9fb95aaf82a6cb45" providerId="LiveId" clId="{019D193D-9E86-47B1-88D4-8E4C4DE327B6}" dt="2023-10-20T20:49:44.557" v="4041" actId="20577"/>
          <ac:spMkLst>
            <pc:docMk/>
            <pc:sldMk cId="3307520058" sldId="295"/>
            <ac:spMk id="18" creationId="{962A8F58-5403-6697-FCA8-AAE8552030A0}"/>
          </ac:spMkLst>
        </pc:spChg>
        <pc:cxnChg chg="add mod">
          <ac:chgData name="Pierluigi Gioia" userId="9fb95aaf82a6cb45" providerId="LiveId" clId="{019D193D-9E86-47B1-88D4-8E4C4DE327B6}" dt="2023-10-20T20:47:18.062" v="3985" actId="1582"/>
          <ac:cxnSpMkLst>
            <pc:docMk/>
            <pc:sldMk cId="3307520058" sldId="295"/>
            <ac:cxnSpMk id="5" creationId="{D0378FA4-BF11-EAEC-9236-37EEE31A0577}"/>
          </ac:cxnSpMkLst>
        </pc:cxnChg>
        <pc:cxnChg chg="add mod">
          <ac:chgData name="Pierluigi Gioia" userId="9fb95aaf82a6cb45" providerId="LiveId" clId="{019D193D-9E86-47B1-88D4-8E4C4DE327B6}" dt="2023-10-20T20:47:55.660" v="3991" actId="14100"/>
          <ac:cxnSpMkLst>
            <pc:docMk/>
            <pc:sldMk cId="3307520058" sldId="295"/>
            <ac:cxnSpMk id="6" creationId="{9FACDFC5-2775-CD96-308D-C835AE2DD94C}"/>
          </ac:cxnSpMkLst>
        </pc:cxnChg>
        <pc:cxnChg chg="add mod">
          <ac:chgData name="Pierluigi Gioia" userId="9fb95aaf82a6cb45" providerId="LiveId" clId="{019D193D-9E86-47B1-88D4-8E4C4DE327B6}" dt="2023-10-20T20:48:37.096" v="3993" actId="1582"/>
          <ac:cxnSpMkLst>
            <pc:docMk/>
            <pc:sldMk cId="3307520058" sldId="295"/>
            <ac:cxnSpMk id="12" creationId="{B27101D3-D29B-63C8-690E-D997353B5F66}"/>
          </ac:cxnSpMkLst>
        </pc:cxnChg>
        <pc:cxnChg chg="add mod">
          <ac:chgData name="Pierluigi Gioia" userId="9fb95aaf82a6cb45" providerId="LiveId" clId="{019D193D-9E86-47B1-88D4-8E4C4DE327B6}" dt="2023-10-20T20:48:50.458" v="3996" actId="14100"/>
          <ac:cxnSpMkLst>
            <pc:docMk/>
            <pc:sldMk cId="3307520058" sldId="295"/>
            <ac:cxnSpMk id="13" creationId="{99242D26-F305-E1CE-EB9D-3E9C6E9AE960}"/>
          </ac:cxnSpMkLst>
        </pc:cxnChg>
        <pc:cxnChg chg="add del mod">
          <ac:chgData name="Pierluigi Gioia" userId="9fb95aaf82a6cb45" providerId="LiveId" clId="{019D193D-9E86-47B1-88D4-8E4C4DE327B6}" dt="2023-10-20T20:49:22.982" v="4013" actId="478"/>
          <ac:cxnSpMkLst>
            <pc:docMk/>
            <pc:sldMk cId="3307520058" sldId="295"/>
            <ac:cxnSpMk id="16" creationId="{45A5E76F-5BA2-D413-BE5A-79D5FE5C2990}"/>
          </ac:cxnSpMkLst>
        </pc:cxnChg>
        <pc:cxnChg chg="add del mod">
          <ac:chgData name="Pierluigi Gioia" userId="9fb95aaf82a6cb45" providerId="LiveId" clId="{019D193D-9E86-47B1-88D4-8E4C4DE327B6}" dt="2023-10-20T20:49:29.478" v="4015" actId="478"/>
          <ac:cxnSpMkLst>
            <pc:docMk/>
            <pc:sldMk cId="3307520058" sldId="295"/>
            <ac:cxnSpMk id="17" creationId="{36073332-1DF1-D00D-59BF-FECC2E446EB9}"/>
          </ac:cxnSpMkLst>
        </pc:cxnChg>
      </pc:sldChg>
      <pc:sldChg chg="addSp modSp new mod">
        <pc:chgData name="Pierluigi Gioia" userId="9fb95aaf82a6cb45" providerId="LiveId" clId="{019D193D-9E86-47B1-88D4-8E4C4DE327B6}" dt="2023-10-20T20:31:52.738" v="2866" actId="1076"/>
        <pc:sldMkLst>
          <pc:docMk/>
          <pc:sldMk cId="2584023890" sldId="296"/>
        </pc:sldMkLst>
        <pc:spChg chg="mod">
          <ac:chgData name="Pierluigi Gioia" userId="9fb95aaf82a6cb45" providerId="LiveId" clId="{019D193D-9E86-47B1-88D4-8E4C4DE327B6}" dt="2023-10-20T20:28:58.441" v="2617" actId="20577"/>
          <ac:spMkLst>
            <pc:docMk/>
            <pc:sldMk cId="2584023890" sldId="296"/>
            <ac:spMk id="2" creationId="{31DF1789-F1FD-29A5-C249-271D18EE8208}"/>
          </ac:spMkLst>
        </pc:spChg>
        <pc:spChg chg="mod">
          <ac:chgData name="Pierluigi Gioia" userId="9fb95aaf82a6cb45" providerId="LiveId" clId="{019D193D-9E86-47B1-88D4-8E4C4DE327B6}" dt="2023-10-20T20:31:42.531" v="2861" actId="14100"/>
          <ac:spMkLst>
            <pc:docMk/>
            <pc:sldMk cId="2584023890" sldId="296"/>
            <ac:spMk id="3" creationId="{7E35CE60-8CFE-AF86-8F47-0B3F69EAF799}"/>
          </ac:spMkLst>
        </pc:spChg>
        <pc:picChg chg="add mod">
          <ac:chgData name="Pierluigi Gioia" userId="9fb95aaf82a6cb45" providerId="LiveId" clId="{019D193D-9E86-47B1-88D4-8E4C4DE327B6}" dt="2023-10-20T20:31:52.738" v="2866" actId="1076"/>
          <ac:picMkLst>
            <pc:docMk/>
            <pc:sldMk cId="2584023890" sldId="296"/>
            <ac:picMk id="4" creationId="{CACAE10F-7769-250A-E776-7E16436DB282}"/>
          </ac:picMkLst>
        </pc:picChg>
      </pc:sldChg>
      <pc:sldChg chg="addSp modSp new mod ord setBg">
        <pc:chgData name="Pierluigi Gioia" userId="9fb95aaf82a6cb45" providerId="LiveId" clId="{019D193D-9E86-47B1-88D4-8E4C4DE327B6}" dt="2023-10-20T20:45:07.106" v="3982" actId="27636"/>
        <pc:sldMkLst>
          <pc:docMk/>
          <pc:sldMk cId="2757981922" sldId="297"/>
        </pc:sldMkLst>
        <pc:spChg chg="mod">
          <ac:chgData name="Pierluigi Gioia" userId="9fb95aaf82a6cb45" providerId="LiveId" clId="{019D193D-9E86-47B1-88D4-8E4C4DE327B6}" dt="2023-10-20T20:45:01.513" v="3980" actId="26606"/>
          <ac:spMkLst>
            <pc:docMk/>
            <pc:sldMk cId="2757981922" sldId="297"/>
            <ac:spMk id="2" creationId="{A74E41AE-7CE7-E085-D471-1F722AC87BD6}"/>
          </ac:spMkLst>
        </pc:spChg>
        <pc:spChg chg="mod">
          <ac:chgData name="Pierluigi Gioia" userId="9fb95aaf82a6cb45" providerId="LiveId" clId="{019D193D-9E86-47B1-88D4-8E4C4DE327B6}" dt="2023-10-20T20:45:07.106" v="3982" actId="27636"/>
          <ac:spMkLst>
            <pc:docMk/>
            <pc:sldMk cId="2757981922" sldId="297"/>
            <ac:spMk id="3" creationId="{A7C2E488-C6D1-B059-328D-E0C14E4D230A}"/>
          </ac:spMkLst>
        </pc:spChg>
        <pc:spChg chg="add">
          <ac:chgData name="Pierluigi Gioia" userId="9fb95aaf82a6cb45" providerId="LiveId" clId="{019D193D-9E86-47B1-88D4-8E4C4DE327B6}" dt="2023-10-20T20:45:01.513" v="3980" actId="26606"/>
          <ac:spMkLst>
            <pc:docMk/>
            <pc:sldMk cId="2757981922" sldId="297"/>
            <ac:spMk id="10" creationId="{99F1FFA9-D672-408C-9220-ADEEC6ABDD09}"/>
          </ac:spMkLst>
        </pc:spChg>
        <pc:picChg chg="add mod">
          <ac:chgData name="Pierluigi Gioia" userId="9fb95aaf82a6cb45" providerId="LiveId" clId="{019D193D-9E86-47B1-88D4-8E4C4DE327B6}" dt="2023-10-20T20:45:01.513" v="3980" actId="26606"/>
          <ac:picMkLst>
            <pc:docMk/>
            <pc:sldMk cId="2757981922" sldId="297"/>
            <ac:picMk id="4" creationId="{AB6627B4-8B65-40B9-2A69-9DAFFD594B65}"/>
          </ac:picMkLst>
        </pc:picChg>
        <pc:picChg chg="add mod">
          <ac:chgData name="Pierluigi Gioia" userId="9fb95aaf82a6cb45" providerId="LiveId" clId="{019D193D-9E86-47B1-88D4-8E4C4DE327B6}" dt="2023-10-20T20:45:01.513" v="3980" actId="26606"/>
          <ac:picMkLst>
            <pc:docMk/>
            <pc:sldMk cId="2757981922" sldId="297"/>
            <ac:picMk id="5" creationId="{092271F1-57F4-CFB1-17D5-6E5950238ACB}"/>
          </ac:picMkLst>
        </pc:picChg>
      </pc:sldChg>
      <pc:sldChg chg="addSp modSp new mod">
        <pc:chgData name="Pierluigi Gioia" userId="9fb95aaf82a6cb45" providerId="LiveId" clId="{019D193D-9E86-47B1-88D4-8E4C4DE327B6}" dt="2023-10-20T20:50:49.098" v="4044" actId="1076"/>
        <pc:sldMkLst>
          <pc:docMk/>
          <pc:sldMk cId="721154264" sldId="298"/>
        </pc:sldMkLst>
        <pc:spChg chg="mod">
          <ac:chgData name="Pierluigi Gioia" userId="9fb95aaf82a6cb45" providerId="LiveId" clId="{019D193D-9E86-47B1-88D4-8E4C4DE327B6}" dt="2023-10-20T20:32:27.384" v="2882" actId="20577"/>
          <ac:spMkLst>
            <pc:docMk/>
            <pc:sldMk cId="721154264" sldId="298"/>
            <ac:spMk id="2" creationId="{6B12E886-B65C-6B55-37A0-242BE0158FB0}"/>
          </ac:spMkLst>
        </pc:spChg>
        <pc:spChg chg="mod">
          <ac:chgData name="Pierluigi Gioia" userId="9fb95aaf82a6cb45" providerId="LiveId" clId="{019D193D-9E86-47B1-88D4-8E4C4DE327B6}" dt="2023-10-20T20:33:42.562" v="3124" actId="14100"/>
          <ac:spMkLst>
            <pc:docMk/>
            <pc:sldMk cId="721154264" sldId="298"/>
            <ac:spMk id="3" creationId="{7251AFC9-1200-00AB-0A3B-99B813014124}"/>
          </ac:spMkLst>
        </pc:spChg>
        <pc:picChg chg="add mod">
          <ac:chgData name="Pierluigi Gioia" userId="9fb95aaf82a6cb45" providerId="LiveId" clId="{019D193D-9E86-47B1-88D4-8E4C4DE327B6}" dt="2023-10-20T20:50:49.098" v="4044" actId="1076"/>
          <ac:picMkLst>
            <pc:docMk/>
            <pc:sldMk cId="721154264" sldId="298"/>
            <ac:picMk id="4" creationId="{56BA20BB-9346-9206-4CC4-8811A2297B05}"/>
          </ac:picMkLst>
        </pc:picChg>
      </pc:sldChg>
      <pc:sldChg chg="addSp modSp new mod">
        <pc:chgData name="Pierluigi Gioia" userId="9fb95aaf82a6cb45" providerId="LiveId" clId="{019D193D-9E86-47B1-88D4-8E4C4DE327B6}" dt="2023-10-20T20:52:20.187" v="4059" actId="1076"/>
        <pc:sldMkLst>
          <pc:docMk/>
          <pc:sldMk cId="1621547330" sldId="299"/>
        </pc:sldMkLst>
        <pc:spChg chg="mod">
          <ac:chgData name="Pierluigi Gioia" userId="9fb95aaf82a6cb45" providerId="LiveId" clId="{019D193D-9E86-47B1-88D4-8E4C4DE327B6}" dt="2023-10-20T20:33:56.538" v="3143" actId="20577"/>
          <ac:spMkLst>
            <pc:docMk/>
            <pc:sldMk cId="1621547330" sldId="299"/>
            <ac:spMk id="2" creationId="{75D4CF22-627A-D1F1-AB03-4BD3443261D0}"/>
          </ac:spMkLst>
        </pc:spChg>
        <pc:spChg chg="mod">
          <ac:chgData name="Pierluigi Gioia" userId="9fb95aaf82a6cb45" providerId="LiveId" clId="{019D193D-9E86-47B1-88D4-8E4C4DE327B6}" dt="2023-10-20T20:51:00.058" v="4045" actId="14100"/>
          <ac:spMkLst>
            <pc:docMk/>
            <pc:sldMk cId="1621547330" sldId="299"/>
            <ac:spMk id="3" creationId="{2D1515C5-1E39-D245-3224-E2A433E9CCB2}"/>
          </ac:spMkLst>
        </pc:spChg>
        <pc:spChg chg="add">
          <ac:chgData name="Pierluigi Gioia" userId="9fb95aaf82a6cb45" providerId="LiveId" clId="{019D193D-9E86-47B1-88D4-8E4C4DE327B6}" dt="2023-10-20T20:51:43.436" v="4049" actId="11529"/>
          <ac:spMkLst>
            <pc:docMk/>
            <pc:sldMk cId="1621547330" sldId="299"/>
            <ac:spMk id="5" creationId="{60B784C2-BD69-31D6-6927-462EB3894C95}"/>
          </ac:spMkLst>
        </pc:spChg>
        <pc:spChg chg="add mod">
          <ac:chgData name="Pierluigi Gioia" userId="9fb95aaf82a6cb45" providerId="LiveId" clId="{019D193D-9E86-47B1-88D4-8E4C4DE327B6}" dt="2023-10-20T20:51:49.954" v="4051" actId="1076"/>
          <ac:spMkLst>
            <pc:docMk/>
            <pc:sldMk cId="1621547330" sldId="299"/>
            <ac:spMk id="6" creationId="{26371393-FCF8-0F69-5762-835882D093F1}"/>
          </ac:spMkLst>
        </pc:spChg>
        <pc:spChg chg="add mod">
          <ac:chgData name="Pierluigi Gioia" userId="9fb95aaf82a6cb45" providerId="LiveId" clId="{019D193D-9E86-47B1-88D4-8E4C4DE327B6}" dt="2023-10-20T20:51:53.426" v="4053" actId="1076"/>
          <ac:spMkLst>
            <pc:docMk/>
            <pc:sldMk cId="1621547330" sldId="299"/>
            <ac:spMk id="7" creationId="{70E0ADB2-76A6-9DBC-34D5-D57EC890B89D}"/>
          </ac:spMkLst>
        </pc:spChg>
        <pc:spChg chg="add mod">
          <ac:chgData name="Pierluigi Gioia" userId="9fb95aaf82a6cb45" providerId="LiveId" clId="{019D193D-9E86-47B1-88D4-8E4C4DE327B6}" dt="2023-10-20T20:51:58.372" v="4055" actId="1076"/>
          <ac:spMkLst>
            <pc:docMk/>
            <pc:sldMk cId="1621547330" sldId="299"/>
            <ac:spMk id="8" creationId="{B390683C-A509-2071-03E3-49C49DE81AD8}"/>
          </ac:spMkLst>
        </pc:spChg>
        <pc:spChg chg="add mod">
          <ac:chgData name="Pierluigi Gioia" userId="9fb95aaf82a6cb45" providerId="LiveId" clId="{019D193D-9E86-47B1-88D4-8E4C4DE327B6}" dt="2023-10-20T20:52:20.187" v="4059" actId="1076"/>
          <ac:spMkLst>
            <pc:docMk/>
            <pc:sldMk cId="1621547330" sldId="299"/>
            <ac:spMk id="9" creationId="{58BD3072-8E69-F8D4-12F5-DC603B8C955E}"/>
          </ac:spMkLst>
        </pc:spChg>
        <pc:picChg chg="add mod">
          <ac:chgData name="Pierluigi Gioia" userId="9fb95aaf82a6cb45" providerId="LiveId" clId="{019D193D-9E86-47B1-88D4-8E4C4DE327B6}" dt="2023-10-20T20:51:33.002" v="4048" actId="1076"/>
          <ac:picMkLst>
            <pc:docMk/>
            <pc:sldMk cId="1621547330" sldId="299"/>
            <ac:picMk id="4" creationId="{92A3A938-0680-7947-E685-E334934218EE}"/>
          </ac:picMkLst>
        </pc:picChg>
      </pc:sldChg>
      <pc:sldChg chg="addSp modSp new mod">
        <pc:chgData name="Pierluigi Gioia" userId="9fb95aaf82a6cb45" providerId="LiveId" clId="{019D193D-9E86-47B1-88D4-8E4C4DE327B6}" dt="2023-10-20T20:57:35.106" v="4368" actId="1076"/>
        <pc:sldMkLst>
          <pc:docMk/>
          <pc:sldMk cId="1143808743" sldId="300"/>
        </pc:sldMkLst>
        <pc:spChg chg="mod">
          <ac:chgData name="Pierluigi Gioia" userId="9fb95aaf82a6cb45" providerId="LiveId" clId="{019D193D-9E86-47B1-88D4-8E4C4DE327B6}" dt="2023-10-20T20:35:21.884" v="3348" actId="20577"/>
          <ac:spMkLst>
            <pc:docMk/>
            <pc:sldMk cId="1143808743" sldId="300"/>
            <ac:spMk id="2" creationId="{228B867F-BEA1-2A01-BD32-D16731AC9F0F}"/>
          </ac:spMkLst>
        </pc:spChg>
        <pc:spChg chg="mod">
          <ac:chgData name="Pierluigi Gioia" userId="9fb95aaf82a6cb45" providerId="LiveId" clId="{019D193D-9E86-47B1-88D4-8E4C4DE327B6}" dt="2023-10-20T20:36:49.779" v="3628" actId="14100"/>
          <ac:spMkLst>
            <pc:docMk/>
            <pc:sldMk cId="1143808743" sldId="300"/>
            <ac:spMk id="3" creationId="{799580B7-153D-F60B-81CE-2723F47E661F}"/>
          </ac:spMkLst>
        </pc:spChg>
        <pc:picChg chg="add mod">
          <ac:chgData name="Pierluigi Gioia" userId="9fb95aaf82a6cb45" providerId="LiveId" clId="{019D193D-9E86-47B1-88D4-8E4C4DE327B6}" dt="2023-10-20T20:57:35.106" v="4368" actId="1076"/>
          <ac:picMkLst>
            <pc:docMk/>
            <pc:sldMk cId="1143808743" sldId="300"/>
            <ac:picMk id="4" creationId="{3C8A9455-D5A7-406D-2C97-013EBEE05481}"/>
          </ac:picMkLst>
        </pc:picChg>
      </pc:sldChg>
      <pc:sldChg chg="addSp modSp new mod">
        <pc:chgData name="Pierluigi Gioia" userId="9fb95aaf82a6cb45" providerId="LiveId" clId="{019D193D-9E86-47B1-88D4-8E4C4DE327B6}" dt="2023-10-20T20:57:49.617" v="4372" actId="20577"/>
        <pc:sldMkLst>
          <pc:docMk/>
          <pc:sldMk cId="615778488" sldId="301"/>
        </pc:sldMkLst>
        <pc:spChg chg="mod">
          <ac:chgData name="Pierluigi Gioia" userId="9fb95aaf82a6cb45" providerId="LiveId" clId="{019D193D-9E86-47B1-88D4-8E4C4DE327B6}" dt="2023-10-20T20:53:00.563" v="4101" actId="20577"/>
          <ac:spMkLst>
            <pc:docMk/>
            <pc:sldMk cId="615778488" sldId="301"/>
            <ac:spMk id="2" creationId="{A35E3457-9E70-9745-28DD-ED6401F1D87F}"/>
          </ac:spMkLst>
        </pc:spChg>
        <pc:spChg chg="mod">
          <ac:chgData name="Pierluigi Gioia" userId="9fb95aaf82a6cb45" providerId="LiveId" clId="{019D193D-9E86-47B1-88D4-8E4C4DE327B6}" dt="2023-10-20T20:57:49.617" v="4372" actId="20577"/>
          <ac:spMkLst>
            <pc:docMk/>
            <pc:sldMk cId="615778488" sldId="301"/>
            <ac:spMk id="3" creationId="{ED11A204-34CB-3F82-E72F-41E611E67BA9}"/>
          </ac:spMkLst>
        </pc:spChg>
        <pc:picChg chg="add mod">
          <ac:chgData name="Pierluigi Gioia" userId="9fb95aaf82a6cb45" providerId="LiveId" clId="{019D193D-9E86-47B1-88D4-8E4C4DE327B6}" dt="2023-10-20T20:55:47.139" v="4364" actId="14100"/>
          <ac:picMkLst>
            <pc:docMk/>
            <pc:sldMk cId="615778488" sldId="301"/>
            <ac:picMk id="4" creationId="{83709196-3526-A323-F88D-4E9ED33C305C}"/>
          </ac:picMkLst>
        </pc:picChg>
      </pc:sldChg>
      <pc:sldChg chg="addSp modSp new mod">
        <pc:chgData name="Pierluigi Gioia" userId="9fb95aaf82a6cb45" providerId="LiveId" clId="{019D193D-9E86-47B1-88D4-8E4C4DE327B6}" dt="2023-10-20T21:15:41.244" v="4839" actId="5793"/>
        <pc:sldMkLst>
          <pc:docMk/>
          <pc:sldMk cId="3147937999" sldId="302"/>
        </pc:sldMkLst>
        <pc:spChg chg="mod">
          <ac:chgData name="Pierluigi Gioia" userId="9fb95aaf82a6cb45" providerId="LiveId" clId="{019D193D-9E86-47B1-88D4-8E4C4DE327B6}" dt="2023-10-20T21:15:41.244" v="4839" actId="5793"/>
          <ac:spMkLst>
            <pc:docMk/>
            <pc:sldMk cId="3147937999" sldId="302"/>
            <ac:spMk id="2" creationId="{35F5F502-B437-CD84-A7D1-20A401F97354}"/>
          </ac:spMkLst>
        </pc:spChg>
        <pc:spChg chg="mod">
          <ac:chgData name="Pierluigi Gioia" userId="9fb95aaf82a6cb45" providerId="LiveId" clId="{019D193D-9E86-47B1-88D4-8E4C4DE327B6}" dt="2023-10-20T21:15:04.806" v="4797" actId="20577"/>
          <ac:spMkLst>
            <pc:docMk/>
            <pc:sldMk cId="3147937999" sldId="302"/>
            <ac:spMk id="3" creationId="{7F7575D5-AF6C-D0DA-9473-C1C359423512}"/>
          </ac:spMkLst>
        </pc:spChg>
        <pc:picChg chg="add mod">
          <ac:chgData name="Pierluigi Gioia" userId="9fb95aaf82a6cb45" providerId="LiveId" clId="{019D193D-9E86-47B1-88D4-8E4C4DE327B6}" dt="2023-10-20T21:12:42.144" v="4381" actId="1076"/>
          <ac:picMkLst>
            <pc:docMk/>
            <pc:sldMk cId="3147937999" sldId="302"/>
            <ac:picMk id="5" creationId="{DD1CAD92-C7D9-34E5-FD74-4DE569553146}"/>
          </ac:picMkLst>
        </pc:picChg>
      </pc:sldChg>
      <pc:sldChg chg="addSp delSp modSp new mod setBg">
        <pc:chgData name="Pierluigi Gioia" userId="9fb95aaf82a6cb45" providerId="LiveId" clId="{019D193D-9E86-47B1-88D4-8E4C4DE327B6}" dt="2023-10-20T21:16:40.808" v="4864" actId="26606"/>
        <pc:sldMkLst>
          <pc:docMk/>
          <pc:sldMk cId="3829768459" sldId="303"/>
        </pc:sldMkLst>
        <pc:spChg chg="mod">
          <ac:chgData name="Pierluigi Gioia" userId="9fb95aaf82a6cb45" providerId="LiveId" clId="{019D193D-9E86-47B1-88D4-8E4C4DE327B6}" dt="2023-10-20T21:16:40.808" v="4864" actId="26606"/>
          <ac:spMkLst>
            <pc:docMk/>
            <pc:sldMk cId="3829768459" sldId="303"/>
            <ac:spMk id="2" creationId="{2F059948-F5B4-BB79-A2B4-ADBD24C9142C}"/>
          </ac:spMkLst>
        </pc:spChg>
        <pc:spChg chg="del mod">
          <ac:chgData name="Pierluigi Gioia" userId="9fb95aaf82a6cb45" providerId="LiveId" clId="{019D193D-9E86-47B1-88D4-8E4C4DE327B6}" dt="2023-10-20T21:16:04.979" v="4862" actId="478"/>
          <ac:spMkLst>
            <pc:docMk/>
            <pc:sldMk cId="3829768459" sldId="303"/>
            <ac:spMk id="3" creationId="{FB8254EC-7896-0B26-948E-E88CCA9A1DF4}"/>
          </ac:spMkLst>
        </pc:spChg>
        <pc:spChg chg="add">
          <ac:chgData name="Pierluigi Gioia" userId="9fb95aaf82a6cb45" providerId="LiveId" clId="{019D193D-9E86-47B1-88D4-8E4C4DE327B6}" dt="2023-10-20T21:16:40.808" v="4864" actId="26606"/>
          <ac:spMkLst>
            <pc:docMk/>
            <pc:sldMk cId="3829768459" sldId="303"/>
            <ac:spMk id="9" creationId="{D4771268-CB57-404A-9271-370EB28F6090}"/>
          </ac:spMkLst>
        </pc:spChg>
        <pc:picChg chg="add mod">
          <ac:chgData name="Pierluigi Gioia" userId="9fb95aaf82a6cb45" providerId="LiveId" clId="{019D193D-9E86-47B1-88D4-8E4C4DE327B6}" dt="2023-10-20T21:16:40.808" v="4864" actId="26606"/>
          <ac:picMkLst>
            <pc:docMk/>
            <pc:sldMk cId="3829768459" sldId="303"/>
            <ac:picMk id="4" creationId="{3FFFDB56-7F07-8F8B-E0FF-742D9DA6A97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102D13-3585-AC6C-D2E9-B9521C0BC40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E10CF8D-CD78-AF8D-BAC2-AB61DC29E0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DFEA482-3507-0847-0B30-B6C54EA59F8F}"/>
              </a:ext>
            </a:extLst>
          </p:cNvPr>
          <p:cNvSpPr>
            <a:spLocks noGrp="1"/>
          </p:cNvSpPr>
          <p:nvPr>
            <p:ph type="dt" sz="half" idx="10"/>
          </p:nvPr>
        </p:nvSpPr>
        <p:spPr/>
        <p:txBody>
          <a:bodyPr/>
          <a:lstStyle/>
          <a:p>
            <a:fld id="{FAEB068A-88F9-425E-A6C9-2B317AC18062}" type="datetimeFigureOut">
              <a:rPr lang="it-IT" smtClean="0"/>
              <a:t>20/10/2023</a:t>
            </a:fld>
            <a:endParaRPr lang="it-IT"/>
          </a:p>
        </p:txBody>
      </p:sp>
      <p:sp>
        <p:nvSpPr>
          <p:cNvPr id="5" name="Segnaposto piè di pagina 4">
            <a:extLst>
              <a:ext uri="{FF2B5EF4-FFF2-40B4-BE49-F238E27FC236}">
                <a16:creationId xmlns:a16="http://schemas.microsoft.com/office/drawing/2014/main" id="{75337EB7-E9DE-17A2-7776-4DA555C8AD4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14B4847-381D-3255-6D72-6EE4CA463ADC}"/>
              </a:ext>
            </a:extLst>
          </p:cNvPr>
          <p:cNvSpPr>
            <a:spLocks noGrp="1"/>
          </p:cNvSpPr>
          <p:nvPr>
            <p:ph type="sldNum" sz="quarter" idx="12"/>
          </p:nvPr>
        </p:nvSpPr>
        <p:spPr/>
        <p:txBody>
          <a:bodyPr/>
          <a:lstStyle/>
          <a:p>
            <a:fld id="{A07D6072-7D3B-4430-AEC9-97003D262FF3}" type="slidenum">
              <a:rPr lang="it-IT" smtClean="0"/>
              <a:t>‹N›</a:t>
            </a:fld>
            <a:endParaRPr lang="it-IT"/>
          </a:p>
        </p:txBody>
      </p:sp>
    </p:spTree>
    <p:extLst>
      <p:ext uri="{BB962C8B-B14F-4D97-AF65-F5344CB8AC3E}">
        <p14:creationId xmlns:p14="http://schemas.microsoft.com/office/powerpoint/2010/main" val="3279904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C6EC8D-9B49-EE00-82E7-EEF9008F584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E69F5C5-FA08-DD2C-1E24-D8CD86F442F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2C90BB8-DC22-0185-CA43-2594A9E8DD58}"/>
              </a:ext>
            </a:extLst>
          </p:cNvPr>
          <p:cNvSpPr>
            <a:spLocks noGrp="1"/>
          </p:cNvSpPr>
          <p:nvPr>
            <p:ph type="dt" sz="half" idx="10"/>
          </p:nvPr>
        </p:nvSpPr>
        <p:spPr/>
        <p:txBody>
          <a:bodyPr/>
          <a:lstStyle/>
          <a:p>
            <a:fld id="{FAEB068A-88F9-425E-A6C9-2B317AC18062}" type="datetimeFigureOut">
              <a:rPr lang="it-IT" smtClean="0"/>
              <a:t>20/10/2023</a:t>
            </a:fld>
            <a:endParaRPr lang="it-IT"/>
          </a:p>
        </p:txBody>
      </p:sp>
      <p:sp>
        <p:nvSpPr>
          <p:cNvPr id="5" name="Segnaposto piè di pagina 4">
            <a:extLst>
              <a:ext uri="{FF2B5EF4-FFF2-40B4-BE49-F238E27FC236}">
                <a16:creationId xmlns:a16="http://schemas.microsoft.com/office/drawing/2014/main" id="{695F8BC0-E33C-A4C3-4FD6-DBAD2DE500C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9C6D5D9-FF81-FA71-171F-E2C04CAF4373}"/>
              </a:ext>
            </a:extLst>
          </p:cNvPr>
          <p:cNvSpPr>
            <a:spLocks noGrp="1"/>
          </p:cNvSpPr>
          <p:nvPr>
            <p:ph type="sldNum" sz="quarter" idx="12"/>
          </p:nvPr>
        </p:nvSpPr>
        <p:spPr/>
        <p:txBody>
          <a:bodyPr/>
          <a:lstStyle/>
          <a:p>
            <a:fld id="{A07D6072-7D3B-4430-AEC9-97003D262FF3}" type="slidenum">
              <a:rPr lang="it-IT" smtClean="0"/>
              <a:t>‹N›</a:t>
            </a:fld>
            <a:endParaRPr lang="it-IT"/>
          </a:p>
        </p:txBody>
      </p:sp>
    </p:spTree>
    <p:extLst>
      <p:ext uri="{BB962C8B-B14F-4D97-AF65-F5344CB8AC3E}">
        <p14:creationId xmlns:p14="http://schemas.microsoft.com/office/powerpoint/2010/main" val="3965882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C04761B-BD3F-A9E4-7AB8-99325541949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E29EA02-2D6E-712C-AFD7-08D340B82FE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200E511-1998-F83C-9AFC-21C041F29358}"/>
              </a:ext>
            </a:extLst>
          </p:cNvPr>
          <p:cNvSpPr>
            <a:spLocks noGrp="1"/>
          </p:cNvSpPr>
          <p:nvPr>
            <p:ph type="dt" sz="half" idx="10"/>
          </p:nvPr>
        </p:nvSpPr>
        <p:spPr/>
        <p:txBody>
          <a:bodyPr/>
          <a:lstStyle/>
          <a:p>
            <a:fld id="{FAEB068A-88F9-425E-A6C9-2B317AC18062}" type="datetimeFigureOut">
              <a:rPr lang="it-IT" smtClean="0"/>
              <a:t>20/10/2023</a:t>
            </a:fld>
            <a:endParaRPr lang="it-IT"/>
          </a:p>
        </p:txBody>
      </p:sp>
      <p:sp>
        <p:nvSpPr>
          <p:cNvPr id="5" name="Segnaposto piè di pagina 4">
            <a:extLst>
              <a:ext uri="{FF2B5EF4-FFF2-40B4-BE49-F238E27FC236}">
                <a16:creationId xmlns:a16="http://schemas.microsoft.com/office/drawing/2014/main" id="{41AE4FC8-CFFD-9EDF-1777-9A5ABF55627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C1FBB6B-179E-71C1-B9FA-87630845668F}"/>
              </a:ext>
            </a:extLst>
          </p:cNvPr>
          <p:cNvSpPr>
            <a:spLocks noGrp="1"/>
          </p:cNvSpPr>
          <p:nvPr>
            <p:ph type="sldNum" sz="quarter" idx="12"/>
          </p:nvPr>
        </p:nvSpPr>
        <p:spPr/>
        <p:txBody>
          <a:bodyPr/>
          <a:lstStyle/>
          <a:p>
            <a:fld id="{A07D6072-7D3B-4430-AEC9-97003D262FF3}" type="slidenum">
              <a:rPr lang="it-IT" smtClean="0"/>
              <a:t>‹N›</a:t>
            </a:fld>
            <a:endParaRPr lang="it-IT"/>
          </a:p>
        </p:txBody>
      </p:sp>
    </p:spTree>
    <p:extLst>
      <p:ext uri="{BB962C8B-B14F-4D97-AF65-F5344CB8AC3E}">
        <p14:creationId xmlns:p14="http://schemas.microsoft.com/office/powerpoint/2010/main" val="4078172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E6FEAD-7769-558E-FECC-78987552C6E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264E6F5-5874-9038-2B14-85D83C9BBE4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646D9F1-F165-3677-8FC5-9BEC170FBB13}"/>
              </a:ext>
            </a:extLst>
          </p:cNvPr>
          <p:cNvSpPr>
            <a:spLocks noGrp="1"/>
          </p:cNvSpPr>
          <p:nvPr>
            <p:ph type="dt" sz="half" idx="10"/>
          </p:nvPr>
        </p:nvSpPr>
        <p:spPr/>
        <p:txBody>
          <a:bodyPr/>
          <a:lstStyle/>
          <a:p>
            <a:fld id="{FAEB068A-88F9-425E-A6C9-2B317AC18062}" type="datetimeFigureOut">
              <a:rPr lang="it-IT" smtClean="0"/>
              <a:t>20/10/2023</a:t>
            </a:fld>
            <a:endParaRPr lang="it-IT"/>
          </a:p>
        </p:txBody>
      </p:sp>
      <p:sp>
        <p:nvSpPr>
          <p:cNvPr id="5" name="Segnaposto piè di pagina 4">
            <a:extLst>
              <a:ext uri="{FF2B5EF4-FFF2-40B4-BE49-F238E27FC236}">
                <a16:creationId xmlns:a16="http://schemas.microsoft.com/office/drawing/2014/main" id="{01FFCB09-7006-CA0B-E761-E16DB93BC67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F7A123D-3B2B-5C2E-4A65-E094625C17D7}"/>
              </a:ext>
            </a:extLst>
          </p:cNvPr>
          <p:cNvSpPr>
            <a:spLocks noGrp="1"/>
          </p:cNvSpPr>
          <p:nvPr>
            <p:ph type="sldNum" sz="quarter" idx="12"/>
          </p:nvPr>
        </p:nvSpPr>
        <p:spPr/>
        <p:txBody>
          <a:bodyPr/>
          <a:lstStyle/>
          <a:p>
            <a:fld id="{A07D6072-7D3B-4430-AEC9-97003D262FF3}" type="slidenum">
              <a:rPr lang="it-IT" smtClean="0"/>
              <a:t>‹N›</a:t>
            </a:fld>
            <a:endParaRPr lang="it-IT"/>
          </a:p>
        </p:txBody>
      </p:sp>
    </p:spTree>
    <p:extLst>
      <p:ext uri="{BB962C8B-B14F-4D97-AF65-F5344CB8AC3E}">
        <p14:creationId xmlns:p14="http://schemas.microsoft.com/office/powerpoint/2010/main" val="2264819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2024BF-305C-1C8E-586B-A64B5E2DFF8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A0CE2F7-C0B8-6F57-4F36-AA63387BAE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11BFC91-4665-6548-CEE8-7201D14F4CA3}"/>
              </a:ext>
            </a:extLst>
          </p:cNvPr>
          <p:cNvSpPr>
            <a:spLocks noGrp="1"/>
          </p:cNvSpPr>
          <p:nvPr>
            <p:ph type="dt" sz="half" idx="10"/>
          </p:nvPr>
        </p:nvSpPr>
        <p:spPr/>
        <p:txBody>
          <a:bodyPr/>
          <a:lstStyle/>
          <a:p>
            <a:fld id="{FAEB068A-88F9-425E-A6C9-2B317AC18062}" type="datetimeFigureOut">
              <a:rPr lang="it-IT" smtClean="0"/>
              <a:t>20/10/2023</a:t>
            </a:fld>
            <a:endParaRPr lang="it-IT"/>
          </a:p>
        </p:txBody>
      </p:sp>
      <p:sp>
        <p:nvSpPr>
          <p:cNvPr id="5" name="Segnaposto piè di pagina 4">
            <a:extLst>
              <a:ext uri="{FF2B5EF4-FFF2-40B4-BE49-F238E27FC236}">
                <a16:creationId xmlns:a16="http://schemas.microsoft.com/office/drawing/2014/main" id="{18A96105-7E5C-567D-F614-6A5926EE427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4B5EFB7-32F5-82C9-EBD8-0955FF256B6B}"/>
              </a:ext>
            </a:extLst>
          </p:cNvPr>
          <p:cNvSpPr>
            <a:spLocks noGrp="1"/>
          </p:cNvSpPr>
          <p:nvPr>
            <p:ph type="sldNum" sz="quarter" idx="12"/>
          </p:nvPr>
        </p:nvSpPr>
        <p:spPr/>
        <p:txBody>
          <a:bodyPr/>
          <a:lstStyle/>
          <a:p>
            <a:fld id="{A07D6072-7D3B-4430-AEC9-97003D262FF3}" type="slidenum">
              <a:rPr lang="it-IT" smtClean="0"/>
              <a:t>‹N›</a:t>
            </a:fld>
            <a:endParaRPr lang="it-IT"/>
          </a:p>
        </p:txBody>
      </p:sp>
    </p:spTree>
    <p:extLst>
      <p:ext uri="{BB962C8B-B14F-4D97-AF65-F5344CB8AC3E}">
        <p14:creationId xmlns:p14="http://schemas.microsoft.com/office/powerpoint/2010/main" val="2278113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741E46-3F14-738F-9C00-E8B66B94E76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B964B0E-A90F-C711-DACD-7A2143E49C9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A00CEF7-C5A1-93D6-B166-5B0AC18212D9}"/>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188C6BA-102D-317F-CED9-1F722057AC8C}"/>
              </a:ext>
            </a:extLst>
          </p:cNvPr>
          <p:cNvSpPr>
            <a:spLocks noGrp="1"/>
          </p:cNvSpPr>
          <p:nvPr>
            <p:ph type="dt" sz="half" idx="10"/>
          </p:nvPr>
        </p:nvSpPr>
        <p:spPr/>
        <p:txBody>
          <a:bodyPr/>
          <a:lstStyle/>
          <a:p>
            <a:fld id="{FAEB068A-88F9-425E-A6C9-2B317AC18062}" type="datetimeFigureOut">
              <a:rPr lang="it-IT" smtClean="0"/>
              <a:t>20/10/2023</a:t>
            </a:fld>
            <a:endParaRPr lang="it-IT"/>
          </a:p>
        </p:txBody>
      </p:sp>
      <p:sp>
        <p:nvSpPr>
          <p:cNvPr id="6" name="Segnaposto piè di pagina 5">
            <a:extLst>
              <a:ext uri="{FF2B5EF4-FFF2-40B4-BE49-F238E27FC236}">
                <a16:creationId xmlns:a16="http://schemas.microsoft.com/office/drawing/2014/main" id="{714202B2-3958-AD44-0D61-5AF11F0D419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548CCD3-4B75-4DC6-43BB-3AD4D400FD45}"/>
              </a:ext>
            </a:extLst>
          </p:cNvPr>
          <p:cNvSpPr>
            <a:spLocks noGrp="1"/>
          </p:cNvSpPr>
          <p:nvPr>
            <p:ph type="sldNum" sz="quarter" idx="12"/>
          </p:nvPr>
        </p:nvSpPr>
        <p:spPr/>
        <p:txBody>
          <a:bodyPr/>
          <a:lstStyle/>
          <a:p>
            <a:fld id="{A07D6072-7D3B-4430-AEC9-97003D262FF3}" type="slidenum">
              <a:rPr lang="it-IT" smtClean="0"/>
              <a:t>‹N›</a:t>
            </a:fld>
            <a:endParaRPr lang="it-IT"/>
          </a:p>
        </p:txBody>
      </p:sp>
    </p:spTree>
    <p:extLst>
      <p:ext uri="{BB962C8B-B14F-4D97-AF65-F5344CB8AC3E}">
        <p14:creationId xmlns:p14="http://schemas.microsoft.com/office/powerpoint/2010/main" val="2822038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8CFE3A-F26B-7CA0-B7F7-08E48AA9F3A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FDA62BD-4E0C-4EDB-076E-EAAC40DCC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60DA2AC-518B-9014-00A8-38C8E93A6B6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F345892-871B-E485-97D6-28D023F1FC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9AC085E-E100-1FF6-C670-5BC41BFDB1E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238479D-6800-F589-BE42-FC316197159B}"/>
              </a:ext>
            </a:extLst>
          </p:cNvPr>
          <p:cNvSpPr>
            <a:spLocks noGrp="1"/>
          </p:cNvSpPr>
          <p:nvPr>
            <p:ph type="dt" sz="half" idx="10"/>
          </p:nvPr>
        </p:nvSpPr>
        <p:spPr/>
        <p:txBody>
          <a:bodyPr/>
          <a:lstStyle/>
          <a:p>
            <a:fld id="{FAEB068A-88F9-425E-A6C9-2B317AC18062}" type="datetimeFigureOut">
              <a:rPr lang="it-IT" smtClean="0"/>
              <a:t>20/10/2023</a:t>
            </a:fld>
            <a:endParaRPr lang="it-IT"/>
          </a:p>
        </p:txBody>
      </p:sp>
      <p:sp>
        <p:nvSpPr>
          <p:cNvPr id="8" name="Segnaposto piè di pagina 7">
            <a:extLst>
              <a:ext uri="{FF2B5EF4-FFF2-40B4-BE49-F238E27FC236}">
                <a16:creationId xmlns:a16="http://schemas.microsoft.com/office/drawing/2014/main" id="{1E26EAEE-A111-CCB4-DE60-A13BE5572163}"/>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FA2B6E22-E12B-45F7-5987-EEC9339E6C3E}"/>
              </a:ext>
            </a:extLst>
          </p:cNvPr>
          <p:cNvSpPr>
            <a:spLocks noGrp="1"/>
          </p:cNvSpPr>
          <p:nvPr>
            <p:ph type="sldNum" sz="quarter" idx="12"/>
          </p:nvPr>
        </p:nvSpPr>
        <p:spPr/>
        <p:txBody>
          <a:bodyPr/>
          <a:lstStyle/>
          <a:p>
            <a:fld id="{A07D6072-7D3B-4430-AEC9-97003D262FF3}" type="slidenum">
              <a:rPr lang="it-IT" smtClean="0"/>
              <a:t>‹N›</a:t>
            </a:fld>
            <a:endParaRPr lang="it-IT"/>
          </a:p>
        </p:txBody>
      </p:sp>
    </p:spTree>
    <p:extLst>
      <p:ext uri="{BB962C8B-B14F-4D97-AF65-F5344CB8AC3E}">
        <p14:creationId xmlns:p14="http://schemas.microsoft.com/office/powerpoint/2010/main" val="3291243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BFFAB1-03CA-2C00-D303-E0574774A7F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6E3F4A0-7322-6F06-0087-9F0BF4B617B3}"/>
              </a:ext>
            </a:extLst>
          </p:cNvPr>
          <p:cNvSpPr>
            <a:spLocks noGrp="1"/>
          </p:cNvSpPr>
          <p:nvPr>
            <p:ph type="dt" sz="half" idx="10"/>
          </p:nvPr>
        </p:nvSpPr>
        <p:spPr/>
        <p:txBody>
          <a:bodyPr/>
          <a:lstStyle/>
          <a:p>
            <a:fld id="{FAEB068A-88F9-425E-A6C9-2B317AC18062}" type="datetimeFigureOut">
              <a:rPr lang="it-IT" smtClean="0"/>
              <a:t>20/10/2023</a:t>
            </a:fld>
            <a:endParaRPr lang="it-IT"/>
          </a:p>
        </p:txBody>
      </p:sp>
      <p:sp>
        <p:nvSpPr>
          <p:cNvPr id="4" name="Segnaposto piè di pagina 3">
            <a:extLst>
              <a:ext uri="{FF2B5EF4-FFF2-40B4-BE49-F238E27FC236}">
                <a16:creationId xmlns:a16="http://schemas.microsoft.com/office/drawing/2014/main" id="{8FBA2E0E-B68B-1FA4-E989-4C31FE763EE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BF4AE34-A210-AF16-C7AB-72BB0D8853A4}"/>
              </a:ext>
            </a:extLst>
          </p:cNvPr>
          <p:cNvSpPr>
            <a:spLocks noGrp="1"/>
          </p:cNvSpPr>
          <p:nvPr>
            <p:ph type="sldNum" sz="quarter" idx="12"/>
          </p:nvPr>
        </p:nvSpPr>
        <p:spPr/>
        <p:txBody>
          <a:bodyPr/>
          <a:lstStyle/>
          <a:p>
            <a:fld id="{A07D6072-7D3B-4430-AEC9-97003D262FF3}" type="slidenum">
              <a:rPr lang="it-IT" smtClean="0"/>
              <a:t>‹N›</a:t>
            </a:fld>
            <a:endParaRPr lang="it-IT"/>
          </a:p>
        </p:txBody>
      </p:sp>
    </p:spTree>
    <p:extLst>
      <p:ext uri="{BB962C8B-B14F-4D97-AF65-F5344CB8AC3E}">
        <p14:creationId xmlns:p14="http://schemas.microsoft.com/office/powerpoint/2010/main" val="54351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9FB2A6A-02C5-C52F-66B1-C1F0DCC47FA9}"/>
              </a:ext>
            </a:extLst>
          </p:cNvPr>
          <p:cNvSpPr>
            <a:spLocks noGrp="1"/>
          </p:cNvSpPr>
          <p:nvPr>
            <p:ph type="dt" sz="half" idx="10"/>
          </p:nvPr>
        </p:nvSpPr>
        <p:spPr/>
        <p:txBody>
          <a:bodyPr/>
          <a:lstStyle/>
          <a:p>
            <a:fld id="{FAEB068A-88F9-425E-A6C9-2B317AC18062}" type="datetimeFigureOut">
              <a:rPr lang="it-IT" smtClean="0"/>
              <a:t>20/10/2023</a:t>
            </a:fld>
            <a:endParaRPr lang="it-IT"/>
          </a:p>
        </p:txBody>
      </p:sp>
      <p:sp>
        <p:nvSpPr>
          <p:cNvPr id="3" name="Segnaposto piè di pagina 2">
            <a:extLst>
              <a:ext uri="{FF2B5EF4-FFF2-40B4-BE49-F238E27FC236}">
                <a16:creationId xmlns:a16="http://schemas.microsoft.com/office/drawing/2014/main" id="{AAB8F304-BE27-A71B-EB1B-09CDD15B9BF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8D2B7AD-2C5F-6836-D315-2A1045C3DC42}"/>
              </a:ext>
            </a:extLst>
          </p:cNvPr>
          <p:cNvSpPr>
            <a:spLocks noGrp="1"/>
          </p:cNvSpPr>
          <p:nvPr>
            <p:ph type="sldNum" sz="quarter" idx="12"/>
          </p:nvPr>
        </p:nvSpPr>
        <p:spPr/>
        <p:txBody>
          <a:bodyPr/>
          <a:lstStyle/>
          <a:p>
            <a:fld id="{A07D6072-7D3B-4430-AEC9-97003D262FF3}" type="slidenum">
              <a:rPr lang="it-IT" smtClean="0"/>
              <a:t>‹N›</a:t>
            </a:fld>
            <a:endParaRPr lang="it-IT"/>
          </a:p>
        </p:txBody>
      </p:sp>
    </p:spTree>
    <p:extLst>
      <p:ext uri="{BB962C8B-B14F-4D97-AF65-F5344CB8AC3E}">
        <p14:creationId xmlns:p14="http://schemas.microsoft.com/office/powerpoint/2010/main" val="4268572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3950CC-FD4C-6928-A0C0-BA050ADCBE7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B30A7FD-4FBA-2D37-B922-C28C870B2C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95C4A3D-DBC1-9F0F-AAB0-C2C30F695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7FD7C12-E00C-DC44-D48E-2CCBA34A42DD}"/>
              </a:ext>
            </a:extLst>
          </p:cNvPr>
          <p:cNvSpPr>
            <a:spLocks noGrp="1"/>
          </p:cNvSpPr>
          <p:nvPr>
            <p:ph type="dt" sz="half" idx="10"/>
          </p:nvPr>
        </p:nvSpPr>
        <p:spPr/>
        <p:txBody>
          <a:bodyPr/>
          <a:lstStyle/>
          <a:p>
            <a:fld id="{FAEB068A-88F9-425E-A6C9-2B317AC18062}" type="datetimeFigureOut">
              <a:rPr lang="it-IT" smtClean="0"/>
              <a:t>20/10/2023</a:t>
            </a:fld>
            <a:endParaRPr lang="it-IT"/>
          </a:p>
        </p:txBody>
      </p:sp>
      <p:sp>
        <p:nvSpPr>
          <p:cNvPr id="6" name="Segnaposto piè di pagina 5">
            <a:extLst>
              <a:ext uri="{FF2B5EF4-FFF2-40B4-BE49-F238E27FC236}">
                <a16:creationId xmlns:a16="http://schemas.microsoft.com/office/drawing/2014/main" id="{75D88A3E-87F9-683A-6B6E-ACE7F7DA44C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97127B1-DB56-7097-E93A-BAB657F6CAE0}"/>
              </a:ext>
            </a:extLst>
          </p:cNvPr>
          <p:cNvSpPr>
            <a:spLocks noGrp="1"/>
          </p:cNvSpPr>
          <p:nvPr>
            <p:ph type="sldNum" sz="quarter" idx="12"/>
          </p:nvPr>
        </p:nvSpPr>
        <p:spPr/>
        <p:txBody>
          <a:bodyPr/>
          <a:lstStyle/>
          <a:p>
            <a:fld id="{A07D6072-7D3B-4430-AEC9-97003D262FF3}" type="slidenum">
              <a:rPr lang="it-IT" smtClean="0"/>
              <a:t>‹N›</a:t>
            </a:fld>
            <a:endParaRPr lang="it-IT"/>
          </a:p>
        </p:txBody>
      </p:sp>
    </p:spTree>
    <p:extLst>
      <p:ext uri="{BB962C8B-B14F-4D97-AF65-F5344CB8AC3E}">
        <p14:creationId xmlns:p14="http://schemas.microsoft.com/office/powerpoint/2010/main" val="3861671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FE645B-9AAD-C528-AD0B-BD2020A5CDB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7AC1A6D-7731-4E24-EAE8-C43569224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6E3AA48-372E-8849-64E1-660F8C61D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7618A1F-97E9-F469-7A95-1D0A8A81E272}"/>
              </a:ext>
            </a:extLst>
          </p:cNvPr>
          <p:cNvSpPr>
            <a:spLocks noGrp="1"/>
          </p:cNvSpPr>
          <p:nvPr>
            <p:ph type="dt" sz="half" idx="10"/>
          </p:nvPr>
        </p:nvSpPr>
        <p:spPr/>
        <p:txBody>
          <a:bodyPr/>
          <a:lstStyle/>
          <a:p>
            <a:fld id="{FAEB068A-88F9-425E-A6C9-2B317AC18062}" type="datetimeFigureOut">
              <a:rPr lang="it-IT" smtClean="0"/>
              <a:t>20/10/2023</a:t>
            </a:fld>
            <a:endParaRPr lang="it-IT"/>
          </a:p>
        </p:txBody>
      </p:sp>
      <p:sp>
        <p:nvSpPr>
          <p:cNvPr id="6" name="Segnaposto piè di pagina 5">
            <a:extLst>
              <a:ext uri="{FF2B5EF4-FFF2-40B4-BE49-F238E27FC236}">
                <a16:creationId xmlns:a16="http://schemas.microsoft.com/office/drawing/2014/main" id="{103A3F2E-F7F7-FA7D-8631-4298FCE8825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AD1DC17-CEAB-AD73-3316-209F9717B206}"/>
              </a:ext>
            </a:extLst>
          </p:cNvPr>
          <p:cNvSpPr>
            <a:spLocks noGrp="1"/>
          </p:cNvSpPr>
          <p:nvPr>
            <p:ph type="sldNum" sz="quarter" idx="12"/>
          </p:nvPr>
        </p:nvSpPr>
        <p:spPr/>
        <p:txBody>
          <a:bodyPr/>
          <a:lstStyle/>
          <a:p>
            <a:fld id="{A07D6072-7D3B-4430-AEC9-97003D262FF3}" type="slidenum">
              <a:rPr lang="it-IT" smtClean="0"/>
              <a:t>‹N›</a:t>
            </a:fld>
            <a:endParaRPr lang="it-IT"/>
          </a:p>
        </p:txBody>
      </p:sp>
    </p:spTree>
    <p:extLst>
      <p:ext uri="{BB962C8B-B14F-4D97-AF65-F5344CB8AC3E}">
        <p14:creationId xmlns:p14="http://schemas.microsoft.com/office/powerpoint/2010/main" val="132931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4D0714D-2FBF-B681-1A90-BAA3AFA1AE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185C569-4000-02A5-7844-33E81544E5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0D7BE57-DB6D-D70B-44D7-EA81F2F14F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EB068A-88F9-425E-A6C9-2B317AC18062}" type="datetimeFigureOut">
              <a:rPr lang="it-IT" smtClean="0"/>
              <a:t>20/10/2023</a:t>
            </a:fld>
            <a:endParaRPr lang="it-IT"/>
          </a:p>
        </p:txBody>
      </p:sp>
      <p:sp>
        <p:nvSpPr>
          <p:cNvPr id="5" name="Segnaposto piè di pagina 4">
            <a:extLst>
              <a:ext uri="{FF2B5EF4-FFF2-40B4-BE49-F238E27FC236}">
                <a16:creationId xmlns:a16="http://schemas.microsoft.com/office/drawing/2014/main" id="{5E0F8A78-9E24-E8B6-BC64-55982E6AAB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72798C8-77C2-01CF-86C9-C5D0CBDA3D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D6072-7D3B-4430-AEC9-97003D262FF3}" type="slidenum">
              <a:rPr lang="it-IT" smtClean="0"/>
              <a:t>‹N›</a:t>
            </a:fld>
            <a:endParaRPr lang="it-IT"/>
          </a:p>
        </p:txBody>
      </p:sp>
    </p:spTree>
    <p:extLst>
      <p:ext uri="{BB962C8B-B14F-4D97-AF65-F5344CB8AC3E}">
        <p14:creationId xmlns:p14="http://schemas.microsoft.com/office/powerpoint/2010/main" val="2188447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326471-3797-66DC-EE5A-15A1BA30C849}"/>
              </a:ext>
            </a:extLst>
          </p:cNvPr>
          <p:cNvSpPr>
            <a:spLocks noGrp="1"/>
          </p:cNvSpPr>
          <p:nvPr>
            <p:ph type="ctrTitle"/>
          </p:nvPr>
        </p:nvSpPr>
        <p:spPr/>
        <p:txBody>
          <a:bodyPr/>
          <a:lstStyle/>
          <a:p>
            <a:r>
              <a:rPr lang="it-IT" dirty="0"/>
              <a:t>Ottobre, mese ormai estivo?</a:t>
            </a:r>
          </a:p>
        </p:txBody>
      </p:sp>
      <p:sp>
        <p:nvSpPr>
          <p:cNvPr id="3" name="Sottotitolo 2">
            <a:extLst>
              <a:ext uri="{FF2B5EF4-FFF2-40B4-BE49-F238E27FC236}">
                <a16:creationId xmlns:a16="http://schemas.microsoft.com/office/drawing/2014/main" id="{68B6B3FB-409F-2293-FBCC-AE36F6ED7055}"/>
              </a:ext>
            </a:extLst>
          </p:cNvPr>
          <p:cNvSpPr>
            <a:spLocks noGrp="1"/>
          </p:cNvSpPr>
          <p:nvPr>
            <p:ph type="subTitle" idx="1"/>
          </p:nvPr>
        </p:nvSpPr>
        <p:spPr/>
        <p:txBody>
          <a:bodyPr/>
          <a:lstStyle/>
          <a:p>
            <a:r>
              <a:rPr lang="it-IT" dirty="0"/>
              <a:t>Perché ad ottobre si incontrano spesso condizioni di tempo estivo</a:t>
            </a:r>
          </a:p>
        </p:txBody>
      </p:sp>
    </p:spTree>
    <p:extLst>
      <p:ext uri="{BB962C8B-B14F-4D97-AF65-F5344CB8AC3E}">
        <p14:creationId xmlns:p14="http://schemas.microsoft.com/office/powerpoint/2010/main" val="4236943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49C327-E633-C839-D42A-9CDD1AC8ED35}"/>
              </a:ext>
            </a:extLst>
          </p:cNvPr>
          <p:cNvSpPr>
            <a:spLocks noGrp="1"/>
          </p:cNvSpPr>
          <p:nvPr>
            <p:ph type="title"/>
          </p:nvPr>
        </p:nvSpPr>
        <p:spPr/>
        <p:txBody>
          <a:bodyPr/>
          <a:lstStyle/>
          <a:p>
            <a:r>
              <a:rPr lang="it-IT" dirty="0"/>
              <a:t>Una montagna d’aria calda</a:t>
            </a:r>
          </a:p>
        </p:txBody>
      </p:sp>
      <p:sp>
        <p:nvSpPr>
          <p:cNvPr id="3" name="Segnaposto contenuto 2">
            <a:extLst>
              <a:ext uri="{FF2B5EF4-FFF2-40B4-BE49-F238E27FC236}">
                <a16:creationId xmlns:a16="http://schemas.microsoft.com/office/drawing/2014/main" id="{6A2FFB0E-330D-7A64-23E8-F6AC345BD13F}"/>
              </a:ext>
            </a:extLst>
          </p:cNvPr>
          <p:cNvSpPr>
            <a:spLocks noGrp="1"/>
          </p:cNvSpPr>
          <p:nvPr>
            <p:ph idx="1"/>
          </p:nvPr>
        </p:nvSpPr>
        <p:spPr>
          <a:xfrm>
            <a:off x="838201" y="1825625"/>
            <a:ext cx="3992418" cy="4351338"/>
          </a:xfrm>
        </p:spPr>
        <p:txBody>
          <a:bodyPr/>
          <a:lstStyle/>
          <a:p>
            <a:pPr marL="0" indent="0">
              <a:buNone/>
            </a:pPr>
            <a:r>
              <a:rPr lang="it-IT" dirty="0"/>
              <a:t>Nelle zone intertropicali di convergenza, si forma come una montagna di aria calda che tende ad accumularsi nelle zone tropicali, dove si formano le enormi fasce di alta pressione permanenti che causano la formazione dei deserti, fra cui quello del Sahara</a:t>
            </a:r>
          </a:p>
        </p:txBody>
      </p:sp>
      <p:pic>
        <p:nvPicPr>
          <p:cNvPr id="4" name="Immagine 3">
            <a:extLst>
              <a:ext uri="{FF2B5EF4-FFF2-40B4-BE49-F238E27FC236}">
                <a16:creationId xmlns:a16="http://schemas.microsoft.com/office/drawing/2014/main" id="{1D39980B-C621-9B0B-8808-21B9E0B2F4FA}"/>
              </a:ext>
            </a:extLst>
          </p:cNvPr>
          <p:cNvPicPr>
            <a:picLocks noChangeAspect="1"/>
          </p:cNvPicPr>
          <p:nvPr/>
        </p:nvPicPr>
        <p:blipFill>
          <a:blip r:embed="rId2"/>
          <a:stretch>
            <a:fillRect/>
          </a:stretch>
        </p:blipFill>
        <p:spPr>
          <a:xfrm>
            <a:off x="5497759" y="1690688"/>
            <a:ext cx="6537222" cy="4351338"/>
          </a:xfrm>
          <a:prstGeom prst="rect">
            <a:avLst/>
          </a:prstGeom>
        </p:spPr>
      </p:pic>
    </p:spTree>
    <p:extLst>
      <p:ext uri="{BB962C8B-B14F-4D97-AF65-F5344CB8AC3E}">
        <p14:creationId xmlns:p14="http://schemas.microsoft.com/office/powerpoint/2010/main" val="4235052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7A15EE-AE84-795A-A2A0-CFF020E93F72}"/>
              </a:ext>
            </a:extLst>
          </p:cNvPr>
          <p:cNvSpPr>
            <a:spLocks noGrp="1"/>
          </p:cNvSpPr>
          <p:nvPr>
            <p:ph type="title"/>
          </p:nvPr>
        </p:nvSpPr>
        <p:spPr/>
        <p:txBody>
          <a:bodyPr/>
          <a:lstStyle/>
          <a:p>
            <a:r>
              <a:rPr lang="it-IT" dirty="0"/>
              <a:t>Le valli polari</a:t>
            </a:r>
          </a:p>
        </p:txBody>
      </p:sp>
      <p:sp>
        <p:nvSpPr>
          <p:cNvPr id="3" name="Segnaposto contenuto 2">
            <a:extLst>
              <a:ext uri="{FF2B5EF4-FFF2-40B4-BE49-F238E27FC236}">
                <a16:creationId xmlns:a16="http://schemas.microsoft.com/office/drawing/2014/main" id="{B14B1B1F-369B-CB43-290D-091538F9FF8F}"/>
              </a:ext>
            </a:extLst>
          </p:cNvPr>
          <p:cNvSpPr>
            <a:spLocks noGrp="1"/>
          </p:cNvSpPr>
          <p:nvPr>
            <p:ph idx="1"/>
          </p:nvPr>
        </p:nvSpPr>
        <p:spPr>
          <a:xfrm>
            <a:off x="838200" y="1825625"/>
            <a:ext cx="3554338" cy="4351338"/>
          </a:xfrm>
        </p:spPr>
        <p:txBody>
          <a:bodyPr/>
          <a:lstStyle/>
          <a:p>
            <a:pPr marL="0" indent="0">
              <a:buNone/>
            </a:pPr>
            <a:r>
              <a:rPr lang="it-IT" dirty="0"/>
              <a:t>Viceversa, l’aria fredda e densa che staziona sui poli forma come delle valli, nelle quali l’aria calda tropicale tende a cadere per ristabilire l’equilibrio termico e redistribuire il calore</a:t>
            </a:r>
          </a:p>
        </p:txBody>
      </p:sp>
      <p:sp>
        <p:nvSpPr>
          <p:cNvPr id="4" name="Ovale 3">
            <a:extLst>
              <a:ext uri="{FF2B5EF4-FFF2-40B4-BE49-F238E27FC236}">
                <a16:creationId xmlns:a16="http://schemas.microsoft.com/office/drawing/2014/main" id="{625AE6EE-371D-FECA-DB94-129D251F54E4}"/>
              </a:ext>
            </a:extLst>
          </p:cNvPr>
          <p:cNvSpPr/>
          <p:nvPr/>
        </p:nvSpPr>
        <p:spPr>
          <a:xfrm>
            <a:off x="5614587" y="1435693"/>
            <a:ext cx="5067656" cy="474127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it-IT" sz="4000" b="1" dirty="0">
                <a:solidFill>
                  <a:srgbClr val="FF0000"/>
                </a:solidFill>
              </a:rPr>
              <a:t>CALDO</a:t>
            </a:r>
          </a:p>
        </p:txBody>
      </p:sp>
      <p:sp>
        <p:nvSpPr>
          <p:cNvPr id="5" name="Ovale 4">
            <a:extLst>
              <a:ext uri="{FF2B5EF4-FFF2-40B4-BE49-F238E27FC236}">
                <a16:creationId xmlns:a16="http://schemas.microsoft.com/office/drawing/2014/main" id="{0F6ED6EB-AD5C-C454-6351-26D36E8EF9CF}"/>
              </a:ext>
            </a:extLst>
          </p:cNvPr>
          <p:cNvSpPr/>
          <p:nvPr/>
        </p:nvSpPr>
        <p:spPr>
          <a:xfrm>
            <a:off x="4589092" y="1247686"/>
            <a:ext cx="7135738" cy="517875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5031BE23-4C3A-4508-58EB-2C02878F5F98}"/>
              </a:ext>
            </a:extLst>
          </p:cNvPr>
          <p:cNvSpPr txBox="1"/>
          <p:nvPr/>
        </p:nvSpPr>
        <p:spPr>
          <a:xfrm>
            <a:off x="7511926" y="766296"/>
            <a:ext cx="1420582" cy="523220"/>
          </a:xfrm>
          <a:prstGeom prst="rect">
            <a:avLst/>
          </a:prstGeom>
          <a:noFill/>
        </p:spPr>
        <p:txBody>
          <a:bodyPr wrap="none" rtlCol="0">
            <a:spAutoFit/>
          </a:bodyPr>
          <a:lstStyle/>
          <a:p>
            <a:r>
              <a:rPr lang="it-IT" sz="2800" b="1" dirty="0">
                <a:solidFill>
                  <a:srgbClr val="00B0F0"/>
                </a:solidFill>
              </a:rPr>
              <a:t>FREDDO</a:t>
            </a:r>
          </a:p>
        </p:txBody>
      </p:sp>
      <p:sp>
        <p:nvSpPr>
          <p:cNvPr id="7" name="CasellaDiTesto 6">
            <a:extLst>
              <a:ext uri="{FF2B5EF4-FFF2-40B4-BE49-F238E27FC236}">
                <a16:creationId xmlns:a16="http://schemas.microsoft.com/office/drawing/2014/main" id="{6A3F3D25-8ADE-5921-385E-A622FC94BAB3}"/>
              </a:ext>
            </a:extLst>
          </p:cNvPr>
          <p:cNvSpPr txBox="1"/>
          <p:nvPr/>
        </p:nvSpPr>
        <p:spPr>
          <a:xfrm>
            <a:off x="7438124" y="6384607"/>
            <a:ext cx="1420582" cy="523220"/>
          </a:xfrm>
          <a:prstGeom prst="rect">
            <a:avLst/>
          </a:prstGeom>
          <a:noFill/>
        </p:spPr>
        <p:txBody>
          <a:bodyPr wrap="none" rtlCol="0">
            <a:spAutoFit/>
          </a:bodyPr>
          <a:lstStyle/>
          <a:p>
            <a:r>
              <a:rPr lang="it-IT" sz="2800" b="1" dirty="0">
                <a:solidFill>
                  <a:srgbClr val="00B0F0"/>
                </a:solidFill>
              </a:rPr>
              <a:t>FREDDO</a:t>
            </a:r>
          </a:p>
        </p:txBody>
      </p:sp>
    </p:spTree>
    <p:extLst>
      <p:ext uri="{BB962C8B-B14F-4D97-AF65-F5344CB8AC3E}">
        <p14:creationId xmlns:p14="http://schemas.microsoft.com/office/powerpoint/2010/main" val="2683461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3CE2FB-9204-A765-30E4-FE8AC8F3376D}"/>
              </a:ext>
            </a:extLst>
          </p:cNvPr>
          <p:cNvSpPr>
            <a:spLocks noGrp="1"/>
          </p:cNvSpPr>
          <p:nvPr>
            <p:ph type="title"/>
          </p:nvPr>
        </p:nvSpPr>
        <p:spPr/>
        <p:txBody>
          <a:bodyPr/>
          <a:lstStyle/>
          <a:p>
            <a:r>
              <a:rPr lang="it-IT" dirty="0"/>
              <a:t>Lo zampino della rotazione terrestre</a:t>
            </a:r>
          </a:p>
        </p:txBody>
      </p:sp>
      <p:sp>
        <p:nvSpPr>
          <p:cNvPr id="3" name="Segnaposto contenuto 2">
            <a:extLst>
              <a:ext uri="{FF2B5EF4-FFF2-40B4-BE49-F238E27FC236}">
                <a16:creationId xmlns:a16="http://schemas.microsoft.com/office/drawing/2014/main" id="{74DD3F0C-A977-EC72-3E8B-9C74C6A81681}"/>
              </a:ext>
            </a:extLst>
          </p:cNvPr>
          <p:cNvSpPr>
            <a:spLocks noGrp="1"/>
          </p:cNvSpPr>
          <p:nvPr>
            <p:ph idx="1"/>
          </p:nvPr>
        </p:nvSpPr>
        <p:spPr>
          <a:xfrm>
            <a:off x="838200" y="1825625"/>
            <a:ext cx="4101269" cy="4351338"/>
          </a:xfrm>
        </p:spPr>
        <p:txBody>
          <a:bodyPr/>
          <a:lstStyle/>
          <a:p>
            <a:pPr marL="0" indent="0">
              <a:buNone/>
            </a:pPr>
            <a:r>
              <a:rPr lang="it-IT" dirty="0"/>
              <a:t>Ma l’aria non si sposta semplicemente dall’equatore ai poli perché il suo cammino subisce la deviazione  indotta dalla rotazione terrestre e questo provoca la formazione di diverse celle convettive, tre per ogni emisfero.</a:t>
            </a:r>
          </a:p>
        </p:txBody>
      </p:sp>
      <p:pic>
        <p:nvPicPr>
          <p:cNvPr id="4" name="Immagine 3">
            <a:extLst>
              <a:ext uri="{FF2B5EF4-FFF2-40B4-BE49-F238E27FC236}">
                <a16:creationId xmlns:a16="http://schemas.microsoft.com/office/drawing/2014/main" id="{9D1D451A-F071-FE45-4F30-97A1C6336E96}"/>
              </a:ext>
            </a:extLst>
          </p:cNvPr>
          <p:cNvPicPr>
            <a:picLocks noChangeAspect="1"/>
          </p:cNvPicPr>
          <p:nvPr/>
        </p:nvPicPr>
        <p:blipFill>
          <a:blip r:embed="rId2"/>
          <a:stretch>
            <a:fillRect/>
          </a:stretch>
        </p:blipFill>
        <p:spPr>
          <a:xfrm>
            <a:off x="5724236" y="1400787"/>
            <a:ext cx="6098309" cy="5092088"/>
          </a:xfrm>
          <a:prstGeom prst="rect">
            <a:avLst/>
          </a:prstGeom>
        </p:spPr>
      </p:pic>
    </p:spTree>
    <p:extLst>
      <p:ext uri="{BB962C8B-B14F-4D97-AF65-F5344CB8AC3E}">
        <p14:creationId xmlns:p14="http://schemas.microsoft.com/office/powerpoint/2010/main" val="4023857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7F486C-E82B-83FC-8FAB-60491E9BCBCA}"/>
              </a:ext>
            </a:extLst>
          </p:cNvPr>
          <p:cNvSpPr>
            <a:spLocks noGrp="1"/>
          </p:cNvSpPr>
          <p:nvPr>
            <p:ph type="title"/>
          </p:nvPr>
        </p:nvSpPr>
        <p:spPr/>
        <p:txBody>
          <a:bodyPr/>
          <a:lstStyle/>
          <a:p>
            <a:r>
              <a:rPr lang="it-IT" dirty="0"/>
              <a:t>I venti occidentali</a:t>
            </a:r>
          </a:p>
        </p:txBody>
      </p:sp>
      <p:sp>
        <p:nvSpPr>
          <p:cNvPr id="3" name="Segnaposto contenuto 2">
            <a:extLst>
              <a:ext uri="{FF2B5EF4-FFF2-40B4-BE49-F238E27FC236}">
                <a16:creationId xmlns:a16="http://schemas.microsoft.com/office/drawing/2014/main" id="{0FC38A41-9A4E-0B7D-1A7C-6DF7081C943C}"/>
              </a:ext>
            </a:extLst>
          </p:cNvPr>
          <p:cNvSpPr>
            <a:spLocks noGrp="1"/>
          </p:cNvSpPr>
          <p:nvPr>
            <p:ph idx="1"/>
          </p:nvPr>
        </p:nvSpPr>
        <p:spPr>
          <a:xfrm>
            <a:off x="838200" y="1825625"/>
            <a:ext cx="4195273" cy="4351338"/>
          </a:xfrm>
        </p:spPr>
        <p:txBody>
          <a:bodyPr/>
          <a:lstStyle/>
          <a:p>
            <a:pPr marL="0" indent="0">
              <a:buNone/>
            </a:pPr>
            <a:r>
              <a:rPr lang="it-IT" dirty="0"/>
              <a:t>Dalle zone sub-tropicali, l’aria che dalle alte quote è costretta a ridiscendere, sfugge e viene deviata verso destra nell’emisfero boreale e verso sinistra in quello australe dalla rotazione terrestre. Nascono così</a:t>
            </a:r>
          </a:p>
        </p:txBody>
      </p:sp>
      <p:pic>
        <p:nvPicPr>
          <p:cNvPr id="4" name="Immagine 3">
            <a:extLst>
              <a:ext uri="{FF2B5EF4-FFF2-40B4-BE49-F238E27FC236}">
                <a16:creationId xmlns:a16="http://schemas.microsoft.com/office/drawing/2014/main" id="{FECD3528-9FDA-299A-A354-F8C29C15D388}"/>
              </a:ext>
            </a:extLst>
          </p:cNvPr>
          <p:cNvPicPr>
            <a:picLocks noChangeAspect="1"/>
          </p:cNvPicPr>
          <p:nvPr/>
        </p:nvPicPr>
        <p:blipFill>
          <a:blip r:embed="rId2"/>
          <a:stretch>
            <a:fillRect/>
          </a:stretch>
        </p:blipFill>
        <p:spPr>
          <a:xfrm>
            <a:off x="5035148" y="471054"/>
            <a:ext cx="7422131" cy="6101629"/>
          </a:xfrm>
          <a:prstGeom prst="rect">
            <a:avLst/>
          </a:prstGeom>
        </p:spPr>
      </p:pic>
    </p:spTree>
    <p:extLst>
      <p:ext uri="{BB962C8B-B14F-4D97-AF65-F5344CB8AC3E}">
        <p14:creationId xmlns:p14="http://schemas.microsoft.com/office/powerpoint/2010/main" val="238261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8FF301-F61D-5D69-3BDF-EC05EA13495F}"/>
              </a:ext>
            </a:extLst>
          </p:cNvPr>
          <p:cNvSpPr>
            <a:spLocks noGrp="1"/>
          </p:cNvSpPr>
          <p:nvPr>
            <p:ph type="title"/>
          </p:nvPr>
        </p:nvSpPr>
        <p:spPr/>
        <p:txBody>
          <a:bodyPr/>
          <a:lstStyle/>
          <a:p>
            <a:r>
              <a:rPr lang="it-IT" dirty="0"/>
              <a:t>I venti occidentali</a:t>
            </a:r>
          </a:p>
        </p:txBody>
      </p:sp>
      <p:sp>
        <p:nvSpPr>
          <p:cNvPr id="3" name="Segnaposto contenuto 2">
            <a:extLst>
              <a:ext uri="{FF2B5EF4-FFF2-40B4-BE49-F238E27FC236}">
                <a16:creationId xmlns:a16="http://schemas.microsoft.com/office/drawing/2014/main" id="{619A7A81-8BB2-4BDD-2A8C-FF924EDB19D0}"/>
              </a:ext>
            </a:extLst>
          </p:cNvPr>
          <p:cNvSpPr>
            <a:spLocks noGrp="1"/>
          </p:cNvSpPr>
          <p:nvPr>
            <p:ph idx="1"/>
          </p:nvPr>
        </p:nvSpPr>
        <p:spPr>
          <a:xfrm>
            <a:off x="838200" y="1825625"/>
            <a:ext cx="3802166" cy="4351338"/>
          </a:xfrm>
        </p:spPr>
        <p:txBody>
          <a:bodyPr/>
          <a:lstStyle/>
          <a:p>
            <a:pPr marL="0" indent="0">
              <a:buNone/>
            </a:pPr>
            <a:r>
              <a:rPr lang="it-IT" dirty="0"/>
              <a:t>Per questo motivo, nelle zone temperate sia dell’emisfero nord sia di quello sud si formano forti correnti occidentali che attraversano tutto il globo: sono i venti occidentali in senso ai quali si muovo i sistemi </a:t>
            </a:r>
            <a:r>
              <a:rPr lang="it-IT" dirty="0" err="1"/>
              <a:t>erturbati</a:t>
            </a:r>
            <a:r>
              <a:rPr lang="it-IT" dirty="0"/>
              <a:t> che portano pioggia.</a:t>
            </a:r>
          </a:p>
        </p:txBody>
      </p:sp>
      <p:pic>
        <p:nvPicPr>
          <p:cNvPr id="4" name="Immagine 3">
            <a:extLst>
              <a:ext uri="{FF2B5EF4-FFF2-40B4-BE49-F238E27FC236}">
                <a16:creationId xmlns:a16="http://schemas.microsoft.com/office/drawing/2014/main" id="{199E7E01-AA75-CD3C-D0AF-5F5074BB3A84}"/>
              </a:ext>
            </a:extLst>
          </p:cNvPr>
          <p:cNvPicPr>
            <a:picLocks noChangeAspect="1"/>
          </p:cNvPicPr>
          <p:nvPr/>
        </p:nvPicPr>
        <p:blipFill>
          <a:blip r:embed="rId2"/>
          <a:stretch>
            <a:fillRect/>
          </a:stretch>
        </p:blipFill>
        <p:spPr>
          <a:xfrm>
            <a:off x="4850421" y="365125"/>
            <a:ext cx="7422131" cy="6101629"/>
          </a:xfrm>
          <a:prstGeom prst="rect">
            <a:avLst/>
          </a:prstGeom>
        </p:spPr>
      </p:pic>
      <p:sp>
        <p:nvSpPr>
          <p:cNvPr id="5" name="Freccia a destra 4">
            <a:extLst>
              <a:ext uri="{FF2B5EF4-FFF2-40B4-BE49-F238E27FC236}">
                <a16:creationId xmlns:a16="http://schemas.microsoft.com/office/drawing/2014/main" id="{72C81B99-C7DC-27D2-73AC-C8700E9555A5}"/>
              </a:ext>
            </a:extLst>
          </p:cNvPr>
          <p:cNvSpPr/>
          <p:nvPr/>
        </p:nvSpPr>
        <p:spPr>
          <a:xfrm>
            <a:off x="7638473" y="1690688"/>
            <a:ext cx="1764145" cy="3320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destra 5">
            <a:extLst>
              <a:ext uri="{FF2B5EF4-FFF2-40B4-BE49-F238E27FC236}">
                <a16:creationId xmlns:a16="http://schemas.microsoft.com/office/drawing/2014/main" id="{350C7BAE-5C49-4D5D-2E39-41464A80ED40}"/>
              </a:ext>
            </a:extLst>
          </p:cNvPr>
          <p:cNvSpPr/>
          <p:nvPr/>
        </p:nvSpPr>
        <p:spPr>
          <a:xfrm>
            <a:off x="7638472" y="4781373"/>
            <a:ext cx="1764145" cy="3320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75403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F7AE9F-EDBF-6CF0-1FC9-B94CBEE02633}"/>
              </a:ext>
            </a:extLst>
          </p:cNvPr>
          <p:cNvSpPr>
            <a:spLocks noGrp="1"/>
          </p:cNvSpPr>
          <p:nvPr>
            <p:ph type="title"/>
          </p:nvPr>
        </p:nvSpPr>
        <p:spPr/>
        <p:txBody>
          <a:bodyPr/>
          <a:lstStyle/>
          <a:p>
            <a:r>
              <a:rPr lang="it-IT" dirty="0"/>
              <a:t>Più c’è contrasto più sono intensi</a:t>
            </a:r>
          </a:p>
        </p:txBody>
      </p:sp>
      <p:sp>
        <p:nvSpPr>
          <p:cNvPr id="3" name="Segnaposto contenuto 2">
            <a:extLst>
              <a:ext uri="{FF2B5EF4-FFF2-40B4-BE49-F238E27FC236}">
                <a16:creationId xmlns:a16="http://schemas.microsoft.com/office/drawing/2014/main" id="{8BEDC297-64BE-85FD-02A5-3196E73195EF}"/>
              </a:ext>
            </a:extLst>
          </p:cNvPr>
          <p:cNvSpPr>
            <a:spLocks noGrp="1"/>
          </p:cNvSpPr>
          <p:nvPr>
            <p:ph idx="1"/>
          </p:nvPr>
        </p:nvSpPr>
        <p:spPr>
          <a:xfrm>
            <a:off x="838200" y="1825625"/>
            <a:ext cx="3785075" cy="4351338"/>
          </a:xfrm>
        </p:spPr>
        <p:txBody>
          <a:bodyPr/>
          <a:lstStyle/>
          <a:p>
            <a:pPr marL="0" indent="0">
              <a:buNone/>
            </a:pPr>
            <a:r>
              <a:rPr lang="it-IT" dirty="0"/>
              <a:t>Il contrasto termico fra l’aria calda tropicale e l’aria fredda polare determina la velocità di tali correnti perché più il contrasto aumento, più aumenta la loro velocità ma anche la forza di deviazione della rotazione terrestre</a:t>
            </a:r>
          </a:p>
        </p:txBody>
      </p:sp>
      <p:pic>
        <p:nvPicPr>
          <p:cNvPr id="4" name="Immagine 3">
            <a:extLst>
              <a:ext uri="{FF2B5EF4-FFF2-40B4-BE49-F238E27FC236}">
                <a16:creationId xmlns:a16="http://schemas.microsoft.com/office/drawing/2014/main" id="{407349BE-58C8-A4E2-4A08-77B1F612A180}"/>
              </a:ext>
            </a:extLst>
          </p:cNvPr>
          <p:cNvPicPr>
            <a:picLocks noChangeAspect="1"/>
          </p:cNvPicPr>
          <p:nvPr/>
        </p:nvPicPr>
        <p:blipFill>
          <a:blip r:embed="rId2"/>
          <a:stretch>
            <a:fillRect/>
          </a:stretch>
        </p:blipFill>
        <p:spPr>
          <a:xfrm>
            <a:off x="4708444" y="1690688"/>
            <a:ext cx="6796599" cy="4802187"/>
          </a:xfrm>
          <a:prstGeom prst="rect">
            <a:avLst/>
          </a:prstGeom>
        </p:spPr>
      </p:pic>
    </p:spTree>
    <p:extLst>
      <p:ext uri="{BB962C8B-B14F-4D97-AF65-F5344CB8AC3E}">
        <p14:creationId xmlns:p14="http://schemas.microsoft.com/office/powerpoint/2010/main" val="3616191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C0B1C4-6D80-B8C8-69F2-99AAAB743AFB}"/>
              </a:ext>
            </a:extLst>
          </p:cNvPr>
          <p:cNvSpPr>
            <a:spLocks noGrp="1"/>
          </p:cNvSpPr>
          <p:nvPr>
            <p:ph type="title"/>
          </p:nvPr>
        </p:nvSpPr>
        <p:spPr/>
        <p:txBody>
          <a:bodyPr/>
          <a:lstStyle/>
          <a:p>
            <a:r>
              <a:rPr lang="it-IT" dirty="0"/>
              <a:t>Le normali ondulazioni</a:t>
            </a:r>
          </a:p>
        </p:txBody>
      </p:sp>
      <p:sp>
        <p:nvSpPr>
          <p:cNvPr id="3" name="Segnaposto contenuto 2">
            <a:extLst>
              <a:ext uri="{FF2B5EF4-FFF2-40B4-BE49-F238E27FC236}">
                <a16:creationId xmlns:a16="http://schemas.microsoft.com/office/drawing/2014/main" id="{DFC978F5-15A5-6D65-7E5D-3D2F2894B50C}"/>
              </a:ext>
            </a:extLst>
          </p:cNvPr>
          <p:cNvSpPr>
            <a:spLocks noGrp="1"/>
          </p:cNvSpPr>
          <p:nvPr>
            <p:ph idx="1"/>
          </p:nvPr>
        </p:nvSpPr>
        <p:spPr>
          <a:xfrm>
            <a:off x="838200" y="1825625"/>
            <a:ext cx="4477284" cy="4351338"/>
          </a:xfrm>
        </p:spPr>
        <p:txBody>
          <a:bodyPr/>
          <a:lstStyle/>
          <a:p>
            <a:pPr marL="0" indent="0">
              <a:buNone/>
            </a:pPr>
            <a:r>
              <a:rPr lang="it-IT" dirty="0"/>
              <a:t>In condizioni normali, il flusso occidentale, che porta pioggia ed umidità alle medie latitudini, è lievemente ondulato e le ondulazioni sono anche la causa della nascita delle depressioni extratropicali.</a:t>
            </a:r>
          </a:p>
        </p:txBody>
      </p:sp>
      <p:pic>
        <p:nvPicPr>
          <p:cNvPr id="4" name="Immagine 3">
            <a:extLst>
              <a:ext uri="{FF2B5EF4-FFF2-40B4-BE49-F238E27FC236}">
                <a16:creationId xmlns:a16="http://schemas.microsoft.com/office/drawing/2014/main" id="{C351F930-201E-9653-AE49-E64C5CDFD703}"/>
              </a:ext>
            </a:extLst>
          </p:cNvPr>
          <p:cNvPicPr>
            <a:picLocks noChangeAspect="1"/>
          </p:cNvPicPr>
          <p:nvPr/>
        </p:nvPicPr>
        <p:blipFill>
          <a:blip r:embed="rId2"/>
          <a:stretch>
            <a:fillRect/>
          </a:stretch>
        </p:blipFill>
        <p:spPr>
          <a:xfrm>
            <a:off x="5871009" y="1607561"/>
            <a:ext cx="5067300" cy="4229100"/>
          </a:xfrm>
          <a:prstGeom prst="rect">
            <a:avLst/>
          </a:prstGeom>
        </p:spPr>
      </p:pic>
    </p:spTree>
    <p:extLst>
      <p:ext uri="{BB962C8B-B14F-4D97-AF65-F5344CB8AC3E}">
        <p14:creationId xmlns:p14="http://schemas.microsoft.com/office/powerpoint/2010/main" val="274292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74E41AE-7CE7-E085-D471-1F722AC87BD6}"/>
              </a:ext>
            </a:extLst>
          </p:cNvPr>
          <p:cNvSpPr>
            <a:spLocks noGrp="1"/>
          </p:cNvSpPr>
          <p:nvPr>
            <p:ph type="title"/>
          </p:nvPr>
        </p:nvSpPr>
        <p:spPr>
          <a:xfrm>
            <a:off x="838201" y="365125"/>
            <a:ext cx="3816095" cy="1938076"/>
          </a:xfrm>
        </p:spPr>
        <p:txBody>
          <a:bodyPr>
            <a:normAutofit/>
          </a:bodyPr>
          <a:lstStyle/>
          <a:p>
            <a:r>
              <a:rPr lang="it-IT" dirty="0"/>
              <a:t>Ma è arrivato il riscaldamento globale</a:t>
            </a:r>
          </a:p>
        </p:txBody>
      </p:sp>
      <p:sp>
        <p:nvSpPr>
          <p:cNvPr id="3" name="Segnaposto contenuto 2">
            <a:extLst>
              <a:ext uri="{FF2B5EF4-FFF2-40B4-BE49-F238E27FC236}">
                <a16:creationId xmlns:a16="http://schemas.microsoft.com/office/drawing/2014/main" id="{A7C2E488-C6D1-B059-328D-E0C14E4D230A}"/>
              </a:ext>
            </a:extLst>
          </p:cNvPr>
          <p:cNvSpPr>
            <a:spLocks noGrp="1"/>
          </p:cNvSpPr>
          <p:nvPr>
            <p:ph idx="1"/>
          </p:nvPr>
        </p:nvSpPr>
        <p:spPr>
          <a:xfrm>
            <a:off x="838201" y="2482589"/>
            <a:ext cx="3816096" cy="3694373"/>
          </a:xfrm>
        </p:spPr>
        <p:txBody>
          <a:bodyPr>
            <a:normAutofit lnSpcReduction="10000"/>
          </a:bodyPr>
          <a:lstStyle/>
          <a:p>
            <a:pPr marL="0" indent="0">
              <a:buNone/>
            </a:pPr>
            <a:r>
              <a:rPr lang="it-IT" sz="2400" dirty="0"/>
              <a:t>Il riscaldamento globale, che in mezzo secolo ha fatto aumentare le temperature terrestri in media di 1,2°C, non è stato uniforme: ha riguardato soprattutto le zone polari, che hanno visto un aumento delle temperature fino a 3-4°C, con netta riduzione, ad esempio, della banchisa artica</a:t>
            </a:r>
          </a:p>
        </p:txBody>
      </p:sp>
      <p:pic>
        <p:nvPicPr>
          <p:cNvPr id="4" name="Immagine 3">
            <a:extLst>
              <a:ext uri="{FF2B5EF4-FFF2-40B4-BE49-F238E27FC236}">
                <a16:creationId xmlns:a16="http://schemas.microsoft.com/office/drawing/2014/main" id="{AB6627B4-8B65-40B9-2A69-9DAFFD594B65}"/>
              </a:ext>
            </a:extLst>
          </p:cNvPr>
          <p:cNvPicPr>
            <a:picLocks noChangeAspect="1"/>
          </p:cNvPicPr>
          <p:nvPr/>
        </p:nvPicPr>
        <p:blipFill rotWithShape="1">
          <a:blip r:embed="rId2"/>
          <a:srcRect l="1368" r="1" b="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Immagine 4">
            <a:extLst>
              <a:ext uri="{FF2B5EF4-FFF2-40B4-BE49-F238E27FC236}">
                <a16:creationId xmlns:a16="http://schemas.microsoft.com/office/drawing/2014/main" id="{092271F1-57F4-CFB1-17D5-6E5950238ACB}"/>
              </a:ext>
            </a:extLst>
          </p:cNvPr>
          <p:cNvPicPr>
            <a:picLocks noChangeAspect="1"/>
          </p:cNvPicPr>
          <p:nvPr/>
        </p:nvPicPr>
        <p:blipFill rotWithShape="1">
          <a:blip r:embed="rId3"/>
          <a:srcRect t="22412" b="4905"/>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757981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2A169C-8901-3A4F-D0C3-E4D1693AC46C}"/>
              </a:ext>
            </a:extLst>
          </p:cNvPr>
          <p:cNvSpPr>
            <a:spLocks noGrp="1"/>
          </p:cNvSpPr>
          <p:nvPr>
            <p:ph type="title"/>
          </p:nvPr>
        </p:nvSpPr>
        <p:spPr/>
        <p:txBody>
          <a:bodyPr/>
          <a:lstStyle/>
          <a:p>
            <a:r>
              <a:rPr lang="it-IT" dirty="0"/>
              <a:t>Poli più caldi, minore contrasto</a:t>
            </a:r>
          </a:p>
        </p:txBody>
      </p:sp>
      <p:sp>
        <p:nvSpPr>
          <p:cNvPr id="3" name="Segnaposto contenuto 2">
            <a:extLst>
              <a:ext uri="{FF2B5EF4-FFF2-40B4-BE49-F238E27FC236}">
                <a16:creationId xmlns:a16="http://schemas.microsoft.com/office/drawing/2014/main" id="{31D23AA5-0900-214C-170E-845FA4CD5BA5}"/>
              </a:ext>
            </a:extLst>
          </p:cNvPr>
          <p:cNvSpPr>
            <a:spLocks noGrp="1"/>
          </p:cNvSpPr>
          <p:nvPr>
            <p:ph idx="1"/>
          </p:nvPr>
        </p:nvSpPr>
        <p:spPr>
          <a:xfrm>
            <a:off x="838201" y="1825625"/>
            <a:ext cx="3475182" cy="4351338"/>
          </a:xfrm>
        </p:spPr>
        <p:txBody>
          <a:bodyPr/>
          <a:lstStyle/>
          <a:p>
            <a:pPr marL="0" indent="0">
              <a:buNone/>
            </a:pPr>
            <a:r>
              <a:rPr lang="it-IT" dirty="0"/>
              <a:t>Il riscaldamento delle zone polari ha, di fatto, diminuito la differenza di temperatura fra i poli e l’equatore e questo ha, di conseguenza, fatto diminuire la velocità media delle correnti occidentali delle medie latitudini</a:t>
            </a:r>
          </a:p>
        </p:txBody>
      </p:sp>
      <p:cxnSp>
        <p:nvCxnSpPr>
          <p:cNvPr id="5" name="Connettore diritto 4">
            <a:extLst>
              <a:ext uri="{FF2B5EF4-FFF2-40B4-BE49-F238E27FC236}">
                <a16:creationId xmlns:a16="http://schemas.microsoft.com/office/drawing/2014/main" id="{D0378FA4-BF11-EAEC-9236-37EEE31A0577}"/>
              </a:ext>
            </a:extLst>
          </p:cNvPr>
          <p:cNvCxnSpPr/>
          <p:nvPr/>
        </p:nvCxnSpPr>
        <p:spPr>
          <a:xfrm>
            <a:off x="4839855" y="1921164"/>
            <a:ext cx="2373745" cy="425579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 name="Connettore diritto 5">
            <a:extLst>
              <a:ext uri="{FF2B5EF4-FFF2-40B4-BE49-F238E27FC236}">
                <a16:creationId xmlns:a16="http://schemas.microsoft.com/office/drawing/2014/main" id="{9FACDFC5-2775-CD96-308D-C835AE2DD94C}"/>
              </a:ext>
            </a:extLst>
          </p:cNvPr>
          <p:cNvCxnSpPr>
            <a:cxnSpLocks/>
          </p:cNvCxnSpPr>
          <p:nvPr/>
        </p:nvCxnSpPr>
        <p:spPr>
          <a:xfrm>
            <a:off x="6340979" y="2136449"/>
            <a:ext cx="5486400" cy="334140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B27101D3-D29B-63C8-690E-D997353B5F66}"/>
              </a:ext>
            </a:extLst>
          </p:cNvPr>
          <p:cNvCxnSpPr/>
          <p:nvPr/>
        </p:nvCxnSpPr>
        <p:spPr>
          <a:xfrm>
            <a:off x="5366759" y="2136449"/>
            <a:ext cx="1162228" cy="20168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99242D26-F305-E1CE-EB9D-3E9C6E9AE960}"/>
              </a:ext>
            </a:extLst>
          </p:cNvPr>
          <p:cNvCxnSpPr>
            <a:cxnSpLocks/>
          </p:cNvCxnSpPr>
          <p:nvPr/>
        </p:nvCxnSpPr>
        <p:spPr>
          <a:xfrm>
            <a:off x="7025592" y="2155677"/>
            <a:ext cx="2357690" cy="13395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FB38A770-A777-4EA1-8960-0B1786DBD151}"/>
              </a:ext>
            </a:extLst>
          </p:cNvPr>
          <p:cNvSpPr txBox="1"/>
          <p:nvPr/>
        </p:nvSpPr>
        <p:spPr>
          <a:xfrm>
            <a:off x="5178751" y="4623275"/>
            <a:ext cx="789960" cy="646331"/>
          </a:xfrm>
          <a:prstGeom prst="rect">
            <a:avLst/>
          </a:prstGeom>
          <a:noFill/>
        </p:spPr>
        <p:txBody>
          <a:bodyPr wrap="none" rtlCol="0">
            <a:spAutoFit/>
          </a:bodyPr>
          <a:lstStyle/>
          <a:p>
            <a:r>
              <a:rPr lang="it-IT" dirty="0"/>
              <a:t>Ripido</a:t>
            </a:r>
          </a:p>
          <a:p>
            <a:r>
              <a:rPr lang="it-IT" dirty="0"/>
              <a:t>veloce</a:t>
            </a:r>
          </a:p>
        </p:txBody>
      </p:sp>
      <p:sp>
        <p:nvSpPr>
          <p:cNvPr id="18" name="CasellaDiTesto 17">
            <a:extLst>
              <a:ext uri="{FF2B5EF4-FFF2-40B4-BE49-F238E27FC236}">
                <a16:creationId xmlns:a16="http://schemas.microsoft.com/office/drawing/2014/main" id="{962A8F58-5403-6697-FCA8-AAE8552030A0}"/>
              </a:ext>
            </a:extLst>
          </p:cNvPr>
          <p:cNvSpPr txBox="1"/>
          <p:nvPr/>
        </p:nvSpPr>
        <p:spPr>
          <a:xfrm>
            <a:off x="8964538" y="4623275"/>
            <a:ext cx="1399101" cy="646331"/>
          </a:xfrm>
          <a:prstGeom prst="rect">
            <a:avLst/>
          </a:prstGeom>
          <a:noFill/>
        </p:spPr>
        <p:txBody>
          <a:bodyPr wrap="none" rtlCol="0">
            <a:spAutoFit/>
          </a:bodyPr>
          <a:lstStyle/>
          <a:p>
            <a:r>
              <a:rPr lang="it-IT" dirty="0"/>
              <a:t>Meno ripido</a:t>
            </a:r>
          </a:p>
          <a:p>
            <a:r>
              <a:rPr lang="it-IT" dirty="0"/>
              <a:t>Meno veloce</a:t>
            </a:r>
          </a:p>
        </p:txBody>
      </p:sp>
    </p:spTree>
    <p:extLst>
      <p:ext uri="{BB962C8B-B14F-4D97-AF65-F5344CB8AC3E}">
        <p14:creationId xmlns:p14="http://schemas.microsoft.com/office/powerpoint/2010/main" val="3307520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DF1789-F1FD-29A5-C249-271D18EE8208}"/>
              </a:ext>
            </a:extLst>
          </p:cNvPr>
          <p:cNvSpPr>
            <a:spLocks noGrp="1"/>
          </p:cNvSpPr>
          <p:nvPr>
            <p:ph type="title"/>
          </p:nvPr>
        </p:nvSpPr>
        <p:spPr/>
        <p:txBody>
          <a:bodyPr/>
          <a:lstStyle/>
          <a:p>
            <a:r>
              <a:rPr lang="it-IT" dirty="0"/>
              <a:t>Meno velocità, flusso più ondulato</a:t>
            </a:r>
          </a:p>
        </p:txBody>
      </p:sp>
      <p:sp>
        <p:nvSpPr>
          <p:cNvPr id="3" name="Segnaposto contenuto 2">
            <a:extLst>
              <a:ext uri="{FF2B5EF4-FFF2-40B4-BE49-F238E27FC236}">
                <a16:creationId xmlns:a16="http://schemas.microsoft.com/office/drawing/2014/main" id="{7E35CE60-8CFE-AF86-8F47-0B3F69EAF799}"/>
              </a:ext>
            </a:extLst>
          </p:cNvPr>
          <p:cNvSpPr>
            <a:spLocks noGrp="1"/>
          </p:cNvSpPr>
          <p:nvPr>
            <p:ph idx="1"/>
          </p:nvPr>
        </p:nvSpPr>
        <p:spPr>
          <a:xfrm>
            <a:off x="838200" y="1825625"/>
            <a:ext cx="3605613" cy="4351338"/>
          </a:xfrm>
        </p:spPr>
        <p:txBody>
          <a:bodyPr/>
          <a:lstStyle/>
          <a:p>
            <a:pPr marL="0" indent="0">
              <a:buNone/>
            </a:pPr>
            <a:r>
              <a:rPr lang="it-IT" dirty="0"/>
              <a:t>Una minore velocità del flusso occidentale lo ha reso più ondulato, con una direzione più da nord a sud delle correnti, visto che la diminuzione di velocità comporta una minore azione della forza di deviazione della rotazione terrestre</a:t>
            </a:r>
          </a:p>
        </p:txBody>
      </p:sp>
      <p:pic>
        <p:nvPicPr>
          <p:cNvPr id="4" name="Immagine 3">
            <a:extLst>
              <a:ext uri="{FF2B5EF4-FFF2-40B4-BE49-F238E27FC236}">
                <a16:creationId xmlns:a16="http://schemas.microsoft.com/office/drawing/2014/main" id="{CACAE10F-7769-250A-E776-7E16436DB282}"/>
              </a:ext>
            </a:extLst>
          </p:cNvPr>
          <p:cNvPicPr>
            <a:picLocks noChangeAspect="1"/>
          </p:cNvPicPr>
          <p:nvPr/>
        </p:nvPicPr>
        <p:blipFill>
          <a:blip r:embed="rId2"/>
          <a:stretch>
            <a:fillRect/>
          </a:stretch>
        </p:blipFill>
        <p:spPr>
          <a:xfrm>
            <a:off x="5122422" y="1532875"/>
            <a:ext cx="6681650" cy="5162777"/>
          </a:xfrm>
          <a:prstGeom prst="rect">
            <a:avLst/>
          </a:prstGeom>
        </p:spPr>
      </p:pic>
    </p:spTree>
    <p:extLst>
      <p:ext uri="{BB962C8B-B14F-4D97-AF65-F5344CB8AC3E}">
        <p14:creationId xmlns:p14="http://schemas.microsoft.com/office/powerpoint/2010/main" val="2584023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6B499B-2800-1C06-41A0-5077C33B3C13}"/>
              </a:ext>
            </a:extLst>
          </p:cNvPr>
          <p:cNvSpPr>
            <a:spLocks noGrp="1"/>
          </p:cNvSpPr>
          <p:nvPr>
            <p:ph type="title"/>
          </p:nvPr>
        </p:nvSpPr>
        <p:spPr/>
        <p:txBody>
          <a:bodyPr/>
          <a:lstStyle/>
          <a:p>
            <a:r>
              <a:rPr lang="it-IT" dirty="0"/>
              <a:t>Ottobre 2023 entrerà nella storia?</a:t>
            </a:r>
          </a:p>
        </p:txBody>
      </p:sp>
      <p:sp>
        <p:nvSpPr>
          <p:cNvPr id="3" name="Segnaposto contenuto 2">
            <a:extLst>
              <a:ext uri="{FF2B5EF4-FFF2-40B4-BE49-F238E27FC236}">
                <a16:creationId xmlns:a16="http://schemas.microsoft.com/office/drawing/2014/main" id="{28E47289-8CD9-B329-1C61-C7C96772CA5E}"/>
              </a:ext>
            </a:extLst>
          </p:cNvPr>
          <p:cNvSpPr>
            <a:spLocks noGrp="1"/>
          </p:cNvSpPr>
          <p:nvPr>
            <p:ph idx="1"/>
          </p:nvPr>
        </p:nvSpPr>
        <p:spPr>
          <a:xfrm>
            <a:off x="838200" y="1825625"/>
            <a:ext cx="3374877" cy="4351338"/>
          </a:xfrm>
        </p:spPr>
        <p:txBody>
          <a:bodyPr/>
          <a:lstStyle/>
          <a:p>
            <a:pPr marL="0" indent="0">
              <a:buNone/>
            </a:pPr>
            <a:r>
              <a:rPr lang="it-IT" dirty="0"/>
              <a:t>Mancano pochi giorni alla fine del mese di ottobre, che è, fino a questo momento, non solo il più caldo degli ultimi 25 anni ma anche almeno dalla Prima Guerra Mondiale in poi.</a:t>
            </a:r>
          </a:p>
        </p:txBody>
      </p:sp>
      <p:pic>
        <p:nvPicPr>
          <p:cNvPr id="5" name="Immagine 4">
            <a:extLst>
              <a:ext uri="{FF2B5EF4-FFF2-40B4-BE49-F238E27FC236}">
                <a16:creationId xmlns:a16="http://schemas.microsoft.com/office/drawing/2014/main" id="{01227F22-6411-64BD-2FA7-F192DB0E2D92}"/>
              </a:ext>
            </a:extLst>
          </p:cNvPr>
          <p:cNvPicPr>
            <a:picLocks noChangeAspect="1"/>
          </p:cNvPicPr>
          <p:nvPr/>
        </p:nvPicPr>
        <p:blipFill>
          <a:blip r:embed="rId2"/>
          <a:stretch>
            <a:fillRect/>
          </a:stretch>
        </p:blipFill>
        <p:spPr>
          <a:xfrm>
            <a:off x="4591714" y="1560585"/>
            <a:ext cx="7166624" cy="4881418"/>
          </a:xfrm>
          <a:prstGeom prst="rect">
            <a:avLst/>
          </a:prstGeom>
        </p:spPr>
      </p:pic>
    </p:spTree>
    <p:extLst>
      <p:ext uri="{BB962C8B-B14F-4D97-AF65-F5344CB8AC3E}">
        <p14:creationId xmlns:p14="http://schemas.microsoft.com/office/powerpoint/2010/main" val="2469187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2E886-B65C-6B55-37A0-242BE0158FB0}"/>
              </a:ext>
            </a:extLst>
          </p:cNvPr>
          <p:cNvSpPr>
            <a:spLocks noGrp="1"/>
          </p:cNvSpPr>
          <p:nvPr>
            <p:ph type="title"/>
          </p:nvPr>
        </p:nvSpPr>
        <p:spPr/>
        <p:txBody>
          <a:bodyPr/>
          <a:lstStyle/>
          <a:p>
            <a:r>
              <a:rPr lang="it-IT" dirty="0"/>
              <a:t>Due conseguenze</a:t>
            </a:r>
          </a:p>
        </p:txBody>
      </p:sp>
      <p:sp>
        <p:nvSpPr>
          <p:cNvPr id="3" name="Segnaposto contenuto 2">
            <a:extLst>
              <a:ext uri="{FF2B5EF4-FFF2-40B4-BE49-F238E27FC236}">
                <a16:creationId xmlns:a16="http://schemas.microsoft.com/office/drawing/2014/main" id="{7251AFC9-1200-00AB-0A3B-99B813014124}"/>
              </a:ext>
            </a:extLst>
          </p:cNvPr>
          <p:cNvSpPr>
            <a:spLocks noGrp="1"/>
          </p:cNvSpPr>
          <p:nvPr>
            <p:ph idx="1"/>
          </p:nvPr>
        </p:nvSpPr>
        <p:spPr>
          <a:xfrm>
            <a:off x="838200" y="1825625"/>
            <a:ext cx="4010891" cy="4351338"/>
          </a:xfrm>
        </p:spPr>
        <p:txBody>
          <a:bodyPr/>
          <a:lstStyle/>
          <a:p>
            <a:pPr marL="0" indent="0">
              <a:buNone/>
            </a:pPr>
            <a:r>
              <a:rPr lang="it-IT" dirty="0"/>
              <a:t>Un flusso meno occidentale e più meridiano provoca, innanzitutto, la formazione di figure bariche molto stabili, come anticicloni di blocco, che possono permanere nelle stesse zone per molti giorni.</a:t>
            </a:r>
          </a:p>
        </p:txBody>
      </p:sp>
      <p:pic>
        <p:nvPicPr>
          <p:cNvPr id="4" name="Immagine 3">
            <a:extLst>
              <a:ext uri="{FF2B5EF4-FFF2-40B4-BE49-F238E27FC236}">
                <a16:creationId xmlns:a16="http://schemas.microsoft.com/office/drawing/2014/main" id="{56BA20BB-9346-9206-4CC4-8811A2297B05}"/>
              </a:ext>
            </a:extLst>
          </p:cNvPr>
          <p:cNvPicPr>
            <a:picLocks noChangeAspect="1"/>
          </p:cNvPicPr>
          <p:nvPr/>
        </p:nvPicPr>
        <p:blipFill>
          <a:blip r:embed="rId2"/>
          <a:stretch>
            <a:fillRect/>
          </a:stretch>
        </p:blipFill>
        <p:spPr>
          <a:xfrm>
            <a:off x="5169284" y="1825625"/>
            <a:ext cx="6921115" cy="3893127"/>
          </a:xfrm>
          <a:prstGeom prst="rect">
            <a:avLst/>
          </a:prstGeom>
        </p:spPr>
      </p:pic>
    </p:spTree>
    <p:extLst>
      <p:ext uri="{BB962C8B-B14F-4D97-AF65-F5344CB8AC3E}">
        <p14:creationId xmlns:p14="http://schemas.microsoft.com/office/powerpoint/2010/main" val="721154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D4CF22-627A-D1F1-AB03-4BD3443261D0}"/>
              </a:ext>
            </a:extLst>
          </p:cNvPr>
          <p:cNvSpPr>
            <a:spLocks noGrp="1"/>
          </p:cNvSpPr>
          <p:nvPr>
            <p:ph type="title"/>
          </p:nvPr>
        </p:nvSpPr>
        <p:spPr/>
        <p:txBody>
          <a:bodyPr/>
          <a:lstStyle/>
          <a:p>
            <a:r>
              <a:rPr lang="it-IT" dirty="0"/>
              <a:t>Le Alpi come scudo</a:t>
            </a:r>
          </a:p>
        </p:txBody>
      </p:sp>
      <p:sp>
        <p:nvSpPr>
          <p:cNvPr id="3" name="Segnaposto contenuto 2">
            <a:extLst>
              <a:ext uri="{FF2B5EF4-FFF2-40B4-BE49-F238E27FC236}">
                <a16:creationId xmlns:a16="http://schemas.microsoft.com/office/drawing/2014/main" id="{2D1515C5-1E39-D245-3224-E2A433E9CCB2}"/>
              </a:ext>
            </a:extLst>
          </p:cNvPr>
          <p:cNvSpPr>
            <a:spLocks noGrp="1"/>
          </p:cNvSpPr>
          <p:nvPr>
            <p:ph idx="1"/>
          </p:nvPr>
        </p:nvSpPr>
        <p:spPr>
          <a:xfrm>
            <a:off x="838200" y="1825625"/>
            <a:ext cx="2948709" cy="4351338"/>
          </a:xfrm>
        </p:spPr>
        <p:txBody>
          <a:bodyPr/>
          <a:lstStyle/>
          <a:p>
            <a:pPr marL="0" indent="0">
              <a:buNone/>
            </a:pPr>
            <a:r>
              <a:rPr lang="it-IT" dirty="0"/>
              <a:t>Inoltre, le correnti a componente meridiana trovano molta difficoltà ad invadere l’Italia perché l’arco alpino funge da scudo alle correnti settentrionali.</a:t>
            </a:r>
          </a:p>
        </p:txBody>
      </p:sp>
      <p:pic>
        <p:nvPicPr>
          <p:cNvPr id="4" name="Immagine 3">
            <a:extLst>
              <a:ext uri="{FF2B5EF4-FFF2-40B4-BE49-F238E27FC236}">
                <a16:creationId xmlns:a16="http://schemas.microsoft.com/office/drawing/2014/main" id="{92A3A938-0680-7947-E685-E334934218EE}"/>
              </a:ext>
            </a:extLst>
          </p:cNvPr>
          <p:cNvPicPr>
            <a:picLocks noChangeAspect="1"/>
          </p:cNvPicPr>
          <p:nvPr/>
        </p:nvPicPr>
        <p:blipFill>
          <a:blip r:embed="rId2"/>
          <a:stretch>
            <a:fillRect/>
          </a:stretch>
        </p:blipFill>
        <p:spPr>
          <a:xfrm>
            <a:off x="4379122" y="1576242"/>
            <a:ext cx="7562819" cy="5032375"/>
          </a:xfrm>
          <a:prstGeom prst="rect">
            <a:avLst/>
          </a:prstGeom>
        </p:spPr>
      </p:pic>
      <p:sp>
        <p:nvSpPr>
          <p:cNvPr id="5" name="Freccia in giù 4">
            <a:extLst>
              <a:ext uri="{FF2B5EF4-FFF2-40B4-BE49-F238E27FC236}">
                <a16:creationId xmlns:a16="http://schemas.microsoft.com/office/drawing/2014/main" id="{60B784C2-BD69-31D6-6927-462EB3894C95}"/>
              </a:ext>
            </a:extLst>
          </p:cNvPr>
          <p:cNvSpPr/>
          <p:nvPr/>
        </p:nvSpPr>
        <p:spPr>
          <a:xfrm>
            <a:off x="5449455" y="2022764"/>
            <a:ext cx="489527" cy="132556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in giù 5">
            <a:extLst>
              <a:ext uri="{FF2B5EF4-FFF2-40B4-BE49-F238E27FC236}">
                <a16:creationId xmlns:a16="http://schemas.microsoft.com/office/drawing/2014/main" id="{26371393-FCF8-0F69-5762-835882D093F1}"/>
              </a:ext>
            </a:extLst>
          </p:cNvPr>
          <p:cNvSpPr/>
          <p:nvPr/>
        </p:nvSpPr>
        <p:spPr>
          <a:xfrm>
            <a:off x="6594555" y="1512382"/>
            <a:ext cx="489527" cy="132556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in giù 6">
            <a:extLst>
              <a:ext uri="{FF2B5EF4-FFF2-40B4-BE49-F238E27FC236}">
                <a16:creationId xmlns:a16="http://schemas.microsoft.com/office/drawing/2014/main" id="{70E0ADB2-76A6-9DBC-34D5-D57EC890B89D}"/>
              </a:ext>
            </a:extLst>
          </p:cNvPr>
          <p:cNvSpPr/>
          <p:nvPr/>
        </p:nvSpPr>
        <p:spPr>
          <a:xfrm>
            <a:off x="8240009" y="938753"/>
            <a:ext cx="489527" cy="132556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in giù 7">
            <a:extLst>
              <a:ext uri="{FF2B5EF4-FFF2-40B4-BE49-F238E27FC236}">
                <a16:creationId xmlns:a16="http://schemas.microsoft.com/office/drawing/2014/main" id="{B390683C-A509-2071-03E3-49C49DE81AD8}"/>
              </a:ext>
            </a:extLst>
          </p:cNvPr>
          <p:cNvSpPr/>
          <p:nvPr/>
        </p:nvSpPr>
        <p:spPr>
          <a:xfrm>
            <a:off x="9601448" y="841363"/>
            <a:ext cx="489527" cy="132556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in giù 8">
            <a:extLst>
              <a:ext uri="{FF2B5EF4-FFF2-40B4-BE49-F238E27FC236}">
                <a16:creationId xmlns:a16="http://schemas.microsoft.com/office/drawing/2014/main" id="{58BD3072-8E69-F8D4-12F5-DC603B8C955E}"/>
              </a:ext>
            </a:extLst>
          </p:cNvPr>
          <p:cNvSpPr/>
          <p:nvPr/>
        </p:nvSpPr>
        <p:spPr>
          <a:xfrm>
            <a:off x="4279741" y="3620828"/>
            <a:ext cx="489527" cy="26688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21547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8B867F-BEA1-2A01-BD32-D16731AC9F0F}"/>
              </a:ext>
            </a:extLst>
          </p:cNvPr>
          <p:cNvSpPr>
            <a:spLocks noGrp="1"/>
          </p:cNvSpPr>
          <p:nvPr>
            <p:ph type="title"/>
          </p:nvPr>
        </p:nvSpPr>
        <p:spPr/>
        <p:txBody>
          <a:bodyPr/>
          <a:lstStyle/>
          <a:p>
            <a:r>
              <a:rPr lang="it-IT" dirty="0"/>
              <a:t>Tendenza climatica</a:t>
            </a:r>
          </a:p>
        </p:txBody>
      </p:sp>
      <p:sp>
        <p:nvSpPr>
          <p:cNvPr id="3" name="Segnaposto contenuto 2">
            <a:extLst>
              <a:ext uri="{FF2B5EF4-FFF2-40B4-BE49-F238E27FC236}">
                <a16:creationId xmlns:a16="http://schemas.microsoft.com/office/drawing/2014/main" id="{799580B7-153D-F60B-81CE-2723F47E661F}"/>
              </a:ext>
            </a:extLst>
          </p:cNvPr>
          <p:cNvSpPr>
            <a:spLocks noGrp="1"/>
          </p:cNvSpPr>
          <p:nvPr>
            <p:ph idx="1"/>
          </p:nvPr>
        </p:nvSpPr>
        <p:spPr>
          <a:xfrm>
            <a:off x="838200" y="1825625"/>
            <a:ext cx="3921807" cy="4351338"/>
          </a:xfrm>
        </p:spPr>
        <p:txBody>
          <a:bodyPr/>
          <a:lstStyle/>
          <a:p>
            <a:pPr marL="0" indent="0">
              <a:buNone/>
            </a:pPr>
            <a:r>
              <a:rPr lang="it-IT" dirty="0"/>
              <a:t>Con il riscaldamento globale, quindi, il clima del nostro paese tende ad essere più influenzato dalle figure anticicloniche africane e tende ad essere meno influenzato dalle perturbazioni atlantiche: più caldo e più secco, quindi.</a:t>
            </a:r>
          </a:p>
        </p:txBody>
      </p:sp>
      <p:pic>
        <p:nvPicPr>
          <p:cNvPr id="4" name="Immagine 3">
            <a:extLst>
              <a:ext uri="{FF2B5EF4-FFF2-40B4-BE49-F238E27FC236}">
                <a16:creationId xmlns:a16="http://schemas.microsoft.com/office/drawing/2014/main" id="{3C8A9455-D5A7-406D-2C97-013EBEE05481}"/>
              </a:ext>
            </a:extLst>
          </p:cNvPr>
          <p:cNvPicPr>
            <a:picLocks noChangeAspect="1"/>
          </p:cNvPicPr>
          <p:nvPr/>
        </p:nvPicPr>
        <p:blipFill>
          <a:blip r:embed="rId2"/>
          <a:stretch>
            <a:fillRect/>
          </a:stretch>
        </p:blipFill>
        <p:spPr>
          <a:xfrm>
            <a:off x="5160240" y="1825625"/>
            <a:ext cx="6790905" cy="4523654"/>
          </a:xfrm>
          <a:prstGeom prst="rect">
            <a:avLst/>
          </a:prstGeom>
        </p:spPr>
      </p:pic>
    </p:spTree>
    <p:extLst>
      <p:ext uri="{BB962C8B-B14F-4D97-AF65-F5344CB8AC3E}">
        <p14:creationId xmlns:p14="http://schemas.microsoft.com/office/powerpoint/2010/main" val="1143808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5E3457-9E70-9745-28DD-ED6401F1D87F}"/>
              </a:ext>
            </a:extLst>
          </p:cNvPr>
          <p:cNvSpPr>
            <a:spLocks noGrp="1"/>
          </p:cNvSpPr>
          <p:nvPr>
            <p:ph type="title"/>
          </p:nvPr>
        </p:nvSpPr>
        <p:spPr/>
        <p:txBody>
          <a:bodyPr/>
          <a:lstStyle/>
          <a:p>
            <a:r>
              <a:rPr lang="it-IT" dirty="0"/>
              <a:t>In autunno piove con molta più difficoltà</a:t>
            </a:r>
          </a:p>
        </p:txBody>
      </p:sp>
      <p:sp>
        <p:nvSpPr>
          <p:cNvPr id="3" name="Segnaposto contenuto 2">
            <a:extLst>
              <a:ext uri="{FF2B5EF4-FFF2-40B4-BE49-F238E27FC236}">
                <a16:creationId xmlns:a16="http://schemas.microsoft.com/office/drawing/2014/main" id="{ED11A204-34CB-3F82-E72F-41E611E67BA9}"/>
              </a:ext>
            </a:extLst>
          </p:cNvPr>
          <p:cNvSpPr>
            <a:spLocks noGrp="1"/>
          </p:cNvSpPr>
          <p:nvPr>
            <p:ph idx="1"/>
          </p:nvPr>
        </p:nvSpPr>
        <p:spPr>
          <a:xfrm>
            <a:off x="838201" y="1825625"/>
            <a:ext cx="3484418" cy="4351338"/>
          </a:xfrm>
        </p:spPr>
        <p:txBody>
          <a:bodyPr>
            <a:normAutofit fontScale="92500" lnSpcReduction="10000"/>
          </a:bodyPr>
          <a:lstStyle/>
          <a:p>
            <a:pPr marL="0" indent="0">
              <a:buNone/>
            </a:pPr>
            <a:r>
              <a:rPr lang="it-IT" dirty="0"/>
              <a:t>In autunno, dunque, le perturbazioni atlantiche non giungono più facilmente sulle nostre zione. E lì dove ci riescono, la loro direzione è più settentrionale e questo provoca un grande contrasto con le acque calde del Mediterraneo e fenomeni più intensi</a:t>
            </a:r>
          </a:p>
        </p:txBody>
      </p:sp>
      <p:pic>
        <p:nvPicPr>
          <p:cNvPr id="4" name="Immagine 3">
            <a:extLst>
              <a:ext uri="{FF2B5EF4-FFF2-40B4-BE49-F238E27FC236}">
                <a16:creationId xmlns:a16="http://schemas.microsoft.com/office/drawing/2014/main" id="{83709196-3526-A323-F88D-4E9ED33C305C}"/>
              </a:ext>
            </a:extLst>
          </p:cNvPr>
          <p:cNvPicPr>
            <a:picLocks noChangeAspect="1"/>
          </p:cNvPicPr>
          <p:nvPr/>
        </p:nvPicPr>
        <p:blipFill>
          <a:blip r:embed="rId2"/>
          <a:stretch>
            <a:fillRect/>
          </a:stretch>
        </p:blipFill>
        <p:spPr>
          <a:xfrm>
            <a:off x="4501112" y="1893456"/>
            <a:ext cx="7527996" cy="4283508"/>
          </a:xfrm>
          <a:prstGeom prst="rect">
            <a:avLst/>
          </a:prstGeom>
        </p:spPr>
      </p:pic>
    </p:spTree>
    <p:extLst>
      <p:ext uri="{BB962C8B-B14F-4D97-AF65-F5344CB8AC3E}">
        <p14:creationId xmlns:p14="http://schemas.microsoft.com/office/powerpoint/2010/main" val="615778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E654E8-7447-106A-E0E0-51785D44AB73}"/>
              </a:ext>
            </a:extLst>
          </p:cNvPr>
          <p:cNvSpPr>
            <a:spLocks noGrp="1"/>
          </p:cNvSpPr>
          <p:nvPr>
            <p:ph type="title"/>
          </p:nvPr>
        </p:nvSpPr>
        <p:spPr/>
        <p:txBody>
          <a:bodyPr/>
          <a:lstStyle/>
          <a:p>
            <a:r>
              <a:rPr lang="it-IT" dirty="0"/>
              <a:t>Ma ci sono i feedback negativi</a:t>
            </a:r>
          </a:p>
        </p:txBody>
      </p:sp>
      <p:sp>
        <p:nvSpPr>
          <p:cNvPr id="3" name="Segnaposto contenuto 2">
            <a:extLst>
              <a:ext uri="{FF2B5EF4-FFF2-40B4-BE49-F238E27FC236}">
                <a16:creationId xmlns:a16="http://schemas.microsoft.com/office/drawing/2014/main" id="{54B40738-5FE8-55D8-256A-BD6A778ACF16}"/>
              </a:ext>
            </a:extLst>
          </p:cNvPr>
          <p:cNvSpPr>
            <a:spLocks noGrp="1"/>
          </p:cNvSpPr>
          <p:nvPr>
            <p:ph idx="1"/>
          </p:nvPr>
        </p:nvSpPr>
        <p:spPr>
          <a:xfrm>
            <a:off x="838199" y="1825625"/>
            <a:ext cx="4357643" cy="4122248"/>
          </a:xfrm>
        </p:spPr>
        <p:txBody>
          <a:bodyPr>
            <a:normAutofit lnSpcReduction="10000"/>
          </a:bodyPr>
          <a:lstStyle/>
          <a:p>
            <a:pPr marL="0" indent="0">
              <a:buNone/>
            </a:pPr>
            <a:r>
              <a:rPr lang="it-IT" dirty="0"/>
              <a:t>Ma con la diminuzione delle correnti occidentali, tende a diminuire anche la Corrente del Golfo, spinta per la maggior parte dai venti occidentali. In prospettiva, questo potrebbe portare ad uno sconvolgimento climatico di cui l’Europa occidentale pagherebbe il prezzo più alto</a:t>
            </a:r>
          </a:p>
        </p:txBody>
      </p:sp>
      <p:pic>
        <p:nvPicPr>
          <p:cNvPr id="4" name="Immagine 3">
            <a:extLst>
              <a:ext uri="{FF2B5EF4-FFF2-40B4-BE49-F238E27FC236}">
                <a16:creationId xmlns:a16="http://schemas.microsoft.com/office/drawing/2014/main" id="{D07AAA11-AC3E-3275-C124-21900738623C}"/>
              </a:ext>
            </a:extLst>
          </p:cNvPr>
          <p:cNvPicPr>
            <a:picLocks noChangeAspect="1"/>
          </p:cNvPicPr>
          <p:nvPr/>
        </p:nvPicPr>
        <p:blipFill>
          <a:blip r:embed="rId2"/>
          <a:stretch>
            <a:fillRect/>
          </a:stretch>
        </p:blipFill>
        <p:spPr>
          <a:xfrm>
            <a:off x="5431559" y="1524549"/>
            <a:ext cx="6667500" cy="4724400"/>
          </a:xfrm>
          <a:prstGeom prst="rect">
            <a:avLst/>
          </a:prstGeom>
        </p:spPr>
      </p:pic>
    </p:spTree>
    <p:extLst>
      <p:ext uri="{BB962C8B-B14F-4D97-AF65-F5344CB8AC3E}">
        <p14:creationId xmlns:p14="http://schemas.microsoft.com/office/powerpoint/2010/main" val="1977810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F5F502-B437-CD84-A7D1-20A401F97354}"/>
              </a:ext>
            </a:extLst>
          </p:cNvPr>
          <p:cNvSpPr>
            <a:spLocks noGrp="1"/>
          </p:cNvSpPr>
          <p:nvPr>
            <p:ph type="title"/>
          </p:nvPr>
        </p:nvSpPr>
        <p:spPr/>
        <p:txBody>
          <a:bodyPr/>
          <a:lstStyle/>
          <a:p>
            <a:r>
              <a:rPr lang="it-IT" dirty="0"/>
              <a:t>Opportunità? No, rischio…</a:t>
            </a:r>
          </a:p>
        </p:txBody>
      </p:sp>
      <p:sp>
        <p:nvSpPr>
          <p:cNvPr id="3" name="Segnaposto contenuto 2">
            <a:extLst>
              <a:ext uri="{FF2B5EF4-FFF2-40B4-BE49-F238E27FC236}">
                <a16:creationId xmlns:a16="http://schemas.microsoft.com/office/drawing/2014/main" id="{7F7575D5-AF6C-D0DA-9473-C1C359423512}"/>
              </a:ext>
            </a:extLst>
          </p:cNvPr>
          <p:cNvSpPr>
            <a:spLocks noGrp="1"/>
          </p:cNvSpPr>
          <p:nvPr>
            <p:ph idx="1"/>
          </p:nvPr>
        </p:nvSpPr>
        <p:spPr>
          <a:xfrm>
            <a:off x="838200" y="1825625"/>
            <a:ext cx="6061364" cy="4351338"/>
          </a:xfrm>
        </p:spPr>
        <p:txBody>
          <a:bodyPr/>
          <a:lstStyle/>
          <a:p>
            <a:pPr marL="0" indent="0">
              <a:buNone/>
            </a:pPr>
            <a:r>
              <a:rPr lang="it-IT" dirty="0"/>
              <a:t>Il prolungamento dell’estate e la possibilità di intercettare i flussi turistici anche d’autunno, dunque, potrebbero anche piacere agli operatori turistici italiani, che non hanno nascosto la loro soddisfazione per un ottobre ancora estivo, ma sono solo il primo indizio di una situazione in rapido peggioramento</a:t>
            </a:r>
          </a:p>
        </p:txBody>
      </p:sp>
      <p:pic>
        <p:nvPicPr>
          <p:cNvPr id="5" name="Immagine 4">
            <a:extLst>
              <a:ext uri="{FF2B5EF4-FFF2-40B4-BE49-F238E27FC236}">
                <a16:creationId xmlns:a16="http://schemas.microsoft.com/office/drawing/2014/main" id="{DD1CAD92-C7D9-34E5-FD74-4DE569553146}"/>
              </a:ext>
            </a:extLst>
          </p:cNvPr>
          <p:cNvPicPr>
            <a:picLocks noChangeAspect="1"/>
          </p:cNvPicPr>
          <p:nvPr/>
        </p:nvPicPr>
        <p:blipFill>
          <a:blip r:embed="rId2"/>
          <a:stretch>
            <a:fillRect/>
          </a:stretch>
        </p:blipFill>
        <p:spPr>
          <a:xfrm>
            <a:off x="7075055" y="1991318"/>
            <a:ext cx="4739769" cy="4708118"/>
          </a:xfrm>
          <a:prstGeom prst="rect">
            <a:avLst/>
          </a:prstGeom>
        </p:spPr>
      </p:pic>
    </p:spTree>
    <p:extLst>
      <p:ext uri="{BB962C8B-B14F-4D97-AF65-F5344CB8AC3E}">
        <p14:creationId xmlns:p14="http://schemas.microsoft.com/office/powerpoint/2010/main" val="3147937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F059948-F5B4-BB79-A2B4-ADBD24C9142C}"/>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Buon fine settimana</a:t>
            </a:r>
          </a:p>
        </p:txBody>
      </p:sp>
      <p:pic>
        <p:nvPicPr>
          <p:cNvPr id="4" name="Immagine 3">
            <a:extLst>
              <a:ext uri="{FF2B5EF4-FFF2-40B4-BE49-F238E27FC236}">
                <a16:creationId xmlns:a16="http://schemas.microsoft.com/office/drawing/2014/main" id="{3FFFDB56-7F07-8F8B-E0FF-742D9DA6A97B}"/>
              </a:ext>
            </a:extLst>
          </p:cNvPr>
          <p:cNvPicPr>
            <a:picLocks noChangeAspect="1"/>
          </p:cNvPicPr>
          <p:nvPr/>
        </p:nvPicPr>
        <p:blipFill>
          <a:blip r:embed="rId2"/>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3829768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524DA8-2950-1613-B953-250639E1F0C8}"/>
              </a:ext>
            </a:extLst>
          </p:cNvPr>
          <p:cNvSpPr>
            <a:spLocks noGrp="1"/>
          </p:cNvSpPr>
          <p:nvPr>
            <p:ph type="title"/>
          </p:nvPr>
        </p:nvSpPr>
        <p:spPr/>
        <p:txBody>
          <a:bodyPr/>
          <a:lstStyle/>
          <a:p>
            <a:r>
              <a:rPr lang="it-IT" dirty="0"/>
              <a:t>Ottobre come giugno</a:t>
            </a:r>
          </a:p>
        </p:txBody>
      </p:sp>
      <p:sp>
        <p:nvSpPr>
          <p:cNvPr id="3" name="Segnaposto contenuto 2">
            <a:extLst>
              <a:ext uri="{FF2B5EF4-FFF2-40B4-BE49-F238E27FC236}">
                <a16:creationId xmlns:a16="http://schemas.microsoft.com/office/drawing/2014/main" id="{EF0413E5-45F4-EBDF-1A22-1BCBDFA30EC6}"/>
              </a:ext>
            </a:extLst>
          </p:cNvPr>
          <p:cNvSpPr>
            <a:spLocks noGrp="1"/>
          </p:cNvSpPr>
          <p:nvPr>
            <p:ph idx="1"/>
          </p:nvPr>
        </p:nvSpPr>
        <p:spPr>
          <a:xfrm>
            <a:off x="838200" y="1825625"/>
            <a:ext cx="3913262" cy="4351338"/>
          </a:xfrm>
        </p:spPr>
        <p:txBody>
          <a:bodyPr/>
          <a:lstStyle/>
          <a:p>
            <a:pPr marL="0" indent="0">
              <a:buNone/>
            </a:pPr>
            <a:r>
              <a:rPr lang="it-IT" dirty="0"/>
              <a:t>Ottobre 2023, al momento, presenta le stesse medie normali del mese di giugno (18°C): è presumibile che l’ultima decade del mese sia un po’ più fresca, ma difficilmente si scenderà sotto i 17°C di media.</a:t>
            </a:r>
          </a:p>
        </p:txBody>
      </p:sp>
      <p:pic>
        <p:nvPicPr>
          <p:cNvPr id="4" name="Immagine 3">
            <a:extLst>
              <a:ext uri="{FF2B5EF4-FFF2-40B4-BE49-F238E27FC236}">
                <a16:creationId xmlns:a16="http://schemas.microsoft.com/office/drawing/2014/main" id="{D7AFF305-92D8-3E4E-C8FF-D81F7BBD0464}"/>
              </a:ext>
            </a:extLst>
          </p:cNvPr>
          <p:cNvPicPr>
            <a:picLocks noChangeAspect="1"/>
          </p:cNvPicPr>
          <p:nvPr/>
        </p:nvPicPr>
        <p:blipFill>
          <a:blip r:embed="rId2"/>
          <a:stretch>
            <a:fillRect/>
          </a:stretch>
        </p:blipFill>
        <p:spPr>
          <a:xfrm>
            <a:off x="5396740" y="1704687"/>
            <a:ext cx="6565100" cy="4521200"/>
          </a:xfrm>
          <a:prstGeom prst="rect">
            <a:avLst/>
          </a:prstGeom>
        </p:spPr>
      </p:pic>
    </p:spTree>
    <p:extLst>
      <p:ext uri="{BB962C8B-B14F-4D97-AF65-F5344CB8AC3E}">
        <p14:creationId xmlns:p14="http://schemas.microsoft.com/office/powerpoint/2010/main" val="3556209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3B1B46-1AA4-87AE-DFDC-D0D4FB4C6CF9}"/>
              </a:ext>
            </a:extLst>
          </p:cNvPr>
          <p:cNvSpPr>
            <a:spLocks noGrp="1"/>
          </p:cNvSpPr>
          <p:nvPr>
            <p:ph type="title"/>
          </p:nvPr>
        </p:nvSpPr>
        <p:spPr/>
        <p:txBody>
          <a:bodyPr/>
          <a:lstStyle/>
          <a:p>
            <a:r>
              <a:rPr lang="it-IT" dirty="0"/>
              <a:t>Un record dietro l’altro</a:t>
            </a:r>
          </a:p>
        </p:txBody>
      </p:sp>
      <p:sp>
        <p:nvSpPr>
          <p:cNvPr id="3" name="Segnaposto contenuto 2">
            <a:extLst>
              <a:ext uri="{FF2B5EF4-FFF2-40B4-BE49-F238E27FC236}">
                <a16:creationId xmlns:a16="http://schemas.microsoft.com/office/drawing/2014/main" id="{D97186B9-296E-2EC6-2F71-7AAEC8CAB13A}"/>
              </a:ext>
            </a:extLst>
          </p:cNvPr>
          <p:cNvSpPr>
            <a:spLocks noGrp="1"/>
          </p:cNvSpPr>
          <p:nvPr>
            <p:ph idx="1"/>
          </p:nvPr>
        </p:nvSpPr>
        <p:spPr>
          <a:xfrm>
            <a:off x="838200" y="1825625"/>
            <a:ext cx="3964536" cy="4351338"/>
          </a:xfrm>
        </p:spPr>
        <p:txBody>
          <a:bodyPr>
            <a:normAutofit lnSpcReduction="10000"/>
          </a:bodyPr>
          <a:lstStyle/>
          <a:p>
            <a:pPr marL="0" indent="0">
              <a:buNone/>
            </a:pPr>
            <a:r>
              <a:rPr lang="it-IT" dirty="0"/>
              <a:t>Nei primi 10 giorni del mese, i record di caldo per il mese di ottobre si sono battuti uno dopo l’altro: la stazione meteo di Palazzo Mancinelli ha registrato e poi battuto 4 record in una settimana, fino a quello finale di 29,2°C. In Umbria si sono toccati i 35°C in Valle Umbra</a:t>
            </a:r>
          </a:p>
        </p:txBody>
      </p:sp>
      <p:pic>
        <p:nvPicPr>
          <p:cNvPr id="4" name="Immagine 3">
            <a:extLst>
              <a:ext uri="{FF2B5EF4-FFF2-40B4-BE49-F238E27FC236}">
                <a16:creationId xmlns:a16="http://schemas.microsoft.com/office/drawing/2014/main" id="{8D5782DC-927A-8941-E994-57A4121BDFEA}"/>
              </a:ext>
            </a:extLst>
          </p:cNvPr>
          <p:cNvPicPr>
            <a:picLocks noChangeAspect="1"/>
          </p:cNvPicPr>
          <p:nvPr/>
        </p:nvPicPr>
        <p:blipFill>
          <a:blip r:embed="rId2"/>
          <a:stretch>
            <a:fillRect/>
          </a:stretch>
        </p:blipFill>
        <p:spPr>
          <a:xfrm>
            <a:off x="5557981" y="1490663"/>
            <a:ext cx="6248400" cy="4686300"/>
          </a:xfrm>
          <a:prstGeom prst="rect">
            <a:avLst/>
          </a:prstGeom>
        </p:spPr>
      </p:pic>
    </p:spTree>
    <p:extLst>
      <p:ext uri="{BB962C8B-B14F-4D97-AF65-F5344CB8AC3E}">
        <p14:creationId xmlns:p14="http://schemas.microsoft.com/office/powerpoint/2010/main" val="83209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ED88AD9-CAF1-BBEF-2CF9-FEAE37552321}"/>
              </a:ext>
            </a:extLst>
          </p:cNvPr>
          <p:cNvSpPr>
            <a:spLocks noGrp="1"/>
          </p:cNvSpPr>
          <p:nvPr>
            <p:ph type="title"/>
          </p:nvPr>
        </p:nvSpPr>
        <p:spPr>
          <a:xfrm>
            <a:off x="640080" y="325369"/>
            <a:ext cx="4368602" cy="1956841"/>
          </a:xfrm>
        </p:spPr>
        <p:txBody>
          <a:bodyPr anchor="b">
            <a:normAutofit/>
          </a:bodyPr>
          <a:lstStyle/>
          <a:p>
            <a:r>
              <a:rPr lang="it-IT" sz="5000"/>
              <a:t>Record assurdo del 20 ottobre</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17AEB3C9-950E-FF1A-20B1-E39E8486B425}"/>
              </a:ext>
            </a:extLst>
          </p:cNvPr>
          <p:cNvSpPr>
            <a:spLocks noGrp="1"/>
          </p:cNvSpPr>
          <p:nvPr>
            <p:ph idx="1"/>
          </p:nvPr>
        </p:nvSpPr>
        <p:spPr>
          <a:xfrm>
            <a:off x="640080" y="2872899"/>
            <a:ext cx="4243589" cy="3320668"/>
          </a:xfrm>
        </p:spPr>
        <p:txBody>
          <a:bodyPr>
            <a:normAutofit lnSpcReduction="10000"/>
          </a:bodyPr>
          <a:lstStyle/>
          <a:p>
            <a:pPr marL="0" indent="0">
              <a:buNone/>
            </a:pPr>
            <a:r>
              <a:rPr lang="it-IT" dirty="0"/>
              <a:t>Con 27,7°C, registrati il 20 ottobre, è stata registrata a Palazzo Mancinelli una temperatura superiore di almeno 10°C alle medie normali per la terza decade di ottobre: una temperatura normale per il mese di luglio.</a:t>
            </a:r>
          </a:p>
        </p:txBody>
      </p:sp>
      <p:pic>
        <p:nvPicPr>
          <p:cNvPr id="4" name="Immagine 3">
            <a:extLst>
              <a:ext uri="{FF2B5EF4-FFF2-40B4-BE49-F238E27FC236}">
                <a16:creationId xmlns:a16="http://schemas.microsoft.com/office/drawing/2014/main" id="{7F9BCA65-A55A-56D4-62D1-09C69CE90741}"/>
              </a:ext>
            </a:extLst>
          </p:cNvPr>
          <p:cNvPicPr>
            <a:picLocks noChangeAspect="1"/>
          </p:cNvPicPr>
          <p:nvPr/>
        </p:nvPicPr>
        <p:blipFill rotWithShape="1">
          <a:blip r:embed="rId2"/>
          <a:srcRect l="10955" r="3262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78107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865F14-51AC-7F1C-7BB5-AB6811A074D3}"/>
              </a:ext>
            </a:extLst>
          </p:cNvPr>
          <p:cNvSpPr>
            <a:spLocks noGrp="1"/>
          </p:cNvSpPr>
          <p:nvPr>
            <p:ph type="title"/>
          </p:nvPr>
        </p:nvSpPr>
        <p:spPr/>
        <p:txBody>
          <a:bodyPr/>
          <a:lstStyle/>
          <a:p>
            <a:r>
              <a:rPr lang="it-IT" dirty="0"/>
              <a:t>Quasi il più arido</a:t>
            </a:r>
          </a:p>
        </p:txBody>
      </p:sp>
      <p:sp>
        <p:nvSpPr>
          <p:cNvPr id="3" name="Segnaposto contenuto 2">
            <a:extLst>
              <a:ext uri="{FF2B5EF4-FFF2-40B4-BE49-F238E27FC236}">
                <a16:creationId xmlns:a16="http://schemas.microsoft.com/office/drawing/2014/main" id="{0AE7C141-0379-BC93-8B92-F043302A10DB}"/>
              </a:ext>
            </a:extLst>
          </p:cNvPr>
          <p:cNvSpPr>
            <a:spLocks noGrp="1"/>
          </p:cNvSpPr>
          <p:nvPr>
            <p:ph idx="1"/>
          </p:nvPr>
        </p:nvSpPr>
        <p:spPr>
          <a:xfrm>
            <a:off x="838200" y="1825625"/>
            <a:ext cx="2643909" cy="4351338"/>
          </a:xfrm>
        </p:spPr>
        <p:txBody>
          <a:bodyPr/>
          <a:lstStyle/>
          <a:p>
            <a:pPr marL="0" indent="0">
              <a:buNone/>
            </a:pPr>
            <a:r>
              <a:rPr lang="it-IT" dirty="0"/>
              <a:t>A parte ottobre 2022, che è stato il mese più arido almeno da un secolo, nessun mese di ottobre è stato così arido dal 1919: solo 16 mm di pioggia</a:t>
            </a:r>
          </a:p>
        </p:txBody>
      </p:sp>
      <p:pic>
        <p:nvPicPr>
          <p:cNvPr id="4" name="Immagine 3">
            <a:extLst>
              <a:ext uri="{FF2B5EF4-FFF2-40B4-BE49-F238E27FC236}">
                <a16:creationId xmlns:a16="http://schemas.microsoft.com/office/drawing/2014/main" id="{E4BD0BFE-4F95-D102-7188-5AED8387EBBB}"/>
              </a:ext>
            </a:extLst>
          </p:cNvPr>
          <p:cNvPicPr>
            <a:picLocks noChangeAspect="1"/>
          </p:cNvPicPr>
          <p:nvPr/>
        </p:nvPicPr>
        <p:blipFill>
          <a:blip r:embed="rId2"/>
          <a:stretch>
            <a:fillRect/>
          </a:stretch>
        </p:blipFill>
        <p:spPr>
          <a:xfrm>
            <a:off x="3458934" y="1825625"/>
            <a:ext cx="8565659" cy="4492048"/>
          </a:xfrm>
          <a:prstGeom prst="rect">
            <a:avLst/>
          </a:prstGeom>
        </p:spPr>
      </p:pic>
    </p:spTree>
    <p:extLst>
      <p:ext uri="{BB962C8B-B14F-4D97-AF65-F5344CB8AC3E}">
        <p14:creationId xmlns:p14="http://schemas.microsoft.com/office/powerpoint/2010/main" val="619745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E127E1-F011-4BBC-8592-3B8087D5A6CB}"/>
              </a:ext>
            </a:extLst>
          </p:cNvPr>
          <p:cNvSpPr>
            <a:spLocks noGrp="1"/>
          </p:cNvSpPr>
          <p:nvPr>
            <p:ph type="title"/>
          </p:nvPr>
        </p:nvSpPr>
        <p:spPr/>
        <p:txBody>
          <a:bodyPr/>
          <a:lstStyle/>
          <a:p>
            <a:r>
              <a:rPr lang="it-IT" dirty="0"/>
              <a:t>Perché sta succedendo questo?</a:t>
            </a:r>
          </a:p>
        </p:txBody>
      </p:sp>
      <p:sp>
        <p:nvSpPr>
          <p:cNvPr id="3" name="Segnaposto contenuto 2">
            <a:extLst>
              <a:ext uri="{FF2B5EF4-FFF2-40B4-BE49-F238E27FC236}">
                <a16:creationId xmlns:a16="http://schemas.microsoft.com/office/drawing/2014/main" id="{DE40C277-CB59-AC52-31DD-D8CF19E65C21}"/>
              </a:ext>
            </a:extLst>
          </p:cNvPr>
          <p:cNvSpPr>
            <a:spLocks noGrp="1"/>
          </p:cNvSpPr>
          <p:nvPr>
            <p:ph idx="1"/>
          </p:nvPr>
        </p:nvSpPr>
        <p:spPr>
          <a:xfrm>
            <a:off x="838200" y="1825625"/>
            <a:ext cx="3391968" cy="4351338"/>
          </a:xfrm>
        </p:spPr>
        <p:txBody>
          <a:bodyPr/>
          <a:lstStyle/>
          <a:p>
            <a:pPr marL="0" indent="0">
              <a:buNone/>
            </a:pPr>
            <a:r>
              <a:rPr lang="it-IT" dirty="0"/>
              <a:t>Per capire il motivo per cui si sta verificando un’anomalia del genere, dobbiamo capire come funziona sommariamente la circolazione atmosferica del nostro pianeta</a:t>
            </a:r>
          </a:p>
        </p:txBody>
      </p:sp>
      <p:pic>
        <p:nvPicPr>
          <p:cNvPr id="5" name="Immagine 4">
            <a:extLst>
              <a:ext uri="{FF2B5EF4-FFF2-40B4-BE49-F238E27FC236}">
                <a16:creationId xmlns:a16="http://schemas.microsoft.com/office/drawing/2014/main" id="{F3BC490C-34AC-EDB1-03C9-14F79C6C4639}"/>
              </a:ext>
            </a:extLst>
          </p:cNvPr>
          <p:cNvPicPr>
            <a:picLocks noChangeAspect="1"/>
          </p:cNvPicPr>
          <p:nvPr/>
        </p:nvPicPr>
        <p:blipFill>
          <a:blip r:embed="rId2"/>
          <a:stretch>
            <a:fillRect/>
          </a:stretch>
        </p:blipFill>
        <p:spPr>
          <a:xfrm>
            <a:off x="5095023" y="1690688"/>
            <a:ext cx="5942761" cy="4816764"/>
          </a:xfrm>
          <a:prstGeom prst="rect">
            <a:avLst/>
          </a:prstGeom>
        </p:spPr>
      </p:pic>
    </p:spTree>
    <p:extLst>
      <p:ext uri="{BB962C8B-B14F-4D97-AF65-F5344CB8AC3E}">
        <p14:creationId xmlns:p14="http://schemas.microsoft.com/office/powerpoint/2010/main" val="3452987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348278-CF51-4209-6C22-0BB776109DDD}"/>
              </a:ext>
            </a:extLst>
          </p:cNvPr>
          <p:cNvSpPr>
            <a:spLocks noGrp="1"/>
          </p:cNvSpPr>
          <p:nvPr>
            <p:ph type="title"/>
          </p:nvPr>
        </p:nvSpPr>
        <p:spPr/>
        <p:txBody>
          <a:bodyPr/>
          <a:lstStyle/>
          <a:p>
            <a:r>
              <a:rPr lang="it-IT" dirty="0"/>
              <a:t>Fra l’equatore e i Tropici</a:t>
            </a:r>
          </a:p>
        </p:txBody>
      </p:sp>
      <p:sp>
        <p:nvSpPr>
          <p:cNvPr id="3" name="Segnaposto contenuto 2">
            <a:extLst>
              <a:ext uri="{FF2B5EF4-FFF2-40B4-BE49-F238E27FC236}">
                <a16:creationId xmlns:a16="http://schemas.microsoft.com/office/drawing/2014/main" id="{7DBA7386-16B4-277C-8730-3798B7511DB1}"/>
              </a:ext>
            </a:extLst>
          </p:cNvPr>
          <p:cNvSpPr>
            <a:spLocks noGrp="1"/>
          </p:cNvSpPr>
          <p:nvPr>
            <p:ph idx="1"/>
          </p:nvPr>
        </p:nvSpPr>
        <p:spPr>
          <a:xfrm>
            <a:off x="413328" y="1576243"/>
            <a:ext cx="3632199" cy="4113702"/>
          </a:xfrm>
        </p:spPr>
        <p:txBody>
          <a:bodyPr>
            <a:normAutofit fontScale="85000" lnSpcReduction="20000"/>
          </a:bodyPr>
          <a:lstStyle/>
          <a:p>
            <a:pPr marL="0" indent="0">
              <a:buNone/>
            </a:pPr>
            <a:r>
              <a:rPr lang="it-IT" dirty="0"/>
              <a:t>Nelle zone dove il sole è più verticale (allo zenith) si creano delle correnti ascensionali, che creano zone di bassa pressione. Queste zone di bassa pressione richiamano aria dai tropici, causando i venti alisei al suolo, mentre l’aria che sale si accumula in quota, ridiscendendo al suolo ai tropici e creando zone di alta pressione permanenti.</a:t>
            </a:r>
          </a:p>
        </p:txBody>
      </p:sp>
      <p:pic>
        <p:nvPicPr>
          <p:cNvPr id="6" name="Immagine 5">
            <a:extLst>
              <a:ext uri="{FF2B5EF4-FFF2-40B4-BE49-F238E27FC236}">
                <a16:creationId xmlns:a16="http://schemas.microsoft.com/office/drawing/2014/main" id="{2C89EDD2-58E0-DAEE-F6B0-189CD3DD1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445" y="1504661"/>
            <a:ext cx="7924555" cy="4733636"/>
          </a:xfrm>
          <a:prstGeom prst="rect">
            <a:avLst/>
          </a:prstGeom>
        </p:spPr>
      </p:pic>
    </p:spTree>
    <p:extLst>
      <p:ext uri="{BB962C8B-B14F-4D97-AF65-F5344CB8AC3E}">
        <p14:creationId xmlns:p14="http://schemas.microsoft.com/office/powerpoint/2010/main" val="3904140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31D748-7688-A502-4329-360DB4BB675A}"/>
              </a:ext>
            </a:extLst>
          </p:cNvPr>
          <p:cNvSpPr>
            <a:spLocks noGrp="1"/>
          </p:cNvSpPr>
          <p:nvPr>
            <p:ph type="title"/>
          </p:nvPr>
        </p:nvSpPr>
        <p:spPr/>
        <p:txBody>
          <a:bodyPr/>
          <a:lstStyle/>
          <a:p>
            <a:r>
              <a:rPr lang="it-IT" dirty="0"/>
              <a:t>Là dove le piogge sono torrenziali</a:t>
            </a:r>
          </a:p>
        </p:txBody>
      </p:sp>
      <p:sp>
        <p:nvSpPr>
          <p:cNvPr id="3" name="Segnaposto contenuto 2">
            <a:extLst>
              <a:ext uri="{FF2B5EF4-FFF2-40B4-BE49-F238E27FC236}">
                <a16:creationId xmlns:a16="http://schemas.microsoft.com/office/drawing/2014/main" id="{542623A7-59AA-535F-F057-D3D51EB81D88}"/>
              </a:ext>
            </a:extLst>
          </p:cNvPr>
          <p:cNvSpPr>
            <a:spLocks noGrp="1"/>
          </p:cNvSpPr>
          <p:nvPr>
            <p:ph idx="1"/>
          </p:nvPr>
        </p:nvSpPr>
        <p:spPr>
          <a:xfrm>
            <a:off x="838200" y="1825625"/>
            <a:ext cx="2742488" cy="4351338"/>
          </a:xfrm>
        </p:spPr>
        <p:txBody>
          <a:bodyPr/>
          <a:lstStyle/>
          <a:p>
            <a:pPr marL="0" indent="0">
              <a:buNone/>
            </a:pPr>
            <a:r>
              <a:rPr lang="it-IT" dirty="0"/>
              <a:t>La Zona intertropicale di convergenza è la zona in cui si incontrano gli alisei di nord est e quelli di sud est, causando forti precipitazioni per convezione</a:t>
            </a:r>
          </a:p>
        </p:txBody>
      </p:sp>
      <p:pic>
        <p:nvPicPr>
          <p:cNvPr id="4" name="Immagine 3">
            <a:extLst>
              <a:ext uri="{FF2B5EF4-FFF2-40B4-BE49-F238E27FC236}">
                <a16:creationId xmlns:a16="http://schemas.microsoft.com/office/drawing/2014/main" id="{B59A87AB-5D32-7A39-0774-AABBBEBB5647}"/>
              </a:ext>
            </a:extLst>
          </p:cNvPr>
          <p:cNvPicPr>
            <a:picLocks noChangeAspect="1"/>
          </p:cNvPicPr>
          <p:nvPr/>
        </p:nvPicPr>
        <p:blipFill>
          <a:blip r:embed="rId2"/>
          <a:stretch>
            <a:fillRect/>
          </a:stretch>
        </p:blipFill>
        <p:spPr>
          <a:xfrm>
            <a:off x="4534300" y="2109342"/>
            <a:ext cx="6524625" cy="4143375"/>
          </a:xfrm>
          <a:prstGeom prst="rect">
            <a:avLst/>
          </a:prstGeom>
        </p:spPr>
      </p:pic>
    </p:spTree>
    <p:extLst>
      <p:ext uri="{BB962C8B-B14F-4D97-AF65-F5344CB8AC3E}">
        <p14:creationId xmlns:p14="http://schemas.microsoft.com/office/powerpoint/2010/main" val="358806078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1098</Words>
  <Application>Microsoft Office PowerPoint</Application>
  <PresentationFormat>Widescreen</PresentationFormat>
  <Paragraphs>58</Paragraphs>
  <Slides>26</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26</vt:i4>
      </vt:variant>
    </vt:vector>
  </HeadingPairs>
  <TitlesOfParts>
    <vt:vector size="30" baseType="lpstr">
      <vt:lpstr>Arial</vt:lpstr>
      <vt:lpstr>Calibri</vt:lpstr>
      <vt:lpstr>Calibri Light</vt:lpstr>
      <vt:lpstr>Tema di Office</vt:lpstr>
      <vt:lpstr>Ottobre, mese ormai estivo?</vt:lpstr>
      <vt:lpstr>Ottobre 2023 entrerà nella storia?</vt:lpstr>
      <vt:lpstr>Ottobre come giugno</vt:lpstr>
      <vt:lpstr>Un record dietro l’altro</vt:lpstr>
      <vt:lpstr>Record assurdo del 20 ottobre</vt:lpstr>
      <vt:lpstr>Quasi il più arido</vt:lpstr>
      <vt:lpstr>Perché sta succedendo questo?</vt:lpstr>
      <vt:lpstr>Fra l’equatore e i Tropici</vt:lpstr>
      <vt:lpstr>Là dove le piogge sono torrenziali</vt:lpstr>
      <vt:lpstr>Una montagna d’aria calda</vt:lpstr>
      <vt:lpstr>Le valli polari</vt:lpstr>
      <vt:lpstr>Lo zampino della rotazione terrestre</vt:lpstr>
      <vt:lpstr>I venti occidentali</vt:lpstr>
      <vt:lpstr>I venti occidentali</vt:lpstr>
      <vt:lpstr>Più c’è contrasto più sono intensi</vt:lpstr>
      <vt:lpstr>Le normali ondulazioni</vt:lpstr>
      <vt:lpstr>Ma è arrivato il riscaldamento globale</vt:lpstr>
      <vt:lpstr>Poli più caldi, minore contrasto</vt:lpstr>
      <vt:lpstr>Meno velocità, flusso più ondulato</vt:lpstr>
      <vt:lpstr>Due conseguenze</vt:lpstr>
      <vt:lpstr>Le Alpi come scudo</vt:lpstr>
      <vt:lpstr>Tendenza climatica</vt:lpstr>
      <vt:lpstr>In autunno piove con molta più difficoltà</vt:lpstr>
      <vt:lpstr>Ma ci sono i feedback negativi</vt:lpstr>
      <vt:lpstr>Opportunità? No, rischio…</vt:lpstr>
      <vt:lpstr>Buon fine settimana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Ottobre, mese ormai estivo?</dc:title>
  <dc:creator>Pierluigi Gioia</dc:creator>
  <cp:lastModifiedBy>Pierluigi Gioia</cp:lastModifiedBy>
  <cp:revision>1</cp:revision>
  <dcterms:created xsi:type="dcterms:W3CDTF">2023-10-20T19:35:29Z</dcterms:created>
  <dcterms:modified xsi:type="dcterms:W3CDTF">2023-10-20T21:16:46Z</dcterms:modified>
</cp:coreProperties>
</file>