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60" r:id="rId5"/>
    <p:sldId id="267" r:id="rId6"/>
    <p:sldId id="268" r:id="rId7"/>
    <p:sldId id="270" r:id="rId8"/>
    <p:sldId id="269" r:id="rId9"/>
    <p:sldId id="271" r:id="rId10"/>
    <p:sldId id="272" r:id="rId11"/>
    <p:sldId id="275" r:id="rId12"/>
    <p:sldId id="276" r:id="rId13"/>
    <p:sldId id="273" r:id="rId14"/>
    <p:sldId id="274" r:id="rId15"/>
    <p:sldId id="277" r:id="rId16"/>
    <p:sldId id="257" r:id="rId17"/>
    <p:sldId id="259" r:id="rId18"/>
    <p:sldId id="262" r:id="rId19"/>
    <p:sldId id="263" r:id="rId20"/>
    <p:sldId id="278" r:id="rId21"/>
    <p:sldId id="279" r:id="rId22"/>
    <p:sldId id="280" r:id="rId23"/>
    <p:sldId id="281" r:id="rId24"/>
    <p:sldId id="264"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E83D5-34E1-4306-933D-2179B43FBEF0}" v="33" dt="2022-09-16T19:37:59.874"/>
    <p1510:client id="{ABC09372-DA94-46BF-B6F5-7B224E3977B4}" v="6" dt="2022-09-16T21:14:44.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63" d="100"/>
          <a:sy n="63" d="100"/>
        </p:scale>
        <p:origin x="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ABC09372-DA94-46BF-B6F5-7B224E3977B4}"/>
    <pc:docChg chg="custSel addSld modSld">
      <pc:chgData name="Pierluigi Gioia" userId="9fb95aaf82a6cb45" providerId="LiveId" clId="{ABC09372-DA94-46BF-B6F5-7B224E3977B4}" dt="2022-09-16T21:14:51.275" v="943" actId="1076"/>
      <pc:docMkLst>
        <pc:docMk/>
      </pc:docMkLst>
      <pc:sldChg chg="modSp mod">
        <pc:chgData name="Pierluigi Gioia" userId="9fb95aaf82a6cb45" providerId="LiveId" clId="{ABC09372-DA94-46BF-B6F5-7B224E3977B4}" dt="2022-09-16T21:09:26.450" v="896" actId="20577"/>
        <pc:sldMkLst>
          <pc:docMk/>
          <pc:sldMk cId="3968317158" sldId="264"/>
        </pc:sldMkLst>
        <pc:spChg chg="mod">
          <ac:chgData name="Pierluigi Gioia" userId="9fb95aaf82a6cb45" providerId="LiveId" clId="{ABC09372-DA94-46BF-B6F5-7B224E3977B4}" dt="2022-09-16T21:09:26.450" v="896" actId="20577"/>
          <ac:spMkLst>
            <pc:docMk/>
            <pc:sldMk cId="3968317158" sldId="264"/>
            <ac:spMk id="2" creationId="{0838772B-B83F-7FAB-06D8-E6484C0505EE}"/>
          </ac:spMkLst>
        </pc:spChg>
      </pc:sldChg>
      <pc:sldChg chg="addSp delSp modSp new mod">
        <pc:chgData name="Pierluigi Gioia" userId="9fb95aaf82a6cb45" providerId="LiveId" clId="{ABC09372-DA94-46BF-B6F5-7B224E3977B4}" dt="2022-09-16T20:56:53.627" v="277" actId="255"/>
        <pc:sldMkLst>
          <pc:docMk/>
          <pc:sldMk cId="3002265703" sldId="278"/>
        </pc:sldMkLst>
        <pc:spChg chg="mod">
          <ac:chgData name="Pierluigi Gioia" userId="9fb95aaf82a6cb45" providerId="LiveId" clId="{ABC09372-DA94-46BF-B6F5-7B224E3977B4}" dt="2022-09-16T20:52:16.121" v="27" actId="20577"/>
          <ac:spMkLst>
            <pc:docMk/>
            <pc:sldMk cId="3002265703" sldId="278"/>
            <ac:spMk id="2" creationId="{F850066B-363D-9C4D-0FA5-44B55491050C}"/>
          </ac:spMkLst>
        </pc:spChg>
        <pc:spChg chg="del mod">
          <ac:chgData name="Pierluigi Gioia" userId="9fb95aaf82a6cb45" providerId="LiveId" clId="{ABC09372-DA94-46BF-B6F5-7B224E3977B4}" dt="2022-09-16T20:54:37.251" v="30"/>
          <ac:spMkLst>
            <pc:docMk/>
            <pc:sldMk cId="3002265703" sldId="278"/>
            <ac:spMk id="3" creationId="{E3FE93C0-1C31-9899-3829-C8DD2CF4E60D}"/>
          </ac:spMkLst>
        </pc:spChg>
        <pc:spChg chg="add mod">
          <ac:chgData name="Pierluigi Gioia" userId="9fb95aaf82a6cb45" providerId="LiveId" clId="{ABC09372-DA94-46BF-B6F5-7B224E3977B4}" dt="2022-09-16T20:56:53.627" v="277" actId="255"/>
          <ac:spMkLst>
            <pc:docMk/>
            <pc:sldMk cId="3002265703" sldId="278"/>
            <ac:spMk id="6" creationId="{90B1C76A-FEAE-9FE3-2847-79F986B2FA8E}"/>
          </ac:spMkLst>
        </pc:spChg>
        <pc:picChg chg="add mod">
          <ac:chgData name="Pierluigi Gioia" userId="9fb95aaf82a6cb45" providerId="LiveId" clId="{ABC09372-DA94-46BF-B6F5-7B224E3977B4}" dt="2022-09-16T20:54:49.598" v="34" actId="1076"/>
          <ac:picMkLst>
            <pc:docMk/>
            <pc:sldMk cId="3002265703" sldId="278"/>
            <ac:picMk id="5" creationId="{FA7F2BA9-FDB0-F721-6C5C-5E73ACD8DA60}"/>
          </ac:picMkLst>
        </pc:picChg>
      </pc:sldChg>
      <pc:sldChg chg="addSp modSp new mod">
        <pc:chgData name="Pierluigi Gioia" userId="9fb95aaf82a6cb45" providerId="LiveId" clId="{ABC09372-DA94-46BF-B6F5-7B224E3977B4}" dt="2022-09-16T21:04:58.596" v="590" actId="1076"/>
        <pc:sldMkLst>
          <pc:docMk/>
          <pc:sldMk cId="3784097753" sldId="279"/>
        </pc:sldMkLst>
        <pc:spChg chg="mod">
          <ac:chgData name="Pierluigi Gioia" userId="9fb95aaf82a6cb45" providerId="LiveId" clId="{ABC09372-DA94-46BF-B6F5-7B224E3977B4}" dt="2022-09-16T20:57:22.017" v="296" actId="20577"/>
          <ac:spMkLst>
            <pc:docMk/>
            <pc:sldMk cId="3784097753" sldId="279"/>
            <ac:spMk id="2" creationId="{AB938053-1D03-428A-B940-6CFB07C01E37}"/>
          </ac:spMkLst>
        </pc:spChg>
        <pc:spChg chg="mod">
          <ac:chgData name="Pierluigi Gioia" userId="9fb95aaf82a6cb45" providerId="LiveId" clId="{ABC09372-DA94-46BF-B6F5-7B224E3977B4}" dt="2022-09-16T20:58:48.827" v="588" actId="14100"/>
          <ac:spMkLst>
            <pc:docMk/>
            <pc:sldMk cId="3784097753" sldId="279"/>
            <ac:spMk id="3" creationId="{61FBA713-8C69-61C4-02CD-6EF6261F66B0}"/>
          </ac:spMkLst>
        </pc:spChg>
        <pc:picChg chg="add mod">
          <ac:chgData name="Pierluigi Gioia" userId="9fb95aaf82a6cb45" providerId="LiveId" clId="{ABC09372-DA94-46BF-B6F5-7B224E3977B4}" dt="2022-09-16T21:04:58.596" v="590" actId="1076"/>
          <ac:picMkLst>
            <pc:docMk/>
            <pc:sldMk cId="3784097753" sldId="279"/>
            <ac:picMk id="4" creationId="{483A652A-649C-33B7-46CA-D485FA05C6EF}"/>
          </ac:picMkLst>
        </pc:picChg>
      </pc:sldChg>
      <pc:sldChg chg="addSp modSp new mod">
        <pc:chgData name="Pierluigi Gioia" userId="9fb95aaf82a6cb45" providerId="LiveId" clId="{ABC09372-DA94-46BF-B6F5-7B224E3977B4}" dt="2022-09-16T21:09:12.920" v="892" actId="14100"/>
        <pc:sldMkLst>
          <pc:docMk/>
          <pc:sldMk cId="333675443" sldId="280"/>
        </pc:sldMkLst>
        <pc:spChg chg="mod">
          <ac:chgData name="Pierluigi Gioia" userId="9fb95aaf82a6cb45" providerId="LiveId" clId="{ABC09372-DA94-46BF-B6F5-7B224E3977B4}" dt="2022-09-16T21:05:26.524" v="624" actId="20577"/>
          <ac:spMkLst>
            <pc:docMk/>
            <pc:sldMk cId="333675443" sldId="280"/>
            <ac:spMk id="2" creationId="{3BA140AF-D000-A6DB-33AE-F552A9CD236C}"/>
          </ac:spMkLst>
        </pc:spChg>
        <pc:spChg chg="mod">
          <ac:chgData name="Pierluigi Gioia" userId="9fb95aaf82a6cb45" providerId="LiveId" clId="{ABC09372-DA94-46BF-B6F5-7B224E3977B4}" dt="2022-09-16T21:07:04.546" v="889" actId="14100"/>
          <ac:spMkLst>
            <pc:docMk/>
            <pc:sldMk cId="333675443" sldId="280"/>
            <ac:spMk id="3" creationId="{ADE01E3B-B54A-F0B1-0BE0-BCC161414154}"/>
          </ac:spMkLst>
        </pc:spChg>
        <pc:picChg chg="add mod">
          <ac:chgData name="Pierluigi Gioia" userId="9fb95aaf82a6cb45" providerId="LiveId" clId="{ABC09372-DA94-46BF-B6F5-7B224E3977B4}" dt="2022-09-16T21:09:12.920" v="892" actId="14100"/>
          <ac:picMkLst>
            <pc:docMk/>
            <pc:sldMk cId="333675443" sldId="280"/>
            <ac:picMk id="4" creationId="{5F736C3A-C18A-5C65-3F34-25925DEF6D25}"/>
          </ac:picMkLst>
        </pc:picChg>
      </pc:sldChg>
      <pc:sldChg chg="addSp delSp modSp new mod">
        <pc:chgData name="Pierluigi Gioia" userId="9fb95aaf82a6cb45" providerId="LiveId" clId="{ABC09372-DA94-46BF-B6F5-7B224E3977B4}" dt="2022-09-16T21:14:51.275" v="943" actId="1076"/>
        <pc:sldMkLst>
          <pc:docMk/>
          <pc:sldMk cId="2383659840" sldId="281"/>
        </pc:sldMkLst>
        <pc:spChg chg="mod">
          <ac:chgData name="Pierluigi Gioia" userId="9fb95aaf82a6cb45" providerId="LiveId" clId="{ABC09372-DA94-46BF-B6F5-7B224E3977B4}" dt="2022-09-16T21:13:20.009" v="934" actId="20577"/>
          <ac:spMkLst>
            <pc:docMk/>
            <pc:sldMk cId="2383659840" sldId="281"/>
            <ac:spMk id="2" creationId="{DF421008-0B1B-AAB1-AE36-C74BC3ABA423}"/>
          </ac:spMkLst>
        </pc:spChg>
        <pc:spChg chg="del">
          <ac:chgData name="Pierluigi Gioia" userId="9fb95aaf82a6cb45" providerId="LiveId" clId="{ABC09372-DA94-46BF-B6F5-7B224E3977B4}" dt="2022-09-16T21:13:26.039" v="935" actId="478"/>
          <ac:spMkLst>
            <pc:docMk/>
            <pc:sldMk cId="2383659840" sldId="281"/>
            <ac:spMk id="3" creationId="{B6E73601-6ECD-B5E8-3C1B-D9A5765A7701}"/>
          </ac:spMkLst>
        </pc:spChg>
        <pc:picChg chg="add mod">
          <ac:chgData name="Pierluigi Gioia" userId="9fb95aaf82a6cb45" providerId="LiveId" clId="{ABC09372-DA94-46BF-B6F5-7B224E3977B4}" dt="2022-09-16T21:14:19.011" v="939" actId="1076"/>
          <ac:picMkLst>
            <pc:docMk/>
            <pc:sldMk cId="2383659840" sldId="281"/>
            <ac:picMk id="4" creationId="{FD2FB997-E41C-F365-7FA3-D594CD51158B}"/>
          </ac:picMkLst>
        </pc:picChg>
        <pc:picChg chg="add mod">
          <ac:chgData name="Pierluigi Gioia" userId="9fb95aaf82a6cb45" providerId="LiveId" clId="{ABC09372-DA94-46BF-B6F5-7B224E3977B4}" dt="2022-09-16T21:14:51.275" v="943" actId="1076"/>
          <ac:picMkLst>
            <pc:docMk/>
            <pc:sldMk cId="2383659840" sldId="281"/>
            <ac:picMk id="5" creationId="{83AF7433-7BE4-6E9B-6C68-7F645F1A7801}"/>
          </ac:picMkLst>
        </pc:picChg>
      </pc:sldChg>
    </pc:docChg>
  </pc:docChgLst>
  <pc:docChgLst>
    <pc:chgData name="Pierluigi Gioia" userId="9fb95aaf82a6cb45" providerId="LiveId" clId="{114E83D5-34E1-4306-933D-2179B43FBEF0}"/>
    <pc:docChg chg="undo custSel addSld delSld modSld sldOrd">
      <pc:chgData name="Pierluigi Gioia" userId="9fb95aaf82a6cb45" providerId="LiveId" clId="{114E83D5-34E1-4306-933D-2179B43FBEF0}" dt="2022-09-16T19:37:59.874" v="4957"/>
      <pc:docMkLst>
        <pc:docMk/>
      </pc:docMkLst>
      <pc:sldChg chg="addSp delSp modSp mod setBg">
        <pc:chgData name="Pierluigi Gioia" userId="9fb95aaf82a6cb45" providerId="LiveId" clId="{114E83D5-34E1-4306-933D-2179B43FBEF0}" dt="2022-09-16T19:23:35.133" v="4013" actId="27636"/>
        <pc:sldMkLst>
          <pc:docMk/>
          <pc:sldMk cId="772507622" sldId="257"/>
        </pc:sldMkLst>
        <pc:spChg chg="mod">
          <ac:chgData name="Pierluigi Gioia" userId="9fb95aaf82a6cb45" providerId="LiveId" clId="{114E83D5-34E1-4306-933D-2179B43FBEF0}" dt="2022-09-16T19:23:16.094" v="4009" actId="26606"/>
          <ac:spMkLst>
            <pc:docMk/>
            <pc:sldMk cId="772507622" sldId="257"/>
            <ac:spMk id="2" creationId="{59B5DE20-916D-73E2-B6D0-DBE70E691521}"/>
          </ac:spMkLst>
        </pc:spChg>
        <pc:spChg chg="add mod">
          <ac:chgData name="Pierluigi Gioia" userId="9fb95aaf82a6cb45" providerId="LiveId" clId="{114E83D5-34E1-4306-933D-2179B43FBEF0}" dt="2022-09-16T19:23:35.133" v="4013" actId="27636"/>
          <ac:spMkLst>
            <pc:docMk/>
            <pc:sldMk cId="772507622" sldId="257"/>
            <ac:spMk id="3" creationId="{5D3579F2-92CE-3E32-52FA-D1DB01988F86}"/>
          </ac:spMkLst>
        </pc:spChg>
        <pc:spChg chg="add del">
          <ac:chgData name="Pierluigi Gioia" userId="9fb95aaf82a6cb45" providerId="LiveId" clId="{114E83D5-34E1-4306-933D-2179B43FBEF0}" dt="2022-09-16T19:23:13.141" v="4006" actId="26606"/>
          <ac:spMkLst>
            <pc:docMk/>
            <pc:sldMk cId="772507622" sldId="257"/>
            <ac:spMk id="9" creationId="{2B1D4F77-A17C-43D7-B7FA-545148E4E93D}"/>
          </ac:spMkLst>
        </pc:spChg>
        <pc:spChg chg="add del">
          <ac:chgData name="Pierluigi Gioia" userId="9fb95aaf82a6cb45" providerId="LiveId" clId="{114E83D5-34E1-4306-933D-2179B43FBEF0}" dt="2022-09-16T19:23:16.062" v="4008" actId="26606"/>
          <ac:spMkLst>
            <pc:docMk/>
            <pc:sldMk cId="772507622" sldId="257"/>
            <ac:spMk id="11" creationId="{21540236-BFD5-4A9D-8840-4703E7F76825}"/>
          </ac:spMkLst>
        </pc:spChg>
        <pc:spChg chg="add del">
          <ac:chgData name="Pierluigi Gioia" userId="9fb95aaf82a6cb45" providerId="LiveId" clId="{114E83D5-34E1-4306-933D-2179B43FBEF0}" dt="2022-09-16T19:23:16.062" v="4008" actId="26606"/>
          <ac:spMkLst>
            <pc:docMk/>
            <pc:sldMk cId="772507622" sldId="257"/>
            <ac:spMk id="12" creationId="{2C61293E-6EBE-43EF-A52C-9BEBFD7679D4}"/>
          </ac:spMkLst>
        </pc:spChg>
        <pc:spChg chg="add">
          <ac:chgData name="Pierluigi Gioia" userId="9fb95aaf82a6cb45" providerId="LiveId" clId="{114E83D5-34E1-4306-933D-2179B43FBEF0}" dt="2022-09-16T19:23:16.094" v="4009" actId="26606"/>
          <ac:spMkLst>
            <pc:docMk/>
            <pc:sldMk cId="772507622" sldId="257"/>
            <ac:spMk id="15" creationId="{F13C74B1-5B17-4795-BED0-7140497B445A}"/>
          </ac:spMkLst>
        </pc:spChg>
        <pc:spChg chg="add">
          <ac:chgData name="Pierluigi Gioia" userId="9fb95aaf82a6cb45" providerId="LiveId" clId="{114E83D5-34E1-4306-933D-2179B43FBEF0}" dt="2022-09-16T19:23:16.094" v="4009" actId="26606"/>
          <ac:spMkLst>
            <pc:docMk/>
            <pc:sldMk cId="772507622" sldId="257"/>
            <ac:spMk id="16" creationId="{D4974D33-8DC5-464E-8C6D-BE58F0669C17}"/>
          </ac:spMkLst>
        </pc:spChg>
        <pc:picChg chg="del">
          <ac:chgData name="Pierluigi Gioia" userId="9fb95aaf82a6cb45" providerId="LiveId" clId="{114E83D5-34E1-4306-933D-2179B43FBEF0}" dt="2022-09-16T19:19:46.524" v="3643" actId="478"/>
          <ac:picMkLst>
            <pc:docMk/>
            <pc:sldMk cId="772507622" sldId="257"/>
            <ac:picMk id="5" creationId="{ED8A8A3A-6D95-CFF0-9FC0-16CC8F161BEE}"/>
          </ac:picMkLst>
        </pc:picChg>
        <pc:picChg chg="add del">
          <ac:chgData name="Pierluigi Gioia" userId="9fb95aaf82a6cb45" providerId="LiveId" clId="{114E83D5-34E1-4306-933D-2179B43FBEF0}" dt="2022-09-16T19:23:13.141" v="4006" actId="26606"/>
          <ac:picMkLst>
            <pc:docMk/>
            <pc:sldMk cId="772507622" sldId="257"/>
            <ac:picMk id="6" creationId="{A245EEDB-8DB0-27EB-7BD3-0C0CD079A87B}"/>
          </ac:picMkLst>
        </pc:picChg>
        <pc:picChg chg="add del">
          <ac:chgData name="Pierluigi Gioia" userId="9fb95aaf82a6cb45" providerId="LiveId" clId="{114E83D5-34E1-4306-933D-2179B43FBEF0}" dt="2022-09-16T19:23:16.062" v="4008" actId="26606"/>
          <ac:picMkLst>
            <pc:docMk/>
            <pc:sldMk cId="772507622" sldId="257"/>
            <ac:picMk id="13" creationId="{9BA645C2-32ED-9395-1D96-89107E4251A8}"/>
          </ac:picMkLst>
        </pc:picChg>
        <pc:picChg chg="add">
          <ac:chgData name="Pierluigi Gioia" userId="9fb95aaf82a6cb45" providerId="LiveId" clId="{114E83D5-34E1-4306-933D-2179B43FBEF0}" dt="2022-09-16T19:23:16.094" v="4009" actId="26606"/>
          <ac:picMkLst>
            <pc:docMk/>
            <pc:sldMk cId="772507622" sldId="257"/>
            <ac:picMk id="17" creationId="{CCE9C82A-B306-B539-C3F6-5A6073A6FE4E}"/>
          </ac:picMkLst>
        </pc:picChg>
      </pc:sldChg>
      <pc:sldChg chg="addSp delSp modSp mod ord">
        <pc:chgData name="Pierluigi Gioia" userId="9fb95aaf82a6cb45" providerId="LiveId" clId="{114E83D5-34E1-4306-933D-2179B43FBEF0}" dt="2022-09-16T19:14:15.577" v="3530" actId="1076"/>
        <pc:sldMkLst>
          <pc:docMk/>
          <pc:sldMk cId="1576809441" sldId="258"/>
        </pc:sldMkLst>
        <pc:spChg chg="del">
          <ac:chgData name="Pierluigi Gioia" userId="9fb95aaf82a6cb45" providerId="LiveId" clId="{114E83D5-34E1-4306-933D-2179B43FBEF0}" dt="2022-09-16T16:50:15.707" v="4" actId="478"/>
          <ac:spMkLst>
            <pc:docMk/>
            <pc:sldMk cId="1576809441" sldId="258"/>
            <ac:spMk id="2" creationId="{51D675BB-0312-71D1-ECED-FD1B1E899C4F}"/>
          </ac:spMkLst>
        </pc:spChg>
        <pc:picChg chg="add mod">
          <ac:chgData name="Pierluigi Gioia" userId="9fb95aaf82a6cb45" providerId="LiveId" clId="{114E83D5-34E1-4306-933D-2179B43FBEF0}" dt="2022-09-16T19:13:52.641" v="3527" actId="1076"/>
          <ac:picMkLst>
            <pc:docMk/>
            <pc:sldMk cId="1576809441" sldId="258"/>
            <ac:picMk id="3" creationId="{0F5497CE-86DA-A690-4C25-282FC5B606AF}"/>
          </ac:picMkLst>
        </pc:picChg>
        <pc:picChg chg="mod modCrop">
          <ac:chgData name="Pierluigi Gioia" userId="9fb95aaf82a6cb45" providerId="LiveId" clId="{114E83D5-34E1-4306-933D-2179B43FBEF0}" dt="2022-09-16T16:50:58.621" v="12" actId="14100"/>
          <ac:picMkLst>
            <pc:docMk/>
            <pc:sldMk cId="1576809441" sldId="258"/>
            <ac:picMk id="4" creationId="{BF666006-7DEF-98D2-A7F6-EBC97FB28B6A}"/>
          </ac:picMkLst>
        </pc:picChg>
        <pc:picChg chg="add mod">
          <ac:chgData name="Pierluigi Gioia" userId="9fb95aaf82a6cb45" providerId="LiveId" clId="{114E83D5-34E1-4306-933D-2179B43FBEF0}" dt="2022-09-16T19:14:15.577" v="3530" actId="1076"/>
          <ac:picMkLst>
            <pc:docMk/>
            <pc:sldMk cId="1576809441" sldId="258"/>
            <ac:picMk id="5" creationId="{0C2F7A03-0B19-09BC-EDA4-0762FD6D208D}"/>
          </ac:picMkLst>
        </pc:picChg>
      </pc:sldChg>
      <pc:sldChg chg="addSp delSp modSp mod">
        <pc:chgData name="Pierluigi Gioia" userId="9fb95aaf82a6cb45" providerId="LiveId" clId="{114E83D5-34E1-4306-933D-2179B43FBEF0}" dt="2022-09-16T19:36:32.843" v="4917" actId="20577"/>
        <pc:sldMkLst>
          <pc:docMk/>
          <pc:sldMk cId="2972962142" sldId="259"/>
        </pc:sldMkLst>
        <pc:spChg chg="mod">
          <ac:chgData name="Pierluigi Gioia" userId="9fb95aaf82a6cb45" providerId="LiveId" clId="{114E83D5-34E1-4306-933D-2179B43FBEF0}" dt="2022-09-16T19:23:55.668" v="4046" actId="20577"/>
          <ac:spMkLst>
            <pc:docMk/>
            <pc:sldMk cId="2972962142" sldId="259"/>
            <ac:spMk id="2" creationId="{386C7256-2B90-2F8B-3F72-51305D2833B0}"/>
          </ac:spMkLst>
        </pc:spChg>
        <pc:spChg chg="add mod">
          <ac:chgData name="Pierluigi Gioia" userId="9fb95aaf82a6cb45" providerId="LiveId" clId="{114E83D5-34E1-4306-933D-2179B43FBEF0}" dt="2022-09-16T19:36:32.843" v="4917" actId="20577"/>
          <ac:spMkLst>
            <pc:docMk/>
            <pc:sldMk cId="2972962142" sldId="259"/>
            <ac:spMk id="3" creationId="{3FEB0669-2D65-F24B-64B7-A404E026ECD4}"/>
          </ac:spMkLst>
        </pc:spChg>
        <pc:spChg chg="add mod">
          <ac:chgData name="Pierluigi Gioia" userId="9fb95aaf82a6cb45" providerId="LiveId" clId="{114E83D5-34E1-4306-933D-2179B43FBEF0}" dt="2022-09-16T19:27:57.767" v="4306" actId="113"/>
          <ac:spMkLst>
            <pc:docMk/>
            <pc:sldMk cId="2972962142" sldId="259"/>
            <ac:spMk id="12" creationId="{F23DC53E-BD7C-2974-21A5-C9EFF7FDD6F8}"/>
          </ac:spMkLst>
        </pc:spChg>
        <pc:spChg chg="add mod">
          <ac:chgData name="Pierluigi Gioia" userId="9fb95aaf82a6cb45" providerId="LiveId" clId="{114E83D5-34E1-4306-933D-2179B43FBEF0}" dt="2022-09-16T19:28:33.595" v="4334" actId="20577"/>
          <ac:spMkLst>
            <pc:docMk/>
            <pc:sldMk cId="2972962142" sldId="259"/>
            <ac:spMk id="15" creationId="{8B55B5EA-4F76-75C2-6AA3-793C81AA29E8}"/>
          </ac:spMkLst>
        </pc:spChg>
        <pc:spChg chg="add mod">
          <ac:chgData name="Pierluigi Gioia" userId="9fb95aaf82a6cb45" providerId="LiveId" clId="{114E83D5-34E1-4306-933D-2179B43FBEF0}" dt="2022-09-16T19:29:09.137" v="4370" actId="20577"/>
          <ac:spMkLst>
            <pc:docMk/>
            <pc:sldMk cId="2972962142" sldId="259"/>
            <ac:spMk id="17" creationId="{E85403EA-9F1F-D0BD-84FA-5A0B09D75FA3}"/>
          </ac:spMkLst>
        </pc:spChg>
        <pc:picChg chg="add mod">
          <ac:chgData name="Pierluigi Gioia" userId="9fb95aaf82a6cb45" providerId="LiveId" clId="{114E83D5-34E1-4306-933D-2179B43FBEF0}" dt="2022-09-16T19:26:17.657" v="4244" actId="1076"/>
          <ac:picMkLst>
            <pc:docMk/>
            <pc:sldMk cId="2972962142" sldId="259"/>
            <ac:picMk id="5" creationId="{20DBF731-E7A9-175E-88CA-FCD72AC4A0B3}"/>
          </ac:picMkLst>
        </pc:picChg>
        <pc:picChg chg="del">
          <ac:chgData name="Pierluigi Gioia" userId="9fb95aaf82a6cb45" providerId="LiveId" clId="{114E83D5-34E1-4306-933D-2179B43FBEF0}" dt="2022-09-16T19:23:58.693" v="4047" actId="478"/>
          <ac:picMkLst>
            <pc:docMk/>
            <pc:sldMk cId="2972962142" sldId="259"/>
            <ac:picMk id="1026" creationId="{9288BD4B-F59A-B3FE-872D-97B4A5CE59D0}"/>
          </ac:picMkLst>
        </pc:picChg>
        <pc:cxnChg chg="add mod">
          <ac:chgData name="Pierluigi Gioia" userId="9fb95aaf82a6cb45" providerId="LiveId" clId="{114E83D5-34E1-4306-933D-2179B43FBEF0}" dt="2022-09-16T19:26:47.228" v="4246" actId="1582"/>
          <ac:cxnSpMkLst>
            <pc:docMk/>
            <pc:sldMk cId="2972962142" sldId="259"/>
            <ac:cxnSpMk id="7" creationId="{9F8C291F-3C52-02DA-FD2A-10052DDED574}"/>
          </ac:cxnSpMkLst>
        </pc:cxnChg>
        <pc:cxnChg chg="add mod">
          <ac:chgData name="Pierluigi Gioia" userId="9fb95aaf82a6cb45" providerId="LiveId" clId="{114E83D5-34E1-4306-933D-2179B43FBEF0}" dt="2022-09-16T19:26:58.980" v="4249" actId="14100"/>
          <ac:cxnSpMkLst>
            <pc:docMk/>
            <pc:sldMk cId="2972962142" sldId="259"/>
            <ac:cxnSpMk id="8" creationId="{40013BC2-F4A1-8FE6-6F9B-DA89ADD86E54}"/>
          </ac:cxnSpMkLst>
        </pc:cxnChg>
        <pc:cxnChg chg="add mod">
          <ac:chgData name="Pierluigi Gioia" userId="9fb95aaf82a6cb45" providerId="LiveId" clId="{114E83D5-34E1-4306-933D-2179B43FBEF0}" dt="2022-09-16T19:27:06.344" v="4252" actId="14100"/>
          <ac:cxnSpMkLst>
            <pc:docMk/>
            <pc:sldMk cId="2972962142" sldId="259"/>
            <ac:cxnSpMk id="10" creationId="{B51F6766-536C-5261-BFF1-8CFBA53B5976}"/>
          </ac:cxnSpMkLst>
        </pc:cxnChg>
        <pc:cxnChg chg="add del mod">
          <ac:chgData name="Pierluigi Gioia" userId="9fb95aaf82a6cb45" providerId="LiveId" clId="{114E83D5-34E1-4306-933D-2179B43FBEF0}" dt="2022-09-16T19:28:12.365" v="4308" actId="478"/>
          <ac:cxnSpMkLst>
            <pc:docMk/>
            <pc:sldMk cId="2972962142" sldId="259"/>
            <ac:cxnSpMk id="13" creationId="{938ED1B5-C621-0F0E-7B95-8B1B299C77F9}"/>
          </ac:cxnSpMkLst>
        </pc:cxnChg>
      </pc:sldChg>
      <pc:sldChg chg="delSp modSp mod ord">
        <pc:chgData name="Pierluigi Gioia" userId="9fb95aaf82a6cb45" providerId="LiveId" clId="{114E83D5-34E1-4306-933D-2179B43FBEF0}" dt="2022-09-16T19:14:28.240" v="3533" actId="14100"/>
        <pc:sldMkLst>
          <pc:docMk/>
          <pc:sldMk cId="4066271979" sldId="260"/>
        </pc:sldMkLst>
        <pc:spChg chg="del">
          <ac:chgData name="Pierluigi Gioia" userId="9fb95aaf82a6cb45" providerId="LiveId" clId="{114E83D5-34E1-4306-933D-2179B43FBEF0}" dt="2022-09-16T19:14:25.055" v="3532" actId="478"/>
          <ac:spMkLst>
            <pc:docMk/>
            <pc:sldMk cId="4066271979" sldId="260"/>
            <ac:spMk id="2" creationId="{0838772B-B83F-7FAB-06D8-E6484C0505EE}"/>
          </ac:spMkLst>
        </pc:spChg>
        <pc:picChg chg="mod">
          <ac:chgData name="Pierluigi Gioia" userId="9fb95aaf82a6cb45" providerId="LiveId" clId="{114E83D5-34E1-4306-933D-2179B43FBEF0}" dt="2022-09-16T19:14:28.240" v="3533" actId="14100"/>
          <ac:picMkLst>
            <pc:docMk/>
            <pc:sldMk cId="4066271979" sldId="260"/>
            <ac:picMk id="4" creationId="{4C12480C-4C2F-FA8D-EBEE-49540E0EAAD2}"/>
          </ac:picMkLst>
        </pc:picChg>
      </pc:sldChg>
      <pc:sldChg chg="ord">
        <pc:chgData name="Pierluigi Gioia" userId="9fb95aaf82a6cb45" providerId="LiveId" clId="{114E83D5-34E1-4306-933D-2179B43FBEF0}" dt="2022-09-16T16:49:59.456" v="1"/>
        <pc:sldMkLst>
          <pc:docMk/>
          <pc:sldMk cId="2804061749" sldId="261"/>
        </pc:sldMkLst>
      </pc:sldChg>
      <pc:sldChg chg="addSp modSp mod">
        <pc:chgData name="Pierluigi Gioia" userId="9fb95aaf82a6cb45" providerId="LiveId" clId="{114E83D5-34E1-4306-933D-2179B43FBEF0}" dt="2022-09-16T19:35:20.900" v="4867" actId="20577"/>
        <pc:sldMkLst>
          <pc:docMk/>
          <pc:sldMk cId="2128832356" sldId="262"/>
        </pc:sldMkLst>
        <pc:spChg chg="mod">
          <ac:chgData name="Pierluigi Gioia" userId="9fb95aaf82a6cb45" providerId="LiveId" clId="{114E83D5-34E1-4306-933D-2179B43FBEF0}" dt="2022-09-16T19:29:38.545" v="4408" actId="20577"/>
          <ac:spMkLst>
            <pc:docMk/>
            <pc:sldMk cId="2128832356" sldId="262"/>
            <ac:spMk id="2" creationId="{0838772B-B83F-7FAB-06D8-E6484C0505EE}"/>
          </ac:spMkLst>
        </pc:spChg>
        <pc:spChg chg="add mod">
          <ac:chgData name="Pierluigi Gioia" userId="9fb95aaf82a6cb45" providerId="LiveId" clId="{114E83D5-34E1-4306-933D-2179B43FBEF0}" dt="2022-09-16T19:35:20.900" v="4867" actId="20577"/>
          <ac:spMkLst>
            <pc:docMk/>
            <pc:sldMk cId="2128832356" sldId="262"/>
            <ac:spMk id="4" creationId="{E897E3D1-DA14-40AC-37F5-6E6284429D5B}"/>
          </ac:spMkLst>
        </pc:spChg>
        <pc:picChg chg="add mod">
          <ac:chgData name="Pierluigi Gioia" userId="9fb95aaf82a6cb45" providerId="LiveId" clId="{114E83D5-34E1-4306-933D-2179B43FBEF0}" dt="2022-09-16T19:30:31.225" v="4411" actId="1076"/>
          <ac:picMkLst>
            <pc:docMk/>
            <pc:sldMk cId="2128832356" sldId="262"/>
            <ac:picMk id="3" creationId="{E0DAAA58-D45F-31E5-866C-972222604925}"/>
          </ac:picMkLst>
        </pc:picChg>
      </pc:sldChg>
      <pc:sldChg chg="addSp modSp mod">
        <pc:chgData name="Pierluigi Gioia" userId="9fb95aaf82a6cb45" providerId="LiveId" clId="{114E83D5-34E1-4306-933D-2179B43FBEF0}" dt="2022-09-16T19:35:48.922" v="4904" actId="20577"/>
        <pc:sldMkLst>
          <pc:docMk/>
          <pc:sldMk cId="3035395050" sldId="263"/>
        </pc:sldMkLst>
        <pc:spChg chg="mod">
          <ac:chgData name="Pierluigi Gioia" userId="9fb95aaf82a6cb45" providerId="LiveId" clId="{114E83D5-34E1-4306-933D-2179B43FBEF0}" dt="2022-09-16T19:32:41.512" v="4660" actId="20577"/>
          <ac:spMkLst>
            <pc:docMk/>
            <pc:sldMk cId="3035395050" sldId="263"/>
            <ac:spMk id="2" creationId="{0838772B-B83F-7FAB-06D8-E6484C0505EE}"/>
          </ac:spMkLst>
        </pc:spChg>
        <pc:spChg chg="add mod">
          <ac:chgData name="Pierluigi Gioia" userId="9fb95aaf82a6cb45" providerId="LiveId" clId="{114E83D5-34E1-4306-933D-2179B43FBEF0}" dt="2022-09-16T19:35:48.922" v="4904" actId="20577"/>
          <ac:spMkLst>
            <pc:docMk/>
            <pc:sldMk cId="3035395050" sldId="263"/>
            <ac:spMk id="4" creationId="{D31D6A01-71F1-E8C2-9BE5-03325AFCE11A}"/>
          </ac:spMkLst>
        </pc:spChg>
        <pc:picChg chg="add mod">
          <ac:chgData name="Pierluigi Gioia" userId="9fb95aaf82a6cb45" providerId="LiveId" clId="{114E83D5-34E1-4306-933D-2179B43FBEF0}" dt="2022-09-16T19:33:49.136" v="4663" actId="1076"/>
          <ac:picMkLst>
            <pc:docMk/>
            <pc:sldMk cId="3035395050" sldId="263"/>
            <ac:picMk id="3" creationId="{2A48CD84-185E-1314-893C-BE8628D97C86}"/>
          </ac:picMkLst>
        </pc:picChg>
      </pc:sldChg>
      <pc:sldChg chg="addSp modSp mod">
        <pc:chgData name="Pierluigi Gioia" userId="9fb95aaf82a6cb45" providerId="LiveId" clId="{114E83D5-34E1-4306-933D-2179B43FBEF0}" dt="2022-09-16T19:37:59.874" v="4957"/>
        <pc:sldMkLst>
          <pc:docMk/>
          <pc:sldMk cId="3968317158" sldId="264"/>
        </pc:sldMkLst>
        <pc:spChg chg="mod">
          <ac:chgData name="Pierluigi Gioia" userId="9fb95aaf82a6cb45" providerId="LiveId" clId="{114E83D5-34E1-4306-933D-2179B43FBEF0}" dt="2022-09-16T19:37:06.765" v="4956" actId="20577"/>
          <ac:spMkLst>
            <pc:docMk/>
            <pc:sldMk cId="3968317158" sldId="264"/>
            <ac:spMk id="2" creationId="{0838772B-B83F-7FAB-06D8-E6484C0505EE}"/>
          </ac:spMkLst>
        </pc:spChg>
        <pc:picChg chg="add">
          <ac:chgData name="Pierluigi Gioia" userId="9fb95aaf82a6cb45" providerId="LiveId" clId="{114E83D5-34E1-4306-933D-2179B43FBEF0}" dt="2022-09-16T19:37:59.874" v="4957"/>
          <ac:picMkLst>
            <pc:docMk/>
            <pc:sldMk cId="3968317158" sldId="264"/>
            <ac:picMk id="3" creationId="{AD8693EB-A6DC-9E6A-113A-469D50BADC40}"/>
          </ac:picMkLst>
        </pc:picChg>
      </pc:sldChg>
      <pc:sldChg chg="del">
        <pc:chgData name="Pierluigi Gioia" userId="9fb95aaf82a6cb45" providerId="LiveId" clId="{114E83D5-34E1-4306-933D-2179B43FBEF0}" dt="2022-09-16T19:36:13.813" v="4906" actId="47"/>
        <pc:sldMkLst>
          <pc:docMk/>
          <pc:sldMk cId="2105079468" sldId="265"/>
        </pc:sldMkLst>
      </pc:sldChg>
      <pc:sldChg chg="del">
        <pc:chgData name="Pierluigi Gioia" userId="9fb95aaf82a6cb45" providerId="LiveId" clId="{114E83D5-34E1-4306-933D-2179B43FBEF0}" dt="2022-09-16T19:36:12.814" v="4905" actId="47"/>
        <pc:sldMkLst>
          <pc:docMk/>
          <pc:sldMk cId="1223862704" sldId="266"/>
        </pc:sldMkLst>
      </pc:sldChg>
      <pc:sldChg chg="addSp delSp modSp new mod">
        <pc:chgData name="Pierluigi Gioia" userId="9fb95aaf82a6cb45" providerId="LiveId" clId="{114E83D5-34E1-4306-933D-2179B43FBEF0}" dt="2022-09-16T19:15:33.173" v="3593" actId="20577"/>
        <pc:sldMkLst>
          <pc:docMk/>
          <pc:sldMk cId="2649374716" sldId="267"/>
        </pc:sldMkLst>
        <pc:spChg chg="mod">
          <ac:chgData name="Pierluigi Gioia" userId="9fb95aaf82a6cb45" providerId="LiveId" clId="{114E83D5-34E1-4306-933D-2179B43FBEF0}" dt="2022-09-16T16:52:59.297" v="81" actId="20577"/>
          <ac:spMkLst>
            <pc:docMk/>
            <pc:sldMk cId="2649374716" sldId="267"/>
            <ac:spMk id="2" creationId="{6E264887-FA2C-CE5E-65A5-6F681D4E571B}"/>
          </ac:spMkLst>
        </pc:spChg>
        <pc:spChg chg="mod">
          <ac:chgData name="Pierluigi Gioia" userId="9fb95aaf82a6cb45" providerId="LiveId" clId="{114E83D5-34E1-4306-933D-2179B43FBEF0}" dt="2022-09-16T19:15:33.173" v="3593" actId="20577"/>
          <ac:spMkLst>
            <pc:docMk/>
            <pc:sldMk cId="2649374716" sldId="267"/>
            <ac:spMk id="3" creationId="{6D65D557-A3EA-6DD6-1F41-547460554F95}"/>
          </ac:spMkLst>
        </pc:spChg>
        <pc:picChg chg="add mod">
          <ac:chgData name="Pierluigi Gioia" userId="9fb95aaf82a6cb45" providerId="LiveId" clId="{114E83D5-34E1-4306-933D-2179B43FBEF0}" dt="2022-09-16T19:15:10.622" v="3535" actId="1076"/>
          <ac:picMkLst>
            <pc:docMk/>
            <pc:sldMk cId="2649374716" sldId="267"/>
            <ac:picMk id="4" creationId="{D58B539B-89C2-2B8E-57CD-62AD92C10E21}"/>
          </ac:picMkLst>
        </pc:picChg>
        <pc:picChg chg="add del">
          <ac:chgData name="Pierluigi Gioia" userId="9fb95aaf82a6cb45" providerId="LiveId" clId="{114E83D5-34E1-4306-933D-2179B43FBEF0}" dt="2022-09-16T16:54:34.246" v="269"/>
          <ac:picMkLst>
            <pc:docMk/>
            <pc:sldMk cId="2649374716" sldId="267"/>
            <ac:picMk id="1026" creationId="{603414B8-BAA8-4846-1FD7-1BBF4C353A5C}"/>
          </ac:picMkLst>
        </pc:picChg>
      </pc:sldChg>
      <pc:sldChg chg="addSp modSp add mod">
        <pc:chgData name="Pierluigi Gioia" userId="9fb95aaf82a6cb45" providerId="LiveId" clId="{114E83D5-34E1-4306-933D-2179B43FBEF0}" dt="2022-09-16T19:15:56.531" v="3596" actId="1076"/>
        <pc:sldMkLst>
          <pc:docMk/>
          <pc:sldMk cId="557988905" sldId="268"/>
        </pc:sldMkLst>
        <pc:spChg chg="mod">
          <ac:chgData name="Pierluigi Gioia" userId="9fb95aaf82a6cb45" providerId="LiveId" clId="{114E83D5-34E1-4306-933D-2179B43FBEF0}" dt="2022-09-16T16:54:59.577" v="284" actId="20577"/>
          <ac:spMkLst>
            <pc:docMk/>
            <pc:sldMk cId="557988905" sldId="268"/>
            <ac:spMk id="2" creationId="{6E264887-FA2C-CE5E-65A5-6F681D4E571B}"/>
          </ac:spMkLst>
        </pc:spChg>
        <pc:spChg chg="mod">
          <ac:chgData name="Pierluigi Gioia" userId="9fb95aaf82a6cb45" providerId="LiveId" clId="{114E83D5-34E1-4306-933D-2179B43FBEF0}" dt="2022-09-16T17:00:22.688" v="511" actId="27636"/>
          <ac:spMkLst>
            <pc:docMk/>
            <pc:sldMk cId="557988905" sldId="268"/>
            <ac:spMk id="3" creationId="{6D65D557-A3EA-6DD6-1F41-547460554F95}"/>
          </ac:spMkLst>
        </pc:spChg>
        <pc:spChg chg="add mod">
          <ac:chgData name="Pierluigi Gioia" userId="9fb95aaf82a6cb45" providerId="LiveId" clId="{114E83D5-34E1-4306-933D-2179B43FBEF0}" dt="2022-09-16T17:01:31.457" v="545" actId="20577"/>
          <ac:spMkLst>
            <pc:docMk/>
            <pc:sldMk cId="557988905" sldId="268"/>
            <ac:spMk id="6" creationId="{29A726DA-6743-175D-6FE0-FBD128ADAE90}"/>
          </ac:spMkLst>
        </pc:spChg>
        <pc:spChg chg="add mod">
          <ac:chgData name="Pierluigi Gioia" userId="9fb95aaf82a6cb45" providerId="LiveId" clId="{114E83D5-34E1-4306-933D-2179B43FBEF0}" dt="2022-09-16T19:15:53.051" v="3595" actId="1076"/>
          <ac:spMkLst>
            <pc:docMk/>
            <pc:sldMk cId="557988905" sldId="268"/>
            <ac:spMk id="8" creationId="{281E2CF5-C70B-0003-1205-D47FBCD85A7E}"/>
          </ac:spMkLst>
        </pc:spChg>
        <pc:spChg chg="add mod">
          <ac:chgData name="Pierluigi Gioia" userId="9fb95aaf82a6cb45" providerId="LiveId" clId="{114E83D5-34E1-4306-933D-2179B43FBEF0}" dt="2022-09-16T19:15:56.531" v="3596" actId="1076"/>
          <ac:spMkLst>
            <pc:docMk/>
            <pc:sldMk cId="557988905" sldId="268"/>
            <ac:spMk id="10" creationId="{16471E48-C0CB-FA52-71CA-597C63E9D9A2}"/>
          </ac:spMkLst>
        </pc:spChg>
        <pc:picChg chg="add mod">
          <ac:chgData name="Pierluigi Gioia" userId="9fb95aaf82a6cb45" providerId="LiveId" clId="{114E83D5-34E1-4306-933D-2179B43FBEF0}" dt="2022-09-16T19:15:41.976" v="3594" actId="1076"/>
          <ac:picMkLst>
            <pc:docMk/>
            <pc:sldMk cId="557988905" sldId="268"/>
            <ac:picMk id="5" creationId="{92C391A0-5D84-D6E8-22B1-02E7B085ACBA}"/>
          </ac:picMkLst>
        </pc:picChg>
      </pc:sldChg>
      <pc:sldChg chg="addSp modSp add mod">
        <pc:chgData name="Pierluigi Gioia" userId="9fb95aaf82a6cb45" providerId="LiveId" clId="{114E83D5-34E1-4306-933D-2179B43FBEF0}" dt="2022-09-16T19:16:53.732" v="3638" actId="113"/>
        <pc:sldMkLst>
          <pc:docMk/>
          <pc:sldMk cId="1056577111" sldId="269"/>
        </pc:sldMkLst>
        <pc:spChg chg="mod">
          <ac:chgData name="Pierluigi Gioia" userId="9fb95aaf82a6cb45" providerId="LiveId" clId="{114E83D5-34E1-4306-933D-2179B43FBEF0}" dt="2022-09-16T19:16:53.732" v="3638" actId="113"/>
          <ac:spMkLst>
            <pc:docMk/>
            <pc:sldMk cId="1056577111" sldId="269"/>
            <ac:spMk id="3" creationId="{6D65D557-A3EA-6DD6-1F41-547460554F95}"/>
          </ac:spMkLst>
        </pc:spChg>
        <pc:picChg chg="add mod modCrop">
          <ac:chgData name="Pierluigi Gioia" userId="9fb95aaf82a6cb45" providerId="LiveId" clId="{114E83D5-34E1-4306-933D-2179B43FBEF0}" dt="2022-09-16T17:08:33.665" v="916" actId="1076"/>
          <ac:picMkLst>
            <pc:docMk/>
            <pc:sldMk cId="1056577111" sldId="269"/>
            <ac:picMk id="5" creationId="{9B8EDCFE-0F1E-463A-7ACD-3EA7FAEA7966}"/>
          </ac:picMkLst>
        </pc:picChg>
      </pc:sldChg>
      <pc:sldChg chg="addSp delSp modSp new mod ord">
        <pc:chgData name="Pierluigi Gioia" userId="9fb95aaf82a6cb45" providerId="LiveId" clId="{114E83D5-34E1-4306-933D-2179B43FBEF0}" dt="2022-09-16T19:16:22.869" v="3637" actId="20577"/>
        <pc:sldMkLst>
          <pc:docMk/>
          <pc:sldMk cId="1756281442" sldId="270"/>
        </pc:sldMkLst>
        <pc:spChg chg="mod">
          <ac:chgData name="Pierluigi Gioia" userId="9fb95aaf82a6cb45" providerId="LiveId" clId="{114E83D5-34E1-4306-933D-2179B43FBEF0}" dt="2022-09-16T17:02:23.046" v="592" actId="20577"/>
          <ac:spMkLst>
            <pc:docMk/>
            <pc:sldMk cId="1756281442" sldId="270"/>
            <ac:spMk id="2" creationId="{F6101F92-59E3-8C71-2901-8BABA62B8497}"/>
          </ac:spMkLst>
        </pc:spChg>
        <pc:spChg chg="del">
          <ac:chgData name="Pierluigi Gioia" userId="9fb95aaf82a6cb45" providerId="LiveId" clId="{114E83D5-34E1-4306-933D-2179B43FBEF0}" dt="2022-09-16T16:59:12.348" v="458" actId="478"/>
          <ac:spMkLst>
            <pc:docMk/>
            <pc:sldMk cId="1756281442" sldId="270"/>
            <ac:spMk id="3" creationId="{F412743C-C4EB-1A43-FD9F-AD925E27C2B9}"/>
          </ac:spMkLst>
        </pc:spChg>
        <pc:spChg chg="add mod">
          <ac:chgData name="Pierluigi Gioia" userId="9fb95aaf82a6cb45" providerId="LiveId" clId="{114E83D5-34E1-4306-933D-2179B43FBEF0}" dt="2022-09-16T19:16:22.869" v="3637" actId="20577"/>
          <ac:spMkLst>
            <pc:docMk/>
            <pc:sldMk cId="1756281442" sldId="270"/>
            <ac:spMk id="5" creationId="{6C429D1D-1A36-3D71-2196-B41A49A14F69}"/>
          </ac:spMkLst>
        </pc:spChg>
        <pc:spChg chg="add">
          <ac:chgData name="Pierluigi Gioia" userId="9fb95aaf82a6cb45" providerId="LiveId" clId="{114E83D5-34E1-4306-933D-2179B43FBEF0}" dt="2022-09-16T17:03:59.412" v="795" actId="11529"/>
          <ac:spMkLst>
            <pc:docMk/>
            <pc:sldMk cId="1756281442" sldId="270"/>
            <ac:spMk id="6" creationId="{9B767D3B-E84F-4382-5CD9-60A3BEF871DC}"/>
          </ac:spMkLst>
        </pc:spChg>
        <pc:spChg chg="add mod">
          <ac:chgData name="Pierluigi Gioia" userId="9fb95aaf82a6cb45" providerId="LiveId" clId="{114E83D5-34E1-4306-933D-2179B43FBEF0}" dt="2022-09-16T17:05:16.449" v="809" actId="1076"/>
          <ac:spMkLst>
            <pc:docMk/>
            <pc:sldMk cId="1756281442" sldId="270"/>
            <ac:spMk id="8" creationId="{BE6E91E4-438A-0A9F-2DBA-CBC84AB8906E}"/>
          </ac:spMkLst>
        </pc:spChg>
        <pc:spChg chg="add mod">
          <ac:chgData name="Pierluigi Gioia" userId="9fb95aaf82a6cb45" providerId="LiveId" clId="{114E83D5-34E1-4306-933D-2179B43FBEF0}" dt="2022-09-16T17:04:12.289" v="799" actId="1076"/>
          <ac:spMkLst>
            <pc:docMk/>
            <pc:sldMk cId="1756281442" sldId="270"/>
            <ac:spMk id="10" creationId="{84469FDA-1109-F190-C70B-462B4994DE97}"/>
          </ac:spMkLst>
        </pc:spChg>
        <pc:spChg chg="add mod">
          <ac:chgData name="Pierluigi Gioia" userId="9fb95aaf82a6cb45" providerId="LiveId" clId="{114E83D5-34E1-4306-933D-2179B43FBEF0}" dt="2022-09-16T17:04:36.337" v="801" actId="1076"/>
          <ac:spMkLst>
            <pc:docMk/>
            <pc:sldMk cId="1756281442" sldId="270"/>
            <ac:spMk id="11" creationId="{237EF2B9-60E2-4061-766E-BAB0029F22BE}"/>
          </ac:spMkLst>
        </pc:spChg>
        <pc:spChg chg="add mod">
          <ac:chgData name="Pierluigi Gioia" userId="9fb95aaf82a6cb45" providerId="LiveId" clId="{114E83D5-34E1-4306-933D-2179B43FBEF0}" dt="2022-09-16T17:05:03.787" v="806" actId="207"/>
          <ac:spMkLst>
            <pc:docMk/>
            <pc:sldMk cId="1756281442" sldId="270"/>
            <ac:spMk id="13" creationId="{E448E89F-4F35-1AF4-A3E2-CC9D826E92AF}"/>
          </ac:spMkLst>
        </pc:spChg>
        <pc:spChg chg="add mod">
          <ac:chgData name="Pierluigi Gioia" userId="9fb95aaf82a6cb45" providerId="LiveId" clId="{114E83D5-34E1-4306-933D-2179B43FBEF0}" dt="2022-09-16T17:05:14.762" v="808" actId="1076"/>
          <ac:spMkLst>
            <pc:docMk/>
            <pc:sldMk cId="1756281442" sldId="270"/>
            <ac:spMk id="15" creationId="{0EFA641B-8BBF-79DE-F130-51D31079A25A}"/>
          </ac:spMkLst>
        </pc:spChg>
        <pc:spChg chg="add mod">
          <ac:chgData name="Pierluigi Gioia" userId="9fb95aaf82a6cb45" providerId="LiveId" clId="{114E83D5-34E1-4306-933D-2179B43FBEF0}" dt="2022-09-16T17:05:42.843" v="815" actId="207"/>
          <ac:spMkLst>
            <pc:docMk/>
            <pc:sldMk cId="1756281442" sldId="270"/>
            <ac:spMk id="17" creationId="{C0DA78B6-8760-118C-81CC-F4A7283045BF}"/>
          </ac:spMkLst>
        </pc:spChg>
        <pc:spChg chg="add mod">
          <ac:chgData name="Pierluigi Gioia" userId="9fb95aaf82a6cb45" providerId="LiveId" clId="{114E83D5-34E1-4306-933D-2179B43FBEF0}" dt="2022-09-16T17:06:28.761" v="833" actId="1076"/>
          <ac:spMkLst>
            <pc:docMk/>
            <pc:sldMk cId="1756281442" sldId="270"/>
            <ac:spMk id="18" creationId="{521E84F2-BCBA-44D1-3E48-B4DAFF61E663}"/>
          </ac:spMkLst>
        </pc:spChg>
        <pc:spChg chg="add mod">
          <ac:chgData name="Pierluigi Gioia" userId="9fb95aaf82a6cb45" providerId="LiveId" clId="{114E83D5-34E1-4306-933D-2179B43FBEF0}" dt="2022-09-16T17:06:47.761" v="848" actId="1076"/>
          <ac:spMkLst>
            <pc:docMk/>
            <pc:sldMk cId="1756281442" sldId="270"/>
            <ac:spMk id="20" creationId="{D10FD6C3-F3A2-A8BB-E200-F3B957872BCD}"/>
          </ac:spMkLst>
        </pc:spChg>
        <pc:spChg chg="add mod">
          <ac:chgData name="Pierluigi Gioia" userId="9fb95aaf82a6cb45" providerId="LiveId" clId="{114E83D5-34E1-4306-933D-2179B43FBEF0}" dt="2022-09-16T17:07:03.544" v="863" actId="1076"/>
          <ac:spMkLst>
            <pc:docMk/>
            <pc:sldMk cId="1756281442" sldId="270"/>
            <ac:spMk id="22" creationId="{B5BDBFCD-FB45-0972-730F-C953BBC4E003}"/>
          </ac:spMkLst>
        </pc:spChg>
        <pc:picChg chg="add del mod">
          <ac:chgData name="Pierluigi Gioia" userId="9fb95aaf82a6cb45" providerId="LiveId" clId="{114E83D5-34E1-4306-933D-2179B43FBEF0}" dt="2022-09-16T17:02:08.069" v="567" actId="478"/>
          <ac:picMkLst>
            <pc:docMk/>
            <pc:sldMk cId="1756281442" sldId="270"/>
            <ac:picMk id="4" creationId="{3CF13E65-DE16-2F77-B0C0-413FB6E7FA81}"/>
          </ac:picMkLst>
        </pc:picChg>
      </pc:sldChg>
      <pc:sldChg chg="modSp add mod">
        <pc:chgData name="Pierluigi Gioia" userId="9fb95aaf82a6cb45" providerId="LiveId" clId="{114E83D5-34E1-4306-933D-2179B43FBEF0}" dt="2022-09-16T17:12:53.658" v="1404" actId="20577"/>
        <pc:sldMkLst>
          <pc:docMk/>
          <pc:sldMk cId="2754607542" sldId="271"/>
        </pc:sldMkLst>
        <pc:spChg chg="mod">
          <ac:chgData name="Pierluigi Gioia" userId="9fb95aaf82a6cb45" providerId="LiveId" clId="{114E83D5-34E1-4306-933D-2179B43FBEF0}" dt="2022-09-16T17:10:34.761" v="1164" actId="313"/>
          <ac:spMkLst>
            <pc:docMk/>
            <pc:sldMk cId="2754607542" sldId="271"/>
            <ac:spMk id="2" creationId="{6E264887-FA2C-CE5E-65A5-6F681D4E571B}"/>
          </ac:spMkLst>
        </pc:spChg>
        <pc:spChg chg="mod">
          <ac:chgData name="Pierluigi Gioia" userId="9fb95aaf82a6cb45" providerId="LiveId" clId="{114E83D5-34E1-4306-933D-2179B43FBEF0}" dt="2022-09-16T17:12:53.658" v="1404" actId="20577"/>
          <ac:spMkLst>
            <pc:docMk/>
            <pc:sldMk cId="2754607542" sldId="271"/>
            <ac:spMk id="3" creationId="{6D65D557-A3EA-6DD6-1F41-547460554F95}"/>
          </ac:spMkLst>
        </pc:spChg>
      </pc:sldChg>
      <pc:sldChg chg="addSp delSp modSp add mod">
        <pc:chgData name="Pierluigi Gioia" userId="9fb95aaf82a6cb45" providerId="LiveId" clId="{114E83D5-34E1-4306-933D-2179B43FBEF0}" dt="2022-09-16T17:29:40.988" v="1695" actId="1076"/>
        <pc:sldMkLst>
          <pc:docMk/>
          <pc:sldMk cId="3227128290" sldId="272"/>
        </pc:sldMkLst>
        <pc:spChg chg="mod">
          <ac:chgData name="Pierluigi Gioia" userId="9fb95aaf82a6cb45" providerId="LiveId" clId="{114E83D5-34E1-4306-933D-2179B43FBEF0}" dt="2022-09-16T17:15:59.930" v="1687" actId="20577"/>
          <ac:spMkLst>
            <pc:docMk/>
            <pc:sldMk cId="3227128290" sldId="272"/>
            <ac:spMk id="2" creationId="{6E264887-FA2C-CE5E-65A5-6F681D4E571B}"/>
          </ac:spMkLst>
        </pc:spChg>
        <pc:spChg chg="mod">
          <ac:chgData name="Pierluigi Gioia" userId="9fb95aaf82a6cb45" providerId="LiveId" clId="{114E83D5-34E1-4306-933D-2179B43FBEF0}" dt="2022-09-16T17:29:07.514" v="1690" actId="1076"/>
          <ac:spMkLst>
            <pc:docMk/>
            <pc:sldMk cId="3227128290" sldId="272"/>
            <ac:spMk id="3" creationId="{6D65D557-A3EA-6DD6-1F41-547460554F95}"/>
          </ac:spMkLst>
        </pc:spChg>
        <pc:picChg chg="del">
          <ac:chgData name="Pierluigi Gioia" userId="9fb95aaf82a6cb45" providerId="LiveId" clId="{114E83D5-34E1-4306-933D-2179B43FBEF0}" dt="2022-09-16T17:14:33.420" v="1408" actId="478"/>
          <ac:picMkLst>
            <pc:docMk/>
            <pc:sldMk cId="3227128290" sldId="272"/>
            <ac:picMk id="5" creationId="{9B8EDCFE-0F1E-463A-7ACD-3EA7FAEA7966}"/>
          </ac:picMkLst>
        </pc:picChg>
        <pc:picChg chg="add mod">
          <ac:chgData name="Pierluigi Gioia" userId="9fb95aaf82a6cb45" providerId="LiveId" clId="{114E83D5-34E1-4306-933D-2179B43FBEF0}" dt="2022-09-16T17:29:40.988" v="1695" actId="1076"/>
          <ac:picMkLst>
            <pc:docMk/>
            <pc:sldMk cId="3227128290" sldId="272"/>
            <ac:picMk id="6" creationId="{B849E35E-8C70-72A5-9444-C61C707A10B1}"/>
          </ac:picMkLst>
        </pc:picChg>
      </pc:sldChg>
      <pc:sldChg chg="addSp delSp modSp add mod">
        <pc:chgData name="Pierluigi Gioia" userId="9fb95aaf82a6cb45" providerId="LiveId" clId="{114E83D5-34E1-4306-933D-2179B43FBEF0}" dt="2022-09-16T17:49:27.995" v="2750" actId="1076"/>
        <pc:sldMkLst>
          <pc:docMk/>
          <pc:sldMk cId="926658494" sldId="273"/>
        </pc:sldMkLst>
        <pc:spChg chg="mod">
          <ac:chgData name="Pierluigi Gioia" userId="9fb95aaf82a6cb45" providerId="LiveId" clId="{114E83D5-34E1-4306-933D-2179B43FBEF0}" dt="2022-09-16T17:45:24.697" v="2500" actId="20577"/>
          <ac:spMkLst>
            <pc:docMk/>
            <pc:sldMk cId="926658494" sldId="273"/>
            <ac:spMk id="2" creationId="{6E264887-FA2C-CE5E-65A5-6F681D4E571B}"/>
          </ac:spMkLst>
        </pc:spChg>
        <pc:spChg chg="mod">
          <ac:chgData name="Pierluigi Gioia" userId="9fb95aaf82a6cb45" providerId="LiveId" clId="{114E83D5-34E1-4306-933D-2179B43FBEF0}" dt="2022-09-16T17:46:50.108" v="2746" actId="20577"/>
          <ac:spMkLst>
            <pc:docMk/>
            <pc:sldMk cId="926658494" sldId="273"/>
            <ac:spMk id="3" creationId="{6D65D557-A3EA-6DD6-1F41-547460554F95}"/>
          </ac:spMkLst>
        </pc:spChg>
        <pc:picChg chg="add mod">
          <ac:chgData name="Pierluigi Gioia" userId="9fb95aaf82a6cb45" providerId="LiveId" clId="{114E83D5-34E1-4306-933D-2179B43FBEF0}" dt="2022-09-16T17:49:27.995" v="2750" actId="1076"/>
          <ac:picMkLst>
            <pc:docMk/>
            <pc:sldMk cId="926658494" sldId="273"/>
            <ac:picMk id="4" creationId="{2555362D-3FF6-6953-8303-8BE2453076FD}"/>
          </ac:picMkLst>
        </pc:picChg>
        <pc:picChg chg="del">
          <ac:chgData name="Pierluigi Gioia" userId="9fb95aaf82a6cb45" providerId="LiveId" clId="{114E83D5-34E1-4306-933D-2179B43FBEF0}" dt="2022-09-16T17:49:22.441" v="2747" actId="478"/>
          <ac:picMkLst>
            <pc:docMk/>
            <pc:sldMk cId="926658494" sldId="273"/>
            <ac:picMk id="5" creationId="{9B8EDCFE-0F1E-463A-7ACD-3EA7FAEA7966}"/>
          </ac:picMkLst>
        </pc:picChg>
      </pc:sldChg>
      <pc:sldChg chg="addSp delSp modSp add mod setBg">
        <pc:chgData name="Pierluigi Gioia" userId="9fb95aaf82a6cb45" providerId="LiveId" clId="{114E83D5-34E1-4306-933D-2179B43FBEF0}" dt="2022-09-16T19:19:26" v="3642" actId="27636"/>
        <pc:sldMkLst>
          <pc:docMk/>
          <pc:sldMk cId="780229384" sldId="274"/>
        </pc:sldMkLst>
        <pc:spChg chg="mod">
          <ac:chgData name="Pierluigi Gioia" userId="9fb95aaf82a6cb45" providerId="LiveId" clId="{114E83D5-34E1-4306-933D-2179B43FBEF0}" dt="2022-09-16T19:12:29.565" v="3518" actId="26606"/>
          <ac:spMkLst>
            <pc:docMk/>
            <pc:sldMk cId="780229384" sldId="274"/>
            <ac:spMk id="2" creationId="{6E264887-FA2C-CE5E-65A5-6F681D4E571B}"/>
          </ac:spMkLst>
        </pc:spChg>
        <pc:spChg chg="mod">
          <ac:chgData name="Pierluigi Gioia" userId="9fb95aaf82a6cb45" providerId="LiveId" clId="{114E83D5-34E1-4306-933D-2179B43FBEF0}" dt="2022-09-16T19:19:26" v="3642" actId="27636"/>
          <ac:spMkLst>
            <pc:docMk/>
            <pc:sldMk cId="780229384" sldId="274"/>
            <ac:spMk id="3" creationId="{6D65D557-A3EA-6DD6-1F41-547460554F95}"/>
          </ac:spMkLst>
        </pc:spChg>
        <pc:spChg chg="add">
          <ac:chgData name="Pierluigi Gioia" userId="9fb95aaf82a6cb45" providerId="LiveId" clId="{114E83D5-34E1-4306-933D-2179B43FBEF0}" dt="2022-09-16T19:12:29.565" v="3518" actId="26606"/>
          <ac:spMkLst>
            <pc:docMk/>
            <pc:sldMk cId="780229384" sldId="274"/>
            <ac:spMk id="9" creationId="{F13C74B1-5B17-4795-BED0-7140497B445A}"/>
          </ac:spMkLst>
        </pc:spChg>
        <pc:spChg chg="add">
          <ac:chgData name="Pierluigi Gioia" userId="9fb95aaf82a6cb45" providerId="LiveId" clId="{114E83D5-34E1-4306-933D-2179B43FBEF0}" dt="2022-09-16T19:12:29.565" v="3518" actId="26606"/>
          <ac:spMkLst>
            <pc:docMk/>
            <pc:sldMk cId="780229384" sldId="274"/>
            <ac:spMk id="11" creationId="{D4974D33-8DC5-464E-8C6D-BE58F0669C17}"/>
          </ac:spMkLst>
        </pc:spChg>
        <pc:picChg chg="add mod">
          <ac:chgData name="Pierluigi Gioia" userId="9fb95aaf82a6cb45" providerId="LiveId" clId="{114E83D5-34E1-4306-933D-2179B43FBEF0}" dt="2022-09-16T19:12:29.565" v="3518" actId="26606"/>
          <ac:picMkLst>
            <pc:docMk/>
            <pc:sldMk cId="780229384" sldId="274"/>
            <ac:picMk id="4" creationId="{434769AE-4662-7C69-ED41-90FFB15C95E8}"/>
          </ac:picMkLst>
        </pc:picChg>
        <pc:picChg chg="del">
          <ac:chgData name="Pierluigi Gioia" userId="9fb95aaf82a6cb45" providerId="LiveId" clId="{114E83D5-34E1-4306-933D-2179B43FBEF0}" dt="2022-09-16T18:51:43.164" v="2792" actId="478"/>
          <ac:picMkLst>
            <pc:docMk/>
            <pc:sldMk cId="780229384" sldId="274"/>
            <ac:picMk id="5" creationId="{9B8EDCFE-0F1E-463A-7ACD-3EA7FAEA7966}"/>
          </ac:picMkLst>
        </pc:picChg>
      </pc:sldChg>
      <pc:sldChg chg="addSp delSp modSp new mod">
        <pc:chgData name="Pierluigi Gioia" userId="9fb95aaf82a6cb45" providerId="LiveId" clId="{114E83D5-34E1-4306-933D-2179B43FBEF0}" dt="2022-09-16T17:38:26.130" v="2164" actId="14100"/>
        <pc:sldMkLst>
          <pc:docMk/>
          <pc:sldMk cId="2348262011" sldId="275"/>
        </pc:sldMkLst>
        <pc:spChg chg="mod">
          <ac:chgData name="Pierluigi Gioia" userId="9fb95aaf82a6cb45" providerId="LiveId" clId="{114E83D5-34E1-4306-933D-2179B43FBEF0}" dt="2022-09-16T17:30:38.081" v="1785" actId="20577"/>
          <ac:spMkLst>
            <pc:docMk/>
            <pc:sldMk cId="2348262011" sldId="275"/>
            <ac:spMk id="2" creationId="{3B25148F-A391-0CDA-AABF-FE31407D6DCE}"/>
          </ac:spMkLst>
        </pc:spChg>
        <pc:spChg chg="mod">
          <ac:chgData name="Pierluigi Gioia" userId="9fb95aaf82a6cb45" providerId="LiveId" clId="{114E83D5-34E1-4306-933D-2179B43FBEF0}" dt="2022-09-16T17:34:30.450" v="2158" actId="14100"/>
          <ac:spMkLst>
            <pc:docMk/>
            <pc:sldMk cId="2348262011" sldId="275"/>
            <ac:spMk id="3" creationId="{2A91D11C-D7FA-B8FA-D754-BFB6B4779CA7}"/>
          </ac:spMkLst>
        </pc:spChg>
        <pc:picChg chg="add mod">
          <ac:chgData name="Pierluigi Gioia" userId="9fb95aaf82a6cb45" providerId="LiveId" clId="{114E83D5-34E1-4306-933D-2179B43FBEF0}" dt="2022-09-16T17:38:26.130" v="2164" actId="14100"/>
          <ac:picMkLst>
            <pc:docMk/>
            <pc:sldMk cId="2348262011" sldId="275"/>
            <ac:picMk id="7" creationId="{AABF26E1-F270-DD88-07B9-F8F817AB686F}"/>
          </ac:picMkLst>
        </pc:picChg>
        <pc:cxnChg chg="add del">
          <ac:chgData name="Pierluigi Gioia" userId="9fb95aaf82a6cb45" providerId="LiveId" clId="{114E83D5-34E1-4306-933D-2179B43FBEF0}" dt="2022-09-16T17:34:46.152" v="2160" actId="478"/>
          <ac:cxnSpMkLst>
            <pc:docMk/>
            <pc:sldMk cId="2348262011" sldId="275"/>
            <ac:cxnSpMk id="5" creationId="{93EF3572-047B-EFDF-47E1-C7F82F008CA2}"/>
          </ac:cxnSpMkLst>
        </pc:cxnChg>
      </pc:sldChg>
      <pc:sldChg chg="addSp modSp new mod">
        <pc:chgData name="Pierluigi Gioia" userId="9fb95aaf82a6cb45" providerId="LiveId" clId="{114E83D5-34E1-4306-933D-2179B43FBEF0}" dt="2022-09-16T17:45:02.363" v="2471" actId="14100"/>
        <pc:sldMkLst>
          <pc:docMk/>
          <pc:sldMk cId="2350477683" sldId="276"/>
        </pc:sldMkLst>
        <pc:spChg chg="mod">
          <ac:chgData name="Pierluigi Gioia" userId="9fb95aaf82a6cb45" providerId="LiveId" clId="{114E83D5-34E1-4306-933D-2179B43FBEF0}" dt="2022-09-16T17:43:01.835" v="2186" actId="20577"/>
          <ac:spMkLst>
            <pc:docMk/>
            <pc:sldMk cId="2350477683" sldId="276"/>
            <ac:spMk id="2" creationId="{36510F3A-C5BC-0EA5-46A8-DE661A5C93F7}"/>
          </ac:spMkLst>
        </pc:spChg>
        <pc:spChg chg="mod">
          <ac:chgData name="Pierluigi Gioia" userId="9fb95aaf82a6cb45" providerId="LiveId" clId="{114E83D5-34E1-4306-933D-2179B43FBEF0}" dt="2022-09-16T17:44:45.428" v="2467" actId="27636"/>
          <ac:spMkLst>
            <pc:docMk/>
            <pc:sldMk cId="2350477683" sldId="276"/>
            <ac:spMk id="3" creationId="{68EA8671-7E65-5B0C-1C45-BDB8B49DA8C4}"/>
          </ac:spMkLst>
        </pc:spChg>
        <pc:picChg chg="add mod">
          <ac:chgData name="Pierluigi Gioia" userId="9fb95aaf82a6cb45" providerId="LiveId" clId="{114E83D5-34E1-4306-933D-2179B43FBEF0}" dt="2022-09-16T17:45:02.363" v="2471" actId="14100"/>
          <ac:picMkLst>
            <pc:docMk/>
            <pc:sldMk cId="2350477683" sldId="276"/>
            <ac:picMk id="5" creationId="{C8523AA6-C2AF-D694-282C-17FDA505FA31}"/>
          </ac:picMkLst>
        </pc:picChg>
      </pc:sldChg>
      <pc:sldChg chg="addSp modSp new mod">
        <pc:chgData name="Pierluigi Gioia" userId="9fb95aaf82a6cb45" providerId="LiveId" clId="{114E83D5-34E1-4306-933D-2179B43FBEF0}" dt="2022-09-16T19:12:47.213" v="3522" actId="20577"/>
        <pc:sldMkLst>
          <pc:docMk/>
          <pc:sldMk cId="1045415663" sldId="277"/>
        </pc:sldMkLst>
        <pc:spChg chg="mod">
          <ac:chgData name="Pierluigi Gioia" userId="9fb95aaf82a6cb45" providerId="LiveId" clId="{114E83D5-34E1-4306-933D-2179B43FBEF0}" dt="2022-09-16T18:53:32.814" v="3098" actId="20577"/>
          <ac:spMkLst>
            <pc:docMk/>
            <pc:sldMk cId="1045415663" sldId="277"/>
            <ac:spMk id="2" creationId="{85FD9AE4-CC73-993C-2374-521C2B5B6470}"/>
          </ac:spMkLst>
        </pc:spChg>
        <pc:spChg chg="mod">
          <ac:chgData name="Pierluigi Gioia" userId="9fb95aaf82a6cb45" providerId="LiveId" clId="{114E83D5-34E1-4306-933D-2179B43FBEF0}" dt="2022-09-16T19:12:47.213" v="3522" actId="20577"/>
          <ac:spMkLst>
            <pc:docMk/>
            <pc:sldMk cId="1045415663" sldId="277"/>
            <ac:spMk id="3" creationId="{D93A92F9-1220-CB84-D3F1-D911B0E9A32A}"/>
          </ac:spMkLst>
        </pc:spChg>
        <pc:picChg chg="add mod">
          <ac:chgData name="Pierluigi Gioia" userId="9fb95aaf82a6cb45" providerId="LiveId" clId="{114E83D5-34E1-4306-933D-2179B43FBEF0}" dt="2022-09-16T19:10:19.040" v="3510" actId="14100"/>
          <ac:picMkLst>
            <pc:docMk/>
            <pc:sldMk cId="1045415663" sldId="277"/>
            <ac:picMk id="5" creationId="{C46D27BF-32BB-6F30-E22E-95E8DC4BD9BE}"/>
          </ac:picMkLst>
        </pc:picChg>
        <pc:picChg chg="add mod">
          <ac:chgData name="Pierluigi Gioia" userId="9fb95aaf82a6cb45" providerId="LiveId" clId="{114E83D5-34E1-4306-933D-2179B43FBEF0}" dt="2022-09-16T19:10:44.768" v="3514" actId="14100"/>
          <ac:picMkLst>
            <pc:docMk/>
            <pc:sldMk cId="1045415663" sldId="277"/>
            <ac:picMk id="7" creationId="{9521124F-A8E0-65A9-8171-4B0FCC03DB6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378FAD-105E-02CB-2189-F024792746F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0EEAC57-5753-D168-42AA-3BDDD7C8D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AA2663B-8BFC-55EE-162A-84A5E9FA773A}"/>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5" name="Segnaposto piè di pagina 4">
            <a:extLst>
              <a:ext uri="{FF2B5EF4-FFF2-40B4-BE49-F238E27FC236}">
                <a16:creationId xmlns:a16="http://schemas.microsoft.com/office/drawing/2014/main" id="{D65C935B-D034-3939-6FEF-A7F4B9C55E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B3ED94-05D9-9FBD-3D58-56C5EAAE7389}"/>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61408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74BDA-F33B-EAD6-14E0-392F8989E03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5312DF-EB20-CE96-80B1-1BF136D468D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399FB1-1AA5-A509-55B9-9AF6DA1A0060}"/>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5" name="Segnaposto piè di pagina 4">
            <a:extLst>
              <a:ext uri="{FF2B5EF4-FFF2-40B4-BE49-F238E27FC236}">
                <a16:creationId xmlns:a16="http://schemas.microsoft.com/office/drawing/2014/main" id="{8DF94AF7-9D9E-FA60-51D8-22C45572DBB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D334A93-CDA8-30E5-C6FD-0AD16E9C4699}"/>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20500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CBBF677-C551-9E80-AA7E-BF7A2AD6B40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FA04EF4-4FDB-EF4E-9C79-7C20963452F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4825D95-C255-6008-78AE-59956C54696F}"/>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5" name="Segnaposto piè di pagina 4">
            <a:extLst>
              <a:ext uri="{FF2B5EF4-FFF2-40B4-BE49-F238E27FC236}">
                <a16:creationId xmlns:a16="http://schemas.microsoft.com/office/drawing/2014/main" id="{51A08F6A-FCBB-D24B-FFF2-E99FF53862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85597F-B77E-9C95-697A-693EC189196A}"/>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345553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8A8422-A313-E269-3134-DDF46471AE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F5AB77-2A75-C361-ACE6-52F14BF80D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7789F1-65CD-0F4B-6BA2-14BA8D27050E}"/>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5" name="Segnaposto piè di pagina 4">
            <a:extLst>
              <a:ext uri="{FF2B5EF4-FFF2-40B4-BE49-F238E27FC236}">
                <a16:creationId xmlns:a16="http://schemas.microsoft.com/office/drawing/2014/main" id="{122418DA-201C-FCCF-C175-F08B3C2FA4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30DF3C-AAF0-3855-FCD8-E99ADADEFD15}"/>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212234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75F5D9-563A-9371-9208-35752A84942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6276653-5678-CC31-2604-140D27CEA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07554A2-37E6-7EFC-0F01-CE27E1790CA6}"/>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5" name="Segnaposto piè di pagina 4">
            <a:extLst>
              <a:ext uri="{FF2B5EF4-FFF2-40B4-BE49-F238E27FC236}">
                <a16:creationId xmlns:a16="http://schemas.microsoft.com/office/drawing/2014/main" id="{69FD7EE2-9966-F623-0E4E-F1AFE35A8E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F24C457-68D2-C9D1-D844-BDEA8A739CB8}"/>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77389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408CE-B6BE-05CC-01DA-FCB1D02B94C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C798E9-3CF9-4415-8715-78EC8F5E5B7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1B418F6-6308-3730-C6BD-0FC81F369D2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FD7607F-31E4-407C-105D-16B43CBAFCEA}"/>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6" name="Segnaposto piè di pagina 5">
            <a:extLst>
              <a:ext uri="{FF2B5EF4-FFF2-40B4-BE49-F238E27FC236}">
                <a16:creationId xmlns:a16="http://schemas.microsoft.com/office/drawing/2014/main" id="{D79A9E47-EF5C-C24E-ADAB-37961F211F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12A5368-8DC1-5521-41C4-DCE28BD18DE5}"/>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332839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7512B-9E33-1B54-E812-446EA8D090C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E27E759-A58F-ADD9-9AD9-5B9BFE855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59334D6-B99B-BC07-5CB7-86CE8D5923A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4E101B9-622A-68FF-F6EF-B70E3374F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B55CF7B-3A44-1995-687A-4E6F9E1459C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C496557-3C90-38D6-D01D-6EFCD804FCF5}"/>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8" name="Segnaposto piè di pagina 7">
            <a:extLst>
              <a:ext uri="{FF2B5EF4-FFF2-40B4-BE49-F238E27FC236}">
                <a16:creationId xmlns:a16="http://schemas.microsoft.com/office/drawing/2014/main" id="{464D2589-96DE-6338-FFDA-0F5254E6324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5AF3F40-15D1-8ED6-01AE-CBAB9E2D9137}"/>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257908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C0231-C9D2-80F3-0BDD-C062BEFC73E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EA342AB-75AC-CFAF-FA00-608558F3B96A}"/>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4" name="Segnaposto piè di pagina 3">
            <a:extLst>
              <a:ext uri="{FF2B5EF4-FFF2-40B4-BE49-F238E27FC236}">
                <a16:creationId xmlns:a16="http://schemas.microsoft.com/office/drawing/2014/main" id="{BA960666-9FB7-6E7D-6441-8921CF8889F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7E2D92E-4A95-4666-0F84-A72210FA4A88}"/>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11863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9BF647-9816-C0BB-4CDE-69F9935E942F}"/>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3" name="Segnaposto piè di pagina 2">
            <a:extLst>
              <a:ext uri="{FF2B5EF4-FFF2-40B4-BE49-F238E27FC236}">
                <a16:creationId xmlns:a16="http://schemas.microsoft.com/office/drawing/2014/main" id="{A1AECDCD-5A6D-984C-3206-EA1849AA53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E17117F-CBF9-DE40-EC1F-A5DE07523692}"/>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194376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39ACC-BAE4-4224-9637-457666CA3E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224B3B-4EFA-D449-643C-2F746C59D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E361E0C-2E76-CA88-F5EC-0E970525D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0E3EF74-D420-FE20-EC4A-2EC10349A64B}"/>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6" name="Segnaposto piè di pagina 5">
            <a:extLst>
              <a:ext uri="{FF2B5EF4-FFF2-40B4-BE49-F238E27FC236}">
                <a16:creationId xmlns:a16="http://schemas.microsoft.com/office/drawing/2014/main" id="{34A7DBD5-2355-D51C-4639-7F3DFA88E6A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E315291-BA1A-1256-04D0-D21D41677E10}"/>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98863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A2CAF-7F3C-24D0-4ABE-781275E5C38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A080DD3-9957-1CCF-A11B-1FEEFE180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F5BFEE2-993A-ACDE-3395-DC468F50D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6B96A2B-D5BA-DB2B-6B9D-872B330AF33E}"/>
              </a:ext>
            </a:extLst>
          </p:cNvPr>
          <p:cNvSpPr>
            <a:spLocks noGrp="1"/>
          </p:cNvSpPr>
          <p:nvPr>
            <p:ph type="dt" sz="half" idx="10"/>
          </p:nvPr>
        </p:nvSpPr>
        <p:spPr/>
        <p:txBody>
          <a:bodyPr/>
          <a:lstStyle/>
          <a:p>
            <a:fld id="{29E4BE10-6AC6-4E33-B17F-66EEDEDBAB89}" type="datetimeFigureOut">
              <a:rPr lang="it-IT" smtClean="0"/>
              <a:t>16/09/2022</a:t>
            </a:fld>
            <a:endParaRPr lang="it-IT"/>
          </a:p>
        </p:txBody>
      </p:sp>
      <p:sp>
        <p:nvSpPr>
          <p:cNvPr id="6" name="Segnaposto piè di pagina 5">
            <a:extLst>
              <a:ext uri="{FF2B5EF4-FFF2-40B4-BE49-F238E27FC236}">
                <a16:creationId xmlns:a16="http://schemas.microsoft.com/office/drawing/2014/main" id="{86FAAD37-47D7-92CF-13E6-AC0B9CFD16A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A724525-D913-6564-2ED4-C03FFFE90E82}"/>
              </a:ext>
            </a:extLst>
          </p:cNvPr>
          <p:cNvSpPr>
            <a:spLocks noGrp="1"/>
          </p:cNvSpPr>
          <p:nvPr>
            <p:ph type="sldNum" sz="quarter" idx="12"/>
          </p:nvPr>
        </p:nvSpPr>
        <p:spPr/>
        <p:txBody>
          <a:bodyPr/>
          <a:lstStyle/>
          <a:p>
            <a:fld id="{8794618D-5325-4243-A6AB-BB4B6D410C56}" type="slidenum">
              <a:rPr lang="it-IT" smtClean="0"/>
              <a:t>‹N›</a:t>
            </a:fld>
            <a:endParaRPr lang="it-IT"/>
          </a:p>
        </p:txBody>
      </p:sp>
    </p:spTree>
    <p:extLst>
      <p:ext uri="{BB962C8B-B14F-4D97-AF65-F5344CB8AC3E}">
        <p14:creationId xmlns:p14="http://schemas.microsoft.com/office/powerpoint/2010/main" val="2873670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4F5D05E-5CA5-7854-8205-ACF576E8E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54A848F-8F16-065B-2334-DD75DFBAC0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45D9BB0-4ED3-1C98-8A09-0B77D2EDBB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4BE10-6AC6-4E33-B17F-66EEDEDBAB89}" type="datetimeFigureOut">
              <a:rPr lang="it-IT" smtClean="0"/>
              <a:t>16/09/2022</a:t>
            </a:fld>
            <a:endParaRPr lang="it-IT"/>
          </a:p>
        </p:txBody>
      </p:sp>
      <p:sp>
        <p:nvSpPr>
          <p:cNvPr id="5" name="Segnaposto piè di pagina 4">
            <a:extLst>
              <a:ext uri="{FF2B5EF4-FFF2-40B4-BE49-F238E27FC236}">
                <a16:creationId xmlns:a16="http://schemas.microsoft.com/office/drawing/2014/main" id="{E6E7CFBC-EB3E-49C9-2933-3A5F344183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B3E34FC-72AF-514E-1151-F66F88841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94618D-5325-4243-A6AB-BB4B6D410C56}" type="slidenum">
              <a:rPr lang="it-IT" smtClean="0"/>
              <a:t>‹N›</a:t>
            </a:fld>
            <a:endParaRPr lang="it-IT"/>
          </a:p>
        </p:txBody>
      </p:sp>
    </p:spTree>
    <p:extLst>
      <p:ext uri="{BB962C8B-B14F-4D97-AF65-F5344CB8AC3E}">
        <p14:creationId xmlns:p14="http://schemas.microsoft.com/office/powerpoint/2010/main" val="3198346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29A78A-E7D2-7AAE-A9C7-13D88B9311DB}"/>
              </a:ext>
            </a:extLst>
          </p:cNvPr>
          <p:cNvSpPr>
            <a:spLocks noGrp="1"/>
          </p:cNvSpPr>
          <p:nvPr>
            <p:ph type="ctrTitle"/>
          </p:nvPr>
        </p:nvSpPr>
        <p:spPr/>
        <p:txBody>
          <a:bodyPr/>
          <a:lstStyle/>
          <a:p>
            <a:r>
              <a:rPr lang="it-IT" dirty="0"/>
              <a:t>Non un semplice temporale</a:t>
            </a:r>
          </a:p>
        </p:txBody>
      </p:sp>
      <p:sp>
        <p:nvSpPr>
          <p:cNvPr id="3" name="Sottotitolo 2">
            <a:extLst>
              <a:ext uri="{FF2B5EF4-FFF2-40B4-BE49-F238E27FC236}">
                <a16:creationId xmlns:a16="http://schemas.microsoft.com/office/drawing/2014/main" id="{99D28314-7F58-5295-7493-47648EE4750C}"/>
              </a:ext>
            </a:extLst>
          </p:cNvPr>
          <p:cNvSpPr>
            <a:spLocks noGrp="1"/>
          </p:cNvSpPr>
          <p:nvPr>
            <p:ph type="subTitle" idx="1"/>
          </p:nvPr>
        </p:nvSpPr>
        <p:spPr/>
        <p:txBody>
          <a:bodyPr/>
          <a:lstStyle/>
          <a:p>
            <a:r>
              <a:rPr lang="it-IT" dirty="0"/>
              <a:t>Quando tuoni e fulmini preannunciano </a:t>
            </a:r>
            <a:r>
              <a:rPr lang="it-IT"/>
              <a:t>un disastro</a:t>
            </a:r>
          </a:p>
        </p:txBody>
      </p:sp>
    </p:spTree>
    <p:extLst>
      <p:ext uri="{BB962C8B-B14F-4D97-AF65-F5344CB8AC3E}">
        <p14:creationId xmlns:p14="http://schemas.microsoft.com/office/powerpoint/2010/main" val="419597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a:xfrm>
            <a:off x="905854" y="365125"/>
            <a:ext cx="10447946" cy="1325563"/>
          </a:xfrm>
        </p:spPr>
        <p:txBody>
          <a:bodyPr/>
          <a:lstStyle/>
          <a:p>
            <a:r>
              <a:rPr lang="it-IT" dirty="0"/>
              <a:t>Pericoloso perché stazionario</a:t>
            </a:r>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445094" y="1475248"/>
            <a:ext cx="3819258" cy="4147885"/>
          </a:xfrm>
        </p:spPr>
        <p:txBody>
          <a:bodyPr>
            <a:normAutofit fontScale="92500"/>
          </a:bodyPr>
          <a:lstStyle/>
          <a:p>
            <a:pPr marL="0" indent="0">
              <a:buNone/>
            </a:pPr>
            <a:r>
              <a:rPr lang="it-IT" dirty="0"/>
              <a:t>È un sistema particolarmente violento perché, al suo interno, le celle temporalesche si autorigenerano in continuazione, insistendo sempre sullo stesso luogo per molte ore e scaricando, così, enormi quantità di pioggia in tempi relativamente brevi</a:t>
            </a:r>
          </a:p>
        </p:txBody>
      </p:sp>
      <p:pic>
        <p:nvPicPr>
          <p:cNvPr id="6" name="Immagine 5" descr="Immagine che contiene mappa&#10;&#10;Descrizione generata automaticamente">
            <a:extLst>
              <a:ext uri="{FF2B5EF4-FFF2-40B4-BE49-F238E27FC236}">
                <a16:creationId xmlns:a16="http://schemas.microsoft.com/office/drawing/2014/main" id="{B849E35E-8C70-72A5-9444-C61C707A1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103" y="1475248"/>
            <a:ext cx="6903945" cy="4807527"/>
          </a:xfrm>
          <a:prstGeom prst="rect">
            <a:avLst/>
          </a:prstGeom>
        </p:spPr>
      </p:pic>
    </p:spTree>
    <p:extLst>
      <p:ext uri="{BB962C8B-B14F-4D97-AF65-F5344CB8AC3E}">
        <p14:creationId xmlns:p14="http://schemas.microsoft.com/office/powerpoint/2010/main" val="322712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25148F-A391-0CDA-AABF-FE31407D6DCE}"/>
              </a:ext>
            </a:extLst>
          </p:cNvPr>
          <p:cNvSpPr>
            <a:spLocks noGrp="1"/>
          </p:cNvSpPr>
          <p:nvPr>
            <p:ph type="title"/>
          </p:nvPr>
        </p:nvSpPr>
        <p:spPr/>
        <p:txBody>
          <a:bodyPr/>
          <a:lstStyle/>
          <a:p>
            <a:r>
              <a:rPr lang="it-IT" dirty="0"/>
              <a:t>Aria calda e umida come benzina</a:t>
            </a:r>
          </a:p>
        </p:txBody>
      </p:sp>
      <p:sp>
        <p:nvSpPr>
          <p:cNvPr id="3" name="Segnaposto contenuto 2">
            <a:extLst>
              <a:ext uri="{FF2B5EF4-FFF2-40B4-BE49-F238E27FC236}">
                <a16:creationId xmlns:a16="http://schemas.microsoft.com/office/drawing/2014/main" id="{2A91D11C-D7FA-B8FA-D754-BFB6B4779CA7}"/>
              </a:ext>
            </a:extLst>
          </p:cNvPr>
          <p:cNvSpPr>
            <a:spLocks noGrp="1"/>
          </p:cNvSpPr>
          <p:nvPr>
            <p:ph idx="1"/>
          </p:nvPr>
        </p:nvSpPr>
        <p:spPr>
          <a:xfrm>
            <a:off x="838200" y="1825625"/>
            <a:ext cx="5257800" cy="4351338"/>
          </a:xfrm>
        </p:spPr>
        <p:txBody>
          <a:bodyPr/>
          <a:lstStyle/>
          <a:p>
            <a:pPr marL="0" indent="0">
              <a:buNone/>
            </a:pPr>
            <a:r>
              <a:rPr lang="it-IT" dirty="0"/>
              <a:t>I Temporali «V – </a:t>
            </a:r>
            <a:r>
              <a:rPr lang="it-IT" dirty="0" err="1"/>
              <a:t>Shape</a:t>
            </a:r>
            <a:r>
              <a:rPr lang="it-IT" dirty="0"/>
              <a:t>» si formano grazie alla rapida ascesa di aria calda e umida, che fornisce la «benzina» al sistema, e aria più fredda in quota, che favorisce la sua salita, grazie anche ad una particolare rotazione dei venti in senso orario con la quota («wind shear positivo»)</a:t>
            </a:r>
          </a:p>
        </p:txBody>
      </p:sp>
      <p:pic>
        <p:nvPicPr>
          <p:cNvPr id="7" name="Immagine 6">
            <a:extLst>
              <a:ext uri="{FF2B5EF4-FFF2-40B4-BE49-F238E27FC236}">
                <a16:creationId xmlns:a16="http://schemas.microsoft.com/office/drawing/2014/main" id="{AABF26E1-F270-DD88-07B9-F8F817AB6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90688"/>
            <a:ext cx="6002670" cy="2890548"/>
          </a:xfrm>
          <a:prstGeom prst="rect">
            <a:avLst/>
          </a:prstGeom>
        </p:spPr>
      </p:pic>
    </p:spTree>
    <p:extLst>
      <p:ext uri="{BB962C8B-B14F-4D97-AF65-F5344CB8AC3E}">
        <p14:creationId xmlns:p14="http://schemas.microsoft.com/office/powerpoint/2010/main" val="234826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510F3A-C5BC-0EA5-46A8-DE661A5C93F7}"/>
              </a:ext>
            </a:extLst>
          </p:cNvPr>
          <p:cNvSpPr>
            <a:spLocks noGrp="1"/>
          </p:cNvSpPr>
          <p:nvPr>
            <p:ph type="title"/>
          </p:nvPr>
        </p:nvSpPr>
        <p:spPr/>
        <p:txBody>
          <a:bodyPr/>
          <a:lstStyle/>
          <a:p>
            <a:r>
              <a:rPr lang="it-IT" dirty="0"/>
              <a:t>Un sistema efficiente</a:t>
            </a:r>
          </a:p>
        </p:txBody>
      </p:sp>
      <p:sp>
        <p:nvSpPr>
          <p:cNvPr id="3" name="Segnaposto contenuto 2">
            <a:extLst>
              <a:ext uri="{FF2B5EF4-FFF2-40B4-BE49-F238E27FC236}">
                <a16:creationId xmlns:a16="http://schemas.microsoft.com/office/drawing/2014/main" id="{68EA8671-7E65-5B0C-1C45-BDB8B49DA8C4}"/>
              </a:ext>
            </a:extLst>
          </p:cNvPr>
          <p:cNvSpPr>
            <a:spLocks noGrp="1"/>
          </p:cNvSpPr>
          <p:nvPr>
            <p:ph idx="1"/>
          </p:nvPr>
        </p:nvSpPr>
        <p:spPr>
          <a:xfrm>
            <a:off x="838200" y="1825625"/>
            <a:ext cx="3904716" cy="4351338"/>
          </a:xfrm>
        </p:spPr>
        <p:txBody>
          <a:bodyPr>
            <a:normAutofit lnSpcReduction="10000"/>
          </a:bodyPr>
          <a:lstStyle/>
          <a:p>
            <a:pPr marL="0" indent="0">
              <a:buNone/>
            </a:pPr>
            <a:r>
              <a:rPr lang="it-IT" dirty="0"/>
              <a:t>La cella principale sfonda la stratosfera e funge come da «blocco» per il flusso di correnti in quota, facendole allargare e generando continuamente altre celle alle sue spalle, utilizzando come «carburante» l’aria umida proveniente da un mare caldo…</a:t>
            </a:r>
          </a:p>
        </p:txBody>
      </p:sp>
      <p:pic>
        <p:nvPicPr>
          <p:cNvPr id="5" name="Immagine 4">
            <a:extLst>
              <a:ext uri="{FF2B5EF4-FFF2-40B4-BE49-F238E27FC236}">
                <a16:creationId xmlns:a16="http://schemas.microsoft.com/office/drawing/2014/main" id="{C8523AA6-C2AF-D694-282C-17FDA505F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916" y="1499396"/>
            <a:ext cx="6794169" cy="4845985"/>
          </a:xfrm>
          <a:prstGeom prst="rect">
            <a:avLst/>
          </a:prstGeom>
        </p:spPr>
      </p:pic>
    </p:spTree>
    <p:extLst>
      <p:ext uri="{BB962C8B-B14F-4D97-AF65-F5344CB8AC3E}">
        <p14:creationId xmlns:p14="http://schemas.microsoft.com/office/powerpoint/2010/main" val="2350477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p:txBody>
          <a:bodyPr/>
          <a:lstStyle/>
          <a:p>
            <a:r>
              <a:rPr lang="it-IT" dirty="0"/>
              <a:t>E’ tipicamente autunnale</a:t>
            </a:r>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838200" y="1825625"/>
            <a:ext cx="4571288" cy="4351338"/>
          </a:xfrm>
        </p:spPr>
        <p:txBody>
          <a:bodyPr/>
          <a:lstStyle/>
          <a:p>
            <a:pPr marL="0" indent="0">
              <a:buNone/>
            </a:pPr>
            <a:r>
              <a:rPr lang="it-IT" dirty="0"/>
              <a:t>I sistemi autorigeneranti sono tipici della prima parte dell’autunno, quando il mare ancora caldo, fornisce umidità ai venti meridionali che precedono i fronti. Quest’anno, il mare più caldo della media ha favorito fenomeni più intensi</a:t>
            </a:r>
          </a:p>
        </p:txBody>
      </p:sp>
      <p:pic>
        <p:nvPicPr>
          <p:cNvPr id="4" name="Immagine 3">
            <a:extLst>
              <a:ext uri="{FF2B5EF4-FFF2-40B4-BE49-F238E27FC236}">
                <a16:creationId xmlns:a16="http://schemas.microsoft.com/office/drawing/2014/main" id="{2555362D-3FF6-6953-8303-8BE2453076FD}"/>
              </a:ext>
            </a:extLst>
          </p:cNvPr>
          <p:cNvPicPr>
            <a:picLocks noChangeAspect="1"/>
          </p:cNvPicPr>
          <p:nvPr/>
        </p:nvPicPr>
        <p:blipFill>
          <a:blip r:embed="rId2"/>
          <a:stretch>
            <a:fillRect/>
          </a:stretch>
        </p:blipFill>
        <p:spPr>
          <a:xfrm>
            <a:off x="5409488" y="1563399"/>
            <a:ext cx="6605550" cy="4613564"/>
          </a:xfrm>
          <a:prstGeom prst="rect">
            <a:avLst/>
          </a:prstGeom>
        </p:spPr>
      </p:pic>
    </p:spTree>
    <p:extLst>
      <p:ext uri="{BB962C8B-B14F-4D97-AF65-F5344CB8AC3E}">
        <p14:creationId xmlns:p14="http://schemas.microsoft.com/office/powerpoint/2010/main" val="92665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a:xfrm>
            <a:off x="640080" y="325369"/>
            <a:ext cx="4368602" cy="1956841"/>
          </a:xfrm>
        </p:spPr>
        <p:txBody>
          <a:bodyPr anchor="b">
            <a:normAutofit/>
          </a:bodyPr>
          <a:lstStyle/>
          <a:p>
            <a:r>
              <a:rPr lang="it-IT" sz="5400"/>
              <a:t>Condizioni tropicali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640080" y="2872899"/>
            <a:ext cx="4368602" cy="3320668"/>
          </a:xfrm>
        </p:spPr>
        <p:txBody>
          <a:bodyPr>
            <a:normAutofit lnSpcReduction="10000"/>
          </a:bodyPr>
          <a:lstStyle/>
          <a:p>
            <a:pPr marL="0" indent="0">
              <a:buNone/>
            </a:pPr>
            <a:r>
              <a:rPr lang="it-IT" dirty="0"/>
              <a:t>Prima della formazione del temporale, su tutta l’Umbria i venti meridionali mantenevano condizioni di caldo umido, con tassi di umidità prossimi all’80% in pieno giorno. E l’aria, più è calda, più riesce a trattenere il vapore acqueo.</a:t>
            </a:r>
          </a:p>
        </p:txBody>
      </p:sp>
      <p:pic>
        <p:nvPicPr>
          <p:cNvPr id="4" name="Immagine 3">
            <a:extLst>
              <a:ext uri="{FF2B5EF4-FFF2-40B4-BE49-F238E27FC236}">
                <a16:creationId xmlns:a16="http://schemas.microsoft.com/office/drawing/2014/main" id="{434769AE-4662-7C69-ED41-90FFB15C95E8}"/>
              </a:ext>
            </a:extLst>
          </p:cNvPr>
          <p:cNvPicPr>
            <a:picLocks noChangeAspect="1"/>
          </p:cNvPicPr>
          <p:nvPr/>
        </p:nvPicPr>
        <p:blipFill rotWithShape="1">
          <a:blip r:embed="rId2"/>
          <a:srcRect l="9124" r="239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80229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FD9AE4-CC73-993C-2374-521C2B5B6470}"/>
              </a:ext>
            </a:extLst>
          </p:cNvPr>
          <p:cNvSpPr>
            <a:spLocks noGrp="1"/>
          </p:cNvSpPr>
          <p:nvPr>
            <p:ph type="title"/>
          </p:nvPr>
        </p:nvSpPr>
        <p:spPr/>
        <p:txBody>
          <a:bodyPr/>
          <a:lstStyle/>
          <a:p>
            <a:r>
              <a:rPr lang="it-IT" dirty="0"/>
              <a:t>Un innesco orografico</a:t>
            </a:r>
          </a:p>
        </p:txBody>
      </p:sp>
      <p:sp>
        <p:nvSpPr>
          <p:cNvPr id="3" name="Segnaposto contenuto 2">
            <a:extLst>
              <a:ext uri="{FF2B5EF4-FFF2-40B4-BE49-F238E27FC236}">
                <a16:creationId xmlns:a16="http://schemas.microsoft.com/office/drawing/2014/main" id="{D93A92F9-1220-CB84-D3F1-D911B0E9A32A}"/>
              </a:ext>
            </a:extLst>
          </p:cNvPr>
          <p:cNvSpPr>
            <a:spLocks noGrp="1"/>
          </p:cNvSpPr>
          <p:nvPr>
            <p:ph idx="1"/>
          </p:nvPr>
        </p:nvSpPr>
        <p:spPr>
          <a:xfrm>
            <a:off x="838200" y="1468582"/>
            <a:ext cx="4278745" cy="4950691"/>
          </a:xfrm>
        </p:spPr>
        <p:txBody>
          <a:bodyPr>
            <a:normAutofit fontScale="92500" lnSpcReduction="10000"/>
          </a:bodyPr>
          <a:lstStyle/>
          <a:p>
            <a:pPr marL="0" indent="0">
              <a:buNone/>
            </a:pPr>
            <a:r>
              <a:rPr lang="it-IT" dirty="0"/>
              <a:t>L’innesco dei temporali a V è quasi sempre orografico: un monte o una collina che favoriscono la salita dell’aria. E il crinale appenninico favorisce la rigenerazione delle celle, perché, sottovento al crinale (in questo caso la serra di Burano), si forma una zona di bassa pressione che funge da </a:t>
            </a:r>
            <a:r>
              <a:rPr lang="it-IT" dirty="0" err="1"/>
              <a:t>riusucchio</a:t>
            </a:r>
            <a:r>
              <a:rPr lang="it-IT" dirty="0"/>
              <a:t> per l’aria umida, facendola continuamente salire nel cumulonembo stazionario</a:t>
            </a:r>
          </a:p>
        </p:txBody>
      </p:sp>
      <p:pic>
        <p:nvPicPr>
          <p:cNvPr id="5" name="Immagine 4">
            <a:extLst>
              <a:ext uri="{FF2B5EF4-FFF2-40B4-BE49-F238E27FC236}">
                <a16:creationId xmlns:a16="http://schemas.microsoft.com/office/drawing/2014/main" id="{C46D27BF-32BB-6F30-E22E-95E8DC4BD9BE}"/>
              </a:ext>
            </a:extLst>
          </p:cNvPr>
          <p:cNvPicPr>
            <a:picLocks noChangeAspect="1"/>
          </p:cNvPicPr>
          <p:nvPr/>
        </p:nvPicPr>
        <p:blipFill>
          <a:blip r:embed="rId2"/>
          <a:stretch>
            <a:fillRect/>
          </a:stretch>
        </p:blipFill>
        <p:spPr>
          <a:xfrm>
            <a:off x="6095998" y="193965"/>
            <a:ext cx="5993375" cy="2780144"/>
          </a:xfrm>
          <a:prstGeom prst="rect">
            <a:avLst/>
          </a:prstGeom>
        </p:spPr>
      </p:pic>
      <p:pic>
        <p:nvPicPr>
          <p:cNvPr id="7" name="Immagine 6">
            <a:extLst>
              <a:ext uri="{FF2B5EF4-FFF2-40B4-BE49-F238E27FC236}">
                <a16:creationId xmlns:a16="http://schemas.microsoft.com/office/drawing/2014/main" id="{9521124F-A8E0-65A9-8171-4B0FCC03D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603" y="3214297"/>
            <a:ext cx="6913155" cy="3112611"/>
          </a:xfrm>
          <a:prstGeom prst="rect">
            <a:avLst/>
          </a:prstGeom>
        </p:spPr>
      </p:pic>
    </p:spTree>
    <p:extLst>
      <p:ext uri="{BB962C8B-B14F-4D97-AF65-F5344CB8AC3E}">
        <p14:creationId xmlns:p14="http://schemas.microsoft.com/office/powerpoint/2010/main" val="1045415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9B5DE20-916D-73E2-B6D0-DBE70E69152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Primi per quantità di pioggia</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5D3579F2-92CE-3E32-52FA-D1DB01988F86}"/>
              </a:ext>
            </a:extLst>
          </p:cNvPr>
          <p:cNvSpPr txBox="1"/>
          <p:nvPr/>
        </p:nvSpPr>
        <p:spPr>
          <a:xfrm>
            <a:off x="640080" y="2872899"/>
            <a:ext cx="4243589" cy="3320668"/>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800" dirty="0"/>
              <a:t>Fra </a:t>
            </a:r>
            <a:r>
              <a:rPr lang="en-US" sz="2800" dirty="0" err="1"/>
              <a:t>i</a:t>
            </a:r>
            <a:r>
              <a:rPr lang="en-US" sz="2800" dirty="0"/>
              <a:t> </a:t>
            </a:r>
            <a:r>
              <a:rPr lang="en-US" sz="2800" dirty="0" err="1"/>
              <a:t>sistemi</a:t>
            </a:r>
            <a:r>
              <a:rPr lang="en-US" sz="2800" dirty="0"/>
              <a:t> </a:t>
            </a:r>
            <a:r>
              <a:rPr lang="en-US" sz="2800" dirty="0" err="1"/>
              <a:t>temporaleschi</a:t>
            </a:r>
            <a:r>
              <a:rPr lang="en-US" sz="2800" dirty="0"/>
              <a:t> a </a:t>
            </a:r>
            <a:r>
              <a:rPr lang="en-US" sz="2800" dirty="0" err="1"/>
              <a:t>mesoscala</a:t>
            </a:r>
            <a:r>
              <a:rPr lang="en-US" sz="2800" dirty="0"/>
              <a:t>, </a:t>
            </a:r>
            <a:r>
              <a:rPr lang="en-US" sz="2800" dirty="0" err="1"/>
              <a:t>i</a:t>
            </a:r>
            <a:r>
              <a:rPr lang="en-US" sz="2800" dirty="0"/>
              <a:t> V-Shape </a:t>
            </a:r>
            <a:r>
              <a:rPr lang="en-US" sz="2800" dirty="0" err="1"/>
              <a:t>sono</a:t>
            </a:r>
            <a:r>
              <a:rPr lang="en-US" sz="2800" dirty="0"/>
              <a:t> </a:t>
            </a:r>
            <a:r>
              <a:rPr lang="en-US" sz="2800" dirty="0" err="1"/>
              <a:t>quelli</a:t>
            </a:r>
            <a:r>
              <a:rPr lang="en-US" sz="2800" dirty="0"/>
              <a:t> </a:t>
            </a:r>
            <a:r>
              <a:rPr lang="en-US" sz="2800" dirty="0" err="1"/>
              <a:t>che</a:t>
            </a:r>
            <a:r>
              <a:rPr lang="en-US" sz="2800" dirty="0"/>
              <a:t> </a:t>
            </a:r>
            <a:r>
              <a:rPr lang="en-US" sz="2800" dirty="0" err="1"/>
              <a:t>producono</a:t>
            </a:r>
            <a:r>
              <a:rPr lang="en-US" sz="2800" dirty="0"/>
              <a:t> </a:t>
            </a:r>
            <a:r>
              <a:rPr lang="en-US" sz="2800" dirty="0" err="1"/>
              <a:t>maggiori</a:t>
            </a:r>
            <a:r>
              <a:rPr lang="en-US" sz="2800" dirty="0"/>
              <a:t> </a:t>
            </a:r>
            <a:r>
              <a:rPr lang="en-US" sz="2800" dirty="0" err="1"/>
              <a:t>danni</a:t>
            </a:r>
            <a:r>
              <a:rPr lang="en-US" sz="2800" dirty="0"/>
              <a:t> per la </a:t>
            </a:r>
            <a:r>
              <a:rPr lang="en-US" sz="2800" dirty="0" err="1"/>
              <a:t>pioggia</a:t>
            </a:r>
            <a:r>
              <a:rPr lang="en-US" sz="2800" dirty="0"/>
              <a:t> </a:t>
            </a:r>
            <a:r>
              <a:rPr lang="en-US" sz="2800" dirty="0" err="1"/>
              <a:t>torrenziale</a:t>
            </a:r>
            <a:r>
              <a:rPr lang="en-US" sz="2800" dirty="0"/>
              <a:t> ed </a:t>
            </a:r>
            <a:r>
              <a:rPr lang="en-US" sz="2800" dirty="0" err="1"/>
              <a:t>incessante</a:t>
            </a:r>
            <a:r>
              <a:rPr lang="en-US" sz="2800" dirty="0"/>
              <a:t>. A </a:t>
            </a:r>
            <a:r>
              <a:rPr lang="en-US" sz="2800" dirty="0" err="1"/>
              <a:t>Cantiano</a:t>
            </a:r>
            <a:r>
              <a:rPr lang="en-US" sz="2800" dirty="0"/>
              <a:t>, ad </a:t>
            </a:r>
            <a:r>
              <a:rPr lang="en-US" sz="2800" dirty="0" err="1"/>
              <a:t>esempio</a:t>
            </a:r>
            <a:r>
              <a:rPr lang="en-US" sz="2800" dirty="0"/>
              <a:t>, in poche ore </a:t>
            </a:r>
            <a:r>
              <a:rPr lang="en-US" sz="2800" dirty="0" err="1"/>
              <a:t>sono</a:t>
            </a:r>
            <a:r>
              <a:rPr lang="en-US" sz="2800" dirty="0"/>
              <a:t> </a:t>
            </a:r>
            <a:r>
              <a:rPr lang="en-US" sz="2800" dirty="0" err="1"/>
              <a:t>caduti</a:t>
            </a:r>
            <a:r>
              <a:rPr lang="en-US" sz="2800" dirty="0"/>
              <a:t> 400 mm di </a:t>
            </a:r>
            <a:r>
              <a:rPr lang="en-US" sz="2800" dirty="0" err="1"/>
              <a:t>pioggia</a:t>
            </a:r>
            <a:r>
              <a:rPr lang="en-US" sz="2800" dirty="0"/>
              <a:t>, la </a:t>
            </a:r>
            <a:r>
              <a:rPr lang="en-US" sz="2800" dirty="0" err="1"/>
              <a:t>quantità</a:t>
            </a:r>
            <a:r>
              <a:rPr lang="en-US" sz="2800" dirty="0"/>
              <a:t> </a:t>
            </a:r>
            <a:r>
              <a:rPr lang="en-US" sz="2800" dirty="0" err="1"/>
              <a:t>che</a:t>
            </a:r>
            <a:r>
              <a:rPr lang="en-US" sz="2800" dirty="0"/>
              <a:t> cade </a:t>
            </a:r>
            <a:r>
              <a:rPr lang="en-US" sz="2800" dirty="0" err="1"/>
              <a:t>normalmente</a:t>
            </a:r>
            <a:r>
              <a:rPr lang="en-US" sz="2800" dirty="0"/>
              <a:t> in sei </a:t>
            </a:r>
            <a:r>
              <a:rPr lang="en-US" sz="2800" dirty="0" err="1"/>
              <a:t>mesi</a:t>
            </a:r>
            <a:r>
              <a:rPr lang="en-US" sz="2800" dirty="0"/>
              <a:t>.</a:t>
            </a:r>
          </a:p>
        </p:txBody>
      </p:sp>
      <p:pic>
        <p:nvPicPr>
          <p:cNvPr id="17" name="Picture 4" descr="Panorama di un temporale su una fattoria">
            <a:extLst>
              <a:ext uri="{FF2B5EF4-FFF2-40B4-BE49-F238E27FC236}">
                <a16:creationId xmlns:a16="http://schemas.microsoft.com/office/drawing/2014/main" id="{CCE9C82A-B306-B539-C3F6-5A6073A6FE4E}"/>
              </a:ext>
            </a:extLst>
          </p:cNvPr>
          <p:cNvPicPr>
            <a:picLocks noChangeAspect="1"/>
          </p:cNvPicPr>
          <p:nvPr/>
        </p:nvPicPr>
        <p:blipFill rotWithShape="1">
          <a:blip r:embed="rId2"/>
          <a:srcRect l="12867" r="3071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2507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6C7256-2B90-2F8B-3F72-51305D2833B0}"/>
              </a:ext>
            </a:extLst>
          </p:cNvPr>
          <p:cNvSpPr>
            <a:spLocks noGrp="1"/>
          </p:cNvSpPr>
          <p:nvPr>
            <p:ph type="title"/>
          </p:nvPr>
        </p:nvSpPr>
        <p:spPr/>
        <p:txBody>
          <a:bodyPr/>
          <a:lstStyle/>
          <a:p>
            <a:r>
              <a:rPr lang="it-IT" dirty="0"/>
              <a:t>Altri tipi di sistemi a </a:t>
            </a:r>
            <a:r>
              <a:rPr lang="it-IT" dirty="0" err="1"/>
              <a:t>mesoscala</a:t>
            </a:r>
            <a:endParaRPr lang="it-IT" dirty="0"/>
          </a:p>
        </p:txBody>
      </p:sp>
      <p:sp>
        <p:nvSpPr>
          <p:cNvPr id="3" name="CasellaDiTesto 2">
            <a:extLst>
              <a:ext uri="{FF2B5EF4-FFF2-40B4-BE49-F238E27FC236}">
                <a16:creationId xmlns:a16="http://schemas.microsoft.com/office/drawing/2014/main" id="{3FEB0669-2D65-F24B-64B7-A404E026ECD4}"/>
              </a:ext>
            </a:extLst>
          </p:cNvPr>
          <p:cNvSpPr txBox="1"/>
          <p:nvPr/>
        </p:nvSpPr>
        <p:spPr>
          <a:xfrm>
            <a:off x="514928" y="1874982"/>
            <a:ext cx="2634672" cy="4524315"/>
          </a:xfrm>
          <a:prstGeom prst="rect">
            <a:avLst/>
          </a:prstGeom>
          <a:noFill/>
        </p:spPr>
        <p:txBody>
          <a:bodyPr wrap="square" rtlCol="0">
            <a:spAutoFit/>
          </a:bodyPr>
          <a:lstStyle/>
          <a:p>
            <a:r>
              <a:rPr lang="it-IT" sz="2400" dirty="0"/>
              <a:t>La casistica contempla, oltre agli autorigeneranti V-</a:t>
            </a:r>
            <a:r>
              <a:rPr lang="it-IT" sz="2400" dirty="0" err="1"/>
              <a:t>Shape</a:t>
            </a:r>
            <a:r>
              <a:rPr lang="it-IT" sz="2400" dirty="0"/>
              <a:t>, anche altri due tipi principali di sistemi temporaleschi a </a:t>
            </a:r>
            <a:r>
              <a:rPr lang="it-IT" sz="2400" dirty="0" err="1"/>
              <a:t>mesoscala</a:t>
            </a:r>
            <a:r>
              <a:rPr lang="it-IT" sz="2400" dirty="0"/>
              <a:t>, che sono tutti e tre casualmente in questa immagine da satellite</a:t>
            </a:r>
          </a:p>
        </p:txBody>
      </p:sp>
      <p:pic>
        <p:nvPicPr>
          <p:cNvPr id="5" name="Immagine 4">
            <a:extLst>
              <a:ext uri="{FF2B5EF4-FFF2-40B4-BE49-F238E27FC236}">
                <a16:creationId xmlns:a16="http://schemas.microsoft.com/office/drawing/2014/main" id="{20DBF731-E7A9-175E-88CA-FCD72AC4A0B3}"/>
              </a:ext>
            </a:extLst>
          </p:cNvPr>
          <p:cNvPicPr>
            <a:picLocks noChangeAspect="1"/>
          </p:cNvPicPr>
          <p:nvPr/>
        </p:nvPicPr>
        <p:blipFill rotWithShape="1">
          <a:blip r:embed="rId2"/>
          <a:srcRect l="29128" t="43148" r="34049"/>
          <a:stretch/>
        </p:blipFill>
        <p:spPr>
          <a:xfrm>
            <a:off x="4414982" y="1795501"/>
            <a:ext cx="4350033" cy="4543905"/>
          </a:xfrm>
          <a:prstGeom prst="rect">
            <a:avLst/>
          </a:prstGeom>
        </p:spPr>
      </p:pic>
      <p:cxnSp>
        <p:nvCxnSpPr>
          <p:cNvPr id="7" name="Connettore 2 6">
            <a:extLst>
              <a:ext uri="{FF2B5EF4-FFF2-40B4-BE49-F238E27FC236}">
                <a16:creationId xmlns:a16="http://schemas.microsoft.com/office/drawing/2014/main" id="{9F8C291F-3C52-02DA-FD2A-10052DDED574}"/>
              </a:ext>
            </a:extLst>
          </p:cNvPr>
          <p:cNvCxnSpPr/>
          <p:nvPr/>
        </p:nvCxnSpPr>
        <p:spPr>
          <a:xfrm flipV="1">
            <a:off x="6714836" y="766618"/>
            <a:ext cx="2992582" cy="23275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40013BC2-F4A1-8FE6-6F9B-DA89ADD86E54}"/>
              </a:ext>
            </a:extLst>
          </p:cNvPr>
          <p:cNvCxnSpPr>
            <a:cxnSpLocks/>
          </p:cNvCxnSpPr>
          <p:nvPr/>
        </p:nvCxnSpPr>
        <p:spPr>
          <a:xfrm flipV="1">
            <a:off x="6589998" y="5127477"/>
            <a:ext cx="3440399" cy="2942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B51F6766-536C-5261-BFF1-8CFBA53B5976}"/>
              </a:ext>
            </a:extLst>
          </p:cNvPr>
          <p:cNvCxnSpPr>
            <a:cxnSpLocks/>
          </p:cNvCxnSpPr>
          <p:nvPr/>
        </p:nvCxnSpPr>
        <p:spPr>
          <a:xfrm flipV="1">
            <a:off x="7268724" y="2389230"/>
            <a:ext cx="2943500" cy="13347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F23DC53E-BD7C-2974-21A5-C9EFF7FDD6F8}"/>
              </a:ext>
            </a:extLst>
          </p:cNvPr>
          <p:cNvSpPr txBox="1"/>
          <p:nvPr/>
        </p:nvSpPr>
        <p:spPr>
          <a:xfrm>
            <a:off x="9819118" y="490359"/>
            <a:ext cx="2076874" cy="1200329"/>
          </a:xfrm>
          <a:prstGeom prst="rect">
            <a:avLst/>
          </a:prstGeom>
          <a:noFill/>
        </p:spPr>
        <p:txBody>
          <a:bodyPr wrap="square" rtlCol="0">
            <a:spAutoFit/>
          </a:bodyPr>
          <a:lstStyle/>
          <a:p>
            <a:r>
              <a:rPr lang="it-IT" b="1" dirty="0"/>
              <a:t>MSC</a:t>
            </a:r>
          </a:p>
          <a:p>
            <a:r>
              <a:rPr lang="it-IT" dirty="0"/>
              <a:t>(</a:t>
            </a:r>
            <a:r>
              <a:rPr lang="it-IT" dirty="0" err="1"/>
              <a:t>Mesociclone</a:t>
            </a:r>
            <a:r>
              <a:rPr lang="it-IT" dirty="0"/>
              <a:t> o temporale a </a:t>
            </a:r>
            <a:r>
              <a:rPr lang="it-IT" dirty="0" err="1"/>
              <a:t>supercella</a:t>
            </a:r>
            <a:r>
              <a:rPr lang="it-IT" dirty="0"/>
              <a:t>)</a:t>
            </a:r>
          </a:p>
        </p:txBody>
      </p:sp>
      <p:sp>
        <p:nvSpPr>
          <p:cNvPr id="15" name="CasellaDiTesto 14">
            <a:extLst>
              <a:ext uri="{FF2B5EF4-FFF2-40B4-BE49-F238E27FC236}">
                <a16:creationId xmlns:a16="http://schemas.microsoft.com/office/drawing/2014/main" id="{8B55B5EA-4F76-75C2-6AA3-793C81AA29E8}"/>
              </a:ext>
            </a:extLst>
          </p:cNvPr>
          <p:cNvSpPr txBox="1"/>
          <p:nvPr/>
        </p:nvSpPr>
        <p:spPr>
          <a:xfrm>
            <a:off x="10261306" y="2023152"/>
            <a:ext cx="2076874" cy="646331"/>
          </a:xfrm>
          <a:prstGeom prst="rect">
            <a:avLst/>
          </a:prstGeom>
          <a:noFill/>
        </p:spPr>
        <p:txBody>
          <a:bodyPr wrap="square" rtlCol="0">
            <a:spAutoFit/>
          </a:bodyPr>
          <a:lstStyle/>
          <a:p>
            <a:r>
              <a:rPr lang="it-IT" b="1" dirty="0"/>
              <a:t>Autorigenerante </a:t>
            </a:r>
          </a:p>
          <a:p>
            <a:r>
              <a:rPr lang="it-IT" b="1" dirty="0"/>
              <a:t>V-</a:t>
            </a:r>
            <a:r>
              <a:rPr lang="it-IT" b="1" dirty="0" err="1"/>
              <a:t>Shape</a:t>
            </a:r>
            <a:endParaRPr lang="it-IT" dirty="0"/>
          </a:p>
        </p:txBody>
      </p:sp>
      <p:sp>
        <p:nvSpPr>
          <p:cNvPr id="17" name="CasellaDiTesto 16">
            <a:extLst>
              <a:ext uri="{FF2B5EF4-FFF2-40B4-BE49-F238E27FC236}">
                <a16:creationId xmlns:a16="http://schemas.microsoft.com/office/drawing/2014/main" id="{E85403EA-9F1F-D0BD-84FA-5A0B09D75FA3}"/>
              </a:ext>
            </a:extLst>
          </p:cNvPr>
          <p:cNvSpPr txBox="1"/>
          <p:nvPr/>
        </p:nvSpPr>
        <p:spPr>
          <a:xfrm>
            <a:off x="10030397" y="4422525"/>
            <a:ext cx="2076874" cy="923330"/>
          </a:xfrm>
          <a:prstGeom prst="rect">
            <a:avLst/>
          </a:prstGeom>
          <a:noFill/>
        </p:spPr>
        <p:txBody>
          <a:bodyPr wrap="square" rtlCol="0">
            <a:spAutoFit/>
          </a:bodyPr>
          <a:lstStyle/>
          <a:p>
            <a:r>
              <a:rPr lang="it-IT" b="1" dirty="0"/>
              <a:t>MCS</a:t>
            </a:r>
          </a:p>
          <a:p>
            <a:r>
              <a:rPr lang="it-IT" dirty="0"/>
              <a:t>(Sistema convettivo a </a:t>
            </a:r>
            <a:r>
              <a:rPr lang="it-IT" dirty="0" err="1"/>
              <a:t>mesoscala</a:t>
            </a:r>
            <a:r>
              <a:rPr lang="it-IT" dirty="0"/>
              <a:t>)</a:t>
            </a:r>
          </a:p>
        </p:txBody>
      </p:sp>
    </p:spTree>
    <p:extLst>
      <p:ext uri="{BB962C8B-B14F-4D97-AF65-F5344CB8AC3E}">
        <p14:creationId xmlns:p14="http://schemas.microsoft.com/office/powerpoint/2010/main" val="297296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38772B-B83F-7FAB-06D8-E6484C0505EE}"/>
              </a:ext>
            </a:extLst>
          </p:cNvPr>
          <p:cNvSpPr>
            <a:spLocks noGrp="1"/>
          </p:cNvSpPr>
          <p:nvPr>
            <p:ph type="title"/>
          </p:nvPr>
        </p:nvSpPr>
        <p:spPr/>
        <p:txBody>
          <a:bodyPr/>
          <a:lstStyle/>
          <a:p>
            <a:r>
              <a:rPr lang="it-IT" dirty="0"/>
              <a:t>I temporali a </a:t>
            </a:r>
            <a:r>
              <a:rPr lang="it-IT" dirty="0" err="1"/>
              <a:t>supercella</a:t>
            </a:r>
            <a:r>
              <a:rPr lang="it-IT" dirty="0"/>
              <a:t> (</a:t>
            </a:r>
            <a:r>
              <a:rPr lang="it-IT" dirty="0" err="1"/>
              <a:t>mesocicloni</a:t>
            </a:r>
            <a:r>
              <a:rPr lang="it-IT" dirty="0"/>
              <a:t>)</a:t>
            </a:r>
          </a:p>
        </p:txBody>
      </p:sp>
      <p:pic>
        <p:nvPicPr>
          <p:cNvPr id="3" name="Immagine 2">
            <a:extLst>
              <a:ext uri="{FF2B5EF4-FFF2-40B4-BE49-F238E27FC236}">
                <a16:creationId xmlns:a16="http://schemas.microsoft.com/office/drawing/2014/main" id="{E0DAAA58-D45F-31E5-866C-972222604925}"/>
              </a:ext>
            </a:extLst>
          </p:cNvPr>
          <p:cNvPicPr>
            <a:picLocks noChangeAspect="1"/>
          </p:cNvPicPr>
          <p:nvPr/>
        </p:nvPicPr>
        <p:blipFill>
          <a:blip r:embed="rId2"/>
          <a:stretch>
            <a:fillRect/>
          </a:stretch>
        </p:blipFill>
        <p:spPr>
          <a:xfrm>
            <a:off x="416214" y="1450109"/>
            <a:ext cx="7313468" cy="4875645"/>
          </a:xfrm>
          <a:prstGeom prst="rect">
            <a:avLst/>
          </a:prstGeom>
        </p:spPr>
      </p:pic>
      <p:sp>
        <p:nvSpPr>
          <p:cNvPr id="4" name="CasellaDiTesto 3">
            <a:extLst>
              <a:ext uri="{FF2B5EF4-FFF2-40B4-BE49-F238E27FC236}">
                <a16:creationId xmlns:a16="http://schemas.microsoft.com/office/drawing/2014/main" id="{E897E3D1-DA14-40AC-37F5-6E6284429D5B}"/>
              </a:ext>
            </a:extLst>
          </p:cNvPr>
          <p:cNvSpPr txBox="1"/>
          <p:nvPr/>
        </p:nvSpPr>
        <p:spPr>
          <a:xfrm>
            <a:off x="8026400" y="1690687"/>
            <a:ext cx="3482109" cy="3785652"/>
          </a:xfrm>
          <a:prstGeom prst="rect">
            <a:avLst/>
          </a:prstGeom>
          <a:noFill/>
        </p:spPr>
        <p:txBody>
          <a:bodyPr wrap="square" rtlCol="0">
            <a:spAutoFit/>
          </a:bodyPr>
          <a:lstStyle/>
          <a:p>
            <a:r>
              <a:rPr lang="it-IT" sz="2400" dirty="0"/>
              <a:t>Sono enormi celle che ruotano su sé stesse. La rotazione può essere l’innesco di potenti trombe d’aria e di disastrose grandinate. Sono tipiche della Pianura padana e delle Grandi pianure americane. Sono tipiche dell’estate.</a:t>
            </a:r>
          </a:p>
        </p:txBody>
      </p:sp>
    </p:spTree>
    <p:extLst>
      <p:ext uri="{BB962C8B-B14F-4D97-AF65-F5344CB8AC3E}">
        <p14:creationId xmlns:p14="http://schemas.microsoft.com/office/powerpoint/2010/main" val="212883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38772B-B83F-7FAB-06D8-E6484C0505EE}"/>
              </a:ext>
            </a:extLst>
          </p:cNvPr>
          <p:cNvSpPr>
            <a:spLocks noGrp="1"/>
          </p:cNvSpPr>
          <p:nvPr>
            <p:ph type="title"/>
          </p:nvPr>
        </p:nvSpPr>
        <p:spPr/>
        <p:txBody>
          <a:bodyPr/>
          <a:lstStyle/>
          <a:p>
            <a:r>
              <a:rPr lang="it-IT" dirty="0"/>
              <a:t>Gli MCS (sistemi convettivi a </a:t>
            </a:r>
            <a:r>
              <a:rPr lang="it-IT" dirty="0" err="1"/>
              <a:t>mesoscala</a:t>
            </a:r>
            <a:r>
              <a:rPr lang="it-IT" dirty="0"/>
              <a:t>)</a:t>
            </a:r>
          </a:p>
        </p:txBody>
      </p:sp>
      <p:pic>
        <p:nvPicPr>
          <p:cNvPr id="3" name="Immagine 2">
            <a:extLst>
              <a:ext uri="{FF2B5EF4-FFF2-40B4-BE49-F238E27FC236}">
                <a16:creationId xmlns:a16="http://schemas.microsoft.com/office/drawing/2014/main" id="{2A48CD84-185E-1314-893C-BE8628D97C86}"/>
              </a:ext>
            </a:extLst>
          </p:cNvPr>
          <p:cNvPicPr>
            <a:picLocks noChangeAspect="1"/>
          </p:cNvPicPr>
          <p:nvPr/>
        </p:nvPicPr>
        <p:blipFill>
          <a:blip r:embed="rId2"/>
          <a:stretch>
            <a:fillRect/>
          </a:stretch>
        </p:blipFill>
        <p:spPr>
          <a:xfrm>
            <a:off x="314036" y="1690688"/>
            <a:ext cx="6726790" cy="4105707"/>
          </a:xfrm>
          <a:prstGeom prst="rect">
            <a:avLst/>
          </a:prstGeom>
        </p:spPr>
      </p:pic>
      <p:sp>
        <p:nvSpPr>
          <p:cNvPr id="4" name="CasellaDiTesto 3">
            <a:extLst>
              <a:ext uri="{FF2B5EF4-FFF2-40B4-BE49-F238E27FC236}">
                <a16:creationId xmlns:a16="http://schemas.microsoft.com/office/drawing/2014/main" id="{D31D6A01-71F1-E8C2-9BE5-03325AFCE11A}"/>
              </a:ext>
            </a:extLst>
          </p:cNvPr>
          <p:cNvSpPr txBox="1"/>
          <p:nvPr/>
        </p:nvSpPr>
        <p:spPr>
          <a:xfrm>
            <a:off x="7407564" y="1911926"/>
            <a:ext cx="4341091" cy="2677656"/>
          </a:xfrm>
          <a:prstGeom prst="rect">
            <a:avLst/>
          </a:prstGeom>
          <a:noFill/>
        </p:spPr>
        <p:txBody>
          <a:bodyPr wrap="square" rtlCol="0">
            <a:spAutoFit/>
          </a:bodyPr>
          <a:lstStyle/>
          <a:p>
            <a:r>
              <a:rPr lang="it-IT" sz="2400" dirty="0"/>
              <a:t>Sono formati da decine di celle temporalesche che si alimentano l’un l’altra, disposte in maniera spesso disordinata. Possono creare le condizioni per piogge persistenti. Si formano in autunno e in inverno.</a:t>
            </a:r>
          </a:p>
        </p:txBody>
      </p:sp>
    </p:spTree>
    <p:extLst>
      <p:ext uri="{BB962C8B-B14F-4D97-AF65-F5344CB8AC3E}">
        <p14:creationId xmlns:p14="http://schemas.microsoft.com/office/powerpoint/2010/main" val="303539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38772B-B83F-7FAB-06D8-E6484C0505EE}"/>
              </a:ext>
            </a:extLst>
          </p:cNvPr>
          <p:cNvSpPr>
            <a:spLocks noGrp="1"/>
          </p:cNvSpPr>
          <p:nvPr>
            <p:ph type="title"/>
          </p:nvPr>
        </p:nvSpPr>
        <p:spPr/>
        <p:txBody>
          <a:bodyPr/>
          <a:lstStyle/>
          <a:p>
            <a:endParaRPr lang="it-IT"/>
          </a:p>
        </p:txBody>
      </p:sp>
      <p:pic>
        <p:nvPicPr>
          <p:cNvPr id="3" name="Immagine 2">
            <a:extLst>
              <a:ext uri="{FF2B5EF4-FFF2-40B4-BE49-F238E27FC236}">
                <a16:creationId xmlns:a16="http://schemas.microsoft.com/office/drawing/2014/main" id="{874CE2EA-5BE1-791C-3B1A-549CE7E1B268}"/>
              </a:ext>
            </a:extLst>
          </p:cNvPr>
          <p:cNvPicPr>
            <a:picLocks noChangeAspect="1"/>
          </p:cNvPicPr>
          <p:nvPr/>
        </p:nvPicPr>
        <p:blipFill>
          <a:blip r:embed="rId2"/>
          <a:stretch>
            <a:fillRect/>
          </a:stretch>
        </p:blipFill>
        <p:spPr>
          <a:xfrm>
            <a:off x="667504" y="0"/>
            <a:ext cx="10856992" cy="6858000"/>
          </a:xfrm>
          <a:prstGeom prst="rect">
            <a:avLst/>
          </a:prstGeom>
        </p:spPr>
      </p:pic>
    </p:spTree>
    <p:extLst>
      <p:ext uri="{BB962C8B-B14F-4D97-AF65-F5344CB8AC3E}">
        <p14:creationId xmlns:p14="http://schemas.microsoft.com/office/powerpoint/2010/main" val="2804061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50066B-363D-9C4D-0FA5-44B55491050C}"/>
              </a:ext>
            </a:extLst>
          </p:cNvPr>
          <p:cNvSpPr>
            <a:spLocks noGrp="1"/>
          </p:cNvSpPr>
          <p:nvPr>
            <p:ph type="title"/>
          </p:nvPr>
        </p:nvSpPr>
        <p:spPr/>
        <p:txBody>
          <a:bodyPr/>
          <a:lstStyle/>
          <a:p>
            <a:r>
              <a:rPr lang="it-IT" dirty="0"/>
              <a:t>Ma era prevedibile?</a:t>
            </a:r>
          </a:p>
        </p:txBody>
      </p:sp>
      <p:pic>
        <p:nvPicPr>
          <p:cNvPr id="5" name="Segnaposto contenuto 4">
            <a:extLst>
              <a:ext uri="{FF2B5EF4-FFF2-40B4-BE49-F238E27FC236}">
                <a16:creationId xmlns:a16="http://schemas.microsoft.com/office/drawing/2014/main" id="{FA7F2BA9-FDB0-F721-6C5C-5E73ACD8DA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400" y="1442253"/>
            <a:ext cx="8468360" cy="5314625"/>
          </a:xfrm>
        </p:spPr>
      </p:pic>
      <p:sp>
        <p:nvSpPr>
          <p:cNvPr id="6" name="CasellaDiTesto 5">
            <a:extLst>
              <a:ext uri="{FF2B5EF4-FFF2-40B4-BE49-F238E27FC236}">
                <a16:creationId xmlns:a16="http://schemas.microsoft.com/office/drawing/2014/main" id="{90B1C76A-FEAE-9FE3-2847-79F986B2FA8E}"/>
              </a:ext>
            </a:extLst>
          </p:cNvPr>
          <p:cNvSpPr txBox="1"/>
          <p:nvPr/>
        </p:nvSpPr>
        <p:spPr>
          <a:xfrm>
            <a:off x="345440" y="1818640"/>
            <a:ext cx="2783840" cy="4524315"/>
          </a:xfrm>
          <a:prstGeom prst="rect">
            <a:avLst/>
          </a:prstGeom>
          <a:noFill/>
        </p:spPr>
        <p:txBody>
          <a:bodyPr wrap="square" rtlCol="0">
            <a:spAutoFit/>
          </a:bodyPr>
          <a:lstStyle/>
          <a:p>
            <a:r>
              <a:rPr lang="it-IT" sz="2400" dirty="0"/>
              <a:t>Per il giorno e l’ora del temporale, alcune carte mostravano una linea di instabilità proprio sulla zona poi interessata dal fenomeno, ad indicare che c’era il rischio di una convergenza in quota</a:t>
            </a:r>
          </a:p>
        </p:txBody>
      </p:sp>
    </p:spTree>
    <p:extLst>
      <p:ext uri="{BB962C8B-B14F-4D97-AF65-F5344CB8AC3E}">
        <p14:creationId xmlns:p14="http://schemas.microsoft.com/office/powerpoint/2010/main" val="3002265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938053-1D03-428A-B940-6CFB07C01E37}"/>
              </a:ext>
            </a:extLst>
          </p:cNvPr>
          <p:cNvSpPr>
            <a:spLocks noGrp="1"/>
          </p:cNvSpPr>
          <p:nvPr>
            <p:ph type="title"/>
          </p:nvPr>
        </p:nvSpPr>
        <p:spPr/>
        <p:txBody>
          <a:bodyPr/>
          <a:lstStyle/>
          <a:p>
            <a:r>
              <a:rPr lang="it-IT" dirty="0"/>
              <a:t>Il modello europeo</a:t>
            </a:r>
          </a:p>
        </p:txBody>
      </p:sp>
      <p:sp>
        <p:nvSpPr>
          <p:cNvPr id="3" name="Segnaposto contenuto 2">
            <a:extLst>
              <a:ext uri="{FF2B5EF4-FFF2-40B4-BE49-F238E27FC236}">
                <a16:creationId xmlns:a16="http://schemas.microsoft.com/office/drawing/2014/main" id="{61FBA713-8C69-61C4-02CD-6EF6261F66B0}"/>
              </a:ext>
            </a:extLst>
          </p:cNvPr>
          <p:cNvSpPr>
            <a:spLocks noGrp="1"/>
          </p:cNvSpPr>
          <p:nvPr>
            <p:ph idx="1"/>
          </p:nvPr>
        </p:nvSpPr>
        <p:spPr>
          <a:xfrm>
            <a:off x="838200" y="1825625"/>
            <a:ext cx="4170680" cy="4351338"/>
          </a:xfrm>
        </p:spPr>
        <p:txBody>
          <a:bodyPr/>
          <a:lstStyle/>
          <a:p>
            <a:pPr marL="0" indent="0">
              <a:buNone/>
            </a:pPr>
            <a:r>
              <a:rPr lang="it-IT" dirty="0"/>
              <a:t>Alcuni LAM del modello europeo mostravano quantità di pioggia ingenti per giovedì pomeriggio, ma avevano ritrattato tutto nell’emissione di giovedì mattina e, comunque, non indicavano l’alto pesarese fra le zone più interessate dalle precipitazioni</a:t>
            </a:r>
          </a:p>
        </p:txBody>
      </p:sp>
      <p:pic>
        <p:nvPicPr>
          <p:cNvPr id="4" name="Immagine 3">
            <a:extLst>
              <a:ext uri="{FF2B5EF4-FFF2-40B4-BE49-F238E27FC236}">
                <a16:creationId xmlns:a16="http://schemas.microsoft.com/office/drawing/2014/main" id="{483A652A-649C-33B7-46CA-D485FA05C6EF}"/>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784097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140AF-D000-A6DB-33AE-F552A9CD236C}"/>
              </a:ext>
            </a:extLst>
          </p:cNvPr>
          <p:cNvSpPr>
            <a:spLocks noGrp="1"/>
          </p:cNvSpPr>
          <p:nvPr>
            <p:ph type="title"/>
          </p:nvPr>
        </p:nvSpPr>
        <p:spPr/>
        <p:txBody>
          <a:bodyPr/>
          <a:lstStyle/>
          <a:p>
            <a:r>
              <a:rPr lang="it-IT" dirty="0"/>
              <a:t>Impossibile una previsione esatta</a:t>
            </a:r>
          </a:p>
        </p:txBody>
      </p:sp>
      <p:sp>
        <p:nvSpPr>
          <p:cNvPr id="3" name="Segnaposto contenuto 2">
            <a:extLst>
              <a:ext uri="{FF2B5EF4-FFF2-40B4-BE49-F238E27FC236}">
                <a16:creationId xmlns:a16="http://schemas.microsoft.com/office/drawing/2014/main" id="{ADE01E3B-B54A-F0B1-0BE0-BCC161414154}"/>
              </a:ext>
            </a:extLst>
          </p:cNvPr>
          <p:cNvSpPr>
            <a:spLocks noGrp="1"/>
          </p:cNvSpPr>
          <p:nvPr>
            <p:ph idx="1"/>
          </p:nvPr>
        </p:nvSpPr>
        <p:spPr>
          <a:xfrm>
            <a:off x="838200" y="1825625"/>
            <a:ext cx="4465320" cy="4351338"/>
          </a:xfrm>
        </p:spPr>
        <p:txBody>
          <a:bodyPr/>
          <a:lstStyle/>
          <a:p>
            <a:pPr marL="0" indent="0">
              <a:buNone/>
            </a:pPr>
            <a:r>
              <a:rPr lang="it-IT" dirty="0"/>
              <a:t>Ma era comunque impossibile, trattandosi di instabilità, dire dove si sarebbe verificato esattamente un temporale: si poteva solo dire che sull’Umbria settentrionale, la Romagna e le Marche era comunque abbastanza probabile. Ma non esattamente in quale località.</a:t>
            </a:r>
          </a:p>
        </p:txBody>
      </p:sp>
      <p:pic>
        <p:nvPicPr>
          <p:cNvPr id="4" name="Immagine 3">
            <a:extLst>
              <a:ext uri="{FF2B5EF4-FFF2-40B4-BE49-F238E27FC236}">
                <a16:creationId xmlns:a16="http://schemas.microsoft.com/office/drawing/2014/main" id="{5F736C3A-C18A-5C65-3F34-25925DEF6D25}"/>
              </a:ext>
            </a:extLst>
          </p:cNvPr>
          <p:cNvPicPr>
            <a:picLocks noChangeAspect="1"/>
          </p:cNvPicPr>
          <p:nvPr/>
        </p:nvPicPr>
        <p:blipFill>
          <a:blip r:embed="rId2"/>
          <a:stretch>
            <a:fillRect/>
          </a:stretch>
        </p:blipFill>
        <p:spPr>
          <a:xfrm>
            <a:off x="5516880" y="1840198"/>
            <a:ext cx="6400800" cy="4264533"/>
          </a:xfrm>
          <a:prstGeom prst="rect">
            <a:avLst/>
          </a:prstGeom>
        </p:spPr>
      </p:pic>
    </p:spTree>
    <p:extLst>
      <p:ext uri="{BB962C8B-B14F-4D97-AF65-F5344CB8AC3E}">
        <p14:creationId xmlns:p14="http://schemas.microsoft.com/office/powerpoint/2010/main" val="333675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421008-0B1B-AAB1-AE36-C74BC3ABA423}"/>
              </a:ext>
            </a:extLst>
          </p:cNvPr>
          <p:cNvSpPr>
            <a:spLocks noGrp="1"/>
          </p:cNvSpPr>
          <p:nvPr>
            <p:ph type="title"/>
          </p:nvPr>
        </p:nvSpPr>
        <p:spPr/>
        <p:txBody>
          <a:bodyPr/>
          <a:lstStyle/>
          <a:p>
            <a:r>
              <a:rPr lang="it-IT" dirty="0"/>
              <a:t>Un nuovo piccolo V-</a:t>
            </a:r>
            <a:r>
              <a:rPr lang="it-IT" dirty="0" err="1"/>
              <a:t>Shape</a:t>
            </a:r>
            <a:r>
              <a:rPr lang="it-IT" dirty="0"/>
              <a:t> il giorno 16</a:t>
            </a:r>
          </a:p>
        </p:txBody>
      </p:sp>
      <p:pic>
        <p:nvPicPr>
          <p:cNvPr id="4" name="Immagine 3">
            <a:extLst>
              <a:ext uri="{FF2B5EF4-FFF2-40B4-BE49-F238E27FC236}">
                <a16:creationId xmlns:a16="http://schemas.microsoft.com/office/drawing/2014/main" id="{FD2FB997-E41C-F365-7FA3-D594CD51158B}"/>
              </a:ext>
            </a:extLst>
          </p:cNvPr>
          <p:cNvPicPr>
            <a:picLocks noChangeAspect="1"/>
          </p:cNvPicPr>
          <p:nvPr/>
        </p:nvPicPr>
        <p:blipFill>
          <a:blip r:embed="rId2"/>
          <a:stretch>
            <a:fillRect/>
          </a:stretch>
        </p:blipFill>
        <p:spPr>
          <a:xfrm>
            <a:off x="251460" y="1582317"/>
            <a:ext cx="4909820" cy="3143352"/>
          </a:xfrm>
          <a:prstGeom prst="rect">
            <a:avLst/>
          </a:prstGeom>
        </p:spPr>
      </p:pic>
      <p:pic>
        <p:nvPicPr>
          <p:cNvPr id="5" name="Immagine 4">
            <a:extLst>
              <a:ext uri="{FF2B5EF4-FFF2-40B4-BE49-F238E27FC236}">
                <a16:creationId xmlns:a16="http://schemas.microsoft.com/office/drawing/2014/main" id="{83AF7433-7BE4-6E9B-6C68-7F645F1A7801}"/>
              </a:ext>
            </a:extLst>
          </p:cNvPr>
          <p:cNvPicPr>
            <a:picLocks noChangeAspect="1"/>
          </p:cNvPicPr>
          <p:nvPr/>
        </p:nvPicPr>
        <p:blipFill>
          <a:blip r:embed="rId3"/>
          <a:stretch>
            <a:fillRect/>
          </a:stretch>
        </p:blipFill>
        <p:spPr>
          <a:xfrm>
            <a:off x="5161280" y="1497647"/>
            <a:ext cx="6829331" cy="5089207"/>
          </a:xfrm>
          <a:prstGeom prst="rect">
            <a:avLst/>
          </a:prstGeom>
        </p:spPr>
      </p:pic>
    </p:spTree>
    <p:extLst>
      <p:ext uri="{BB962C8B-B14F-4D97-AF65-F5344CB8AC3E}">
        <p14:creationId xmlns:p14="http://schemas.microsoft.com/office/powerpoint/2010/main" val="2383659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38772B-B83F-7FAB-06D8-E6484C0505EE}"/>
              </a:ext>
            </a:extLst>
          </p:cNvPr>
          <p:cNvSpPr>
            <a:spLocks noGrp="1"/>
          </p:cNvSpPr>
          <p:nvPr>
            <p:ph type="title"/>
          </p:nvPr>
        </p:nvSpPr>
        <p:spPr/>
        <p:txBody>
          <a:bodyPr/>
          <a:lstStyle/>
          <a:p>
            <a:r>
              <a:rPr lang="it-IT" dirty="0"/>
              <a:t>Speriamo ora in temporali del tutto normali</a:t>
            </a:r>
          </a:p>
        </p:txBody>
      </p:sp>
      <p:pic>
        <p:nvPicPr>
          <p:cNvPr id="3" name="Immagine 2">
            <a:extLst>
              <a:ext uri="{FF2B5EF4-FFF2-40B4-BE49-F238E27FC236}">
                <a16:creationId xmlns:a16="http://schemas.microsoft.com/office/drawing/2014/main" id="{AD8693EB-A6DC-9E6A-113A-469D50BADC40}"/>
              </a:ext>
            </a:extLst>
          </p:cNvPr>
          <p:cNvPicPr>
            <a:picLocks noChangeAspect="1"/>
          </p:cNvPicPr>
          <p:nvPr/>
        </p:nvPicPr>
        <p:blipFill>
          <a:blip r:embed="rId2"/>
          <a:stretch>
            <a:fillRect/>
          </a:stretch>
        </p:blipFill>
        <p:spPr>
          <a:xfrm>
            <a:off x="3238500" y="1819275"/>
            <a:ext cx="5715000" cy="3219450"/>
          </a:xfrm>
          <a:prstGeom prst="rect">
            <a:avLst/>
          </a:prstGeom>
        </p:spPr>
      </p:pic>
    </p:spTree>
    <p:extLst>
      <p:ext uri="{BB962C8B-B14F-4D97-AF65-F5344CB8AC3E}">
        <p14:creationId xmlns:p14="http://schemas.microsoft.com/office/powerpoint/2010/main" val="3968317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F666006-7DEF-98D2-A7F6-EBC97FB28B6A}"/>
              </a:ext>
            </a:extLst>
          </p:cNvPr>
          <p:cNvPicPr>
            <a:picLocks noChangeAspect="1"/>
          </p:cNvPicPr>
          <p:nvPr/>
        </p:nvPicPr>
        <p:blipFill rotWithShape="1">
          <a:blip r:embed="rId2"/>
          <a:srcRect l="2401" t="39405" r="-2401" b="19622"/>
          <a:stretch/>
        </p:blipFill>
        <p:spPr>
          <a:xfrm>
            <a:off x="257705" y="179461"/>
            <a:ext cx="5980725" cy="5296482"/>
          </a:xfrm>
          <a:prstGeom prst="rect">
            <a:avLst/>
          </a:prstGeom>
        </p:spPr>
      </p:pic>
      <p:pic>
        <p:nvPicPr>
          <p:cNvPr id="3" name="Immagine 2">
            <a:extLst>
              <a:ext uri="{FF2B5EF4-FFF2-40B4-BE49-F238E27FC236}">
                <a16:creationId xmlns:a16="http://schemas.microsoft.com/office/drawing/2014/main" id="{0F5497CE-86DA-A690-4C25-282FC5B606AF}"/>
              </a:ext>
            </a:extLst>
          </p:cNvPr>
          <p:cNvPicPr>
            <a:picLocks noChangeAspect="1"/>
          </p:cNvPicPr>
          <p:nvPr/>
        </p:nvPicPr>
        <p:blipFill>
          <a:blip r:embed="rId3"/>
          <a:stretch>
            <a:fillRect/>
          </a:stretch>
        </p:blipFill>
        <p:spPr>
          <a:xfrm>
            <a:off x="6236402" y="179461"/>
            <a:ext cx="5697893" cy="3131128"/>
          </a:xfrm>
          <a:prstGeom prst="rect">
            <a:avLst/>
          </a:prstGeom>
        </p:spPr>
      </p:pic>
      <p:pic>
        <p:nvPicPr>
          <p:cNvPr id="5" name="Immagine 4">
            <a:extLst>
              <a:ext uri="{FF2B5EF4-FFF2-40B4-BE49-F238E27FC236}">
                <a16:creationId xmlns:a16="http://schemas.microsoft.com/office/drawing/2014/main" id="{0C2F7A03-0B19-09BC-EDA4-0762FD6D208D}"/>
              </a:ext>
            </a:extLst>
          </p:cNvPr>
          <p:cNvPicPr>
            <a:picLocks noChangeAspect="1"/>
          </p:cNvPicPr>
          <p:nvPr/>
        </p:nvPicPr>
        <p:blipFill>
          <a:blip r:embed="rId4"/>
          <a:stretch>
            <a:fillRect/>
          </a:stretch>
        </p:blipFill>
        <p:spPr>
          <a:xfrm>
            <a:off x="6236402" y="3429000"/>
            <a:ext cx="4387273" cy="3180773"/>
          </a:xfrm>
          <a:prstGeom prst="rect">
            <a:avLst/>
          </a:prstGeom>
        </p:spPr>
      </p:pic>
    </p:spTree>
    <p:extLst>
      <p:ext uri="{BB962C8B-B14F-4D97-AF65-F5344CB8AC3E}">
        <p14:creationId xmlns:p14="http://schemas.microsoft.com/office/powerpoint/2010/main" val="157680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C12480C-4C2F-FA8D-EBEE-49540E0EAAD2}"/>
              </a:ext>
            </a:extLst>
          </p:cNvPr>
          <p:cNvPicPr>
            <a:picLocks noChangeAspect="1"/>
          </p:cNvPicPr>
          <p:nvPr/>
        </p:nvPicPr>
        <p:blipFill>
          <a:blip r:embed="rId2"/>
          <a:stretch>
            <a:fillRect/>
          </a:stretch>
        </p:blipFill>
        <p:spPr>
          <a:xfrm>
            <a:off x="415636" y="964906"/>
            <a:ext cx="11443855" cy="5272906"/>
          </a:xfrm>
          <a:prstGeom prst="rect">
            <a:avLst/>
          </a:prstGeom>
        </p:spPr>
      </p:pic>
    </p:spTree>
    <p:extLst>
      <p:ext uri="{BB962C8B-B14F-4D97-AF65-F5344CB8AC3E}">
        <p14:creationId xmlns:p14="http://schemas.microsoft.com/office/powerpoint/2010/main" val="406627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p:txBody>
          <a:bodyPr/>
          <a:lstStyle/>
          <a:p>
            <a:r>
              <a:rPr lang="it-IT" dirty="0"/>
              <a:t>Non è stato un semplice temporale</a:t>
            </a:r>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838200" y="1825625"/>
            <a:ext cx="4571288" cy="4351338"/>
          </a:xfrm>
        </p:spPr>
        <p:txBody>
          <a:bodyPr/>
          <a:lstStyle/>
          <a:p>
            <a:pPr marL="0" indent="0">
              <a:buNone/>
            </a:pPr>
            <a:r>
              <a:rPr lang="it-IT" dirty="0"/>
              <a:t>I normali temporali che si formano alle nostre latitudini sono fenomeni a «</a:t>
            </a:r>
            <a:r>
              <a:rPr lang="it-IT" dirty="0" err="1"/>
              <a:t>microscala</a:t>
            </a:r>
            <a:r>
              <a:rPr lang="it-IT" dirty="0"/>
              <a:t>», che riguardano una piccola sezione di territorio ed hanno una durata mediamente di 45 minuti, ma insistono sullo stesso luogo per non più di 15 minuti</a:t>
            </a:r>
          </a:p>
        </p:txBody>
      </p:sp>
      <p:pic>
        <p:nvPicPr>
          <p:cNvPr id="4" name="Immagine 3">
            <a:extLst>
              <a:ext uri="{FF2B5EF4-FFF2-40B4-BE49-F238E27FC236}">
                <a16:creationId xmlns:a16="http://schemas.microsoft.com/office/drawing/2014/main" id="{D58B539B-89C2-2B8E-57CD-62AD92C10E21}"/>
              </a:ext>
            </a:extLst>
          </p:cNvPr>
          <p:cNvPicPr>
            <a:picLocks noChangeAspect="1"/>
          </p:cNvPicPr>
          <p:nvPr/>
        </p:nvPicPr>
        <p:blipFill>
          <a:blip r:embed="rId2"/>
          <a:stretch>
            <a:fillRect/>
          </a:stretch>
        </p:blipFill>
        <p:spPr>
          <a:xfrm>
            <a:off x="5629275" y="1690688"/>
            <a:ext cx="5810250" cy="4105275"/>
          </a:xfrm>
          <a:prstGeom prst="rect">
            <a:avLst/>
          </a:prstGeom>
        </p:spPr>
      </p:pic>
    </p:spTree>
    <p:extLst>
      <p:ext uri="{BB962C8B-B14F-4D97-AF65-F5344CB8AC3E}">
        <p14:creationId xmlns:p14="http://schemas.microsoft.com/office/powerpoint/2010/main" val="2649374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p:txBody>
          <a:bodyPr/>
          <a:lstStyle/>
          <a:p>
            <a:r>
              <a:rPr lang="it-IT" dirty="0"/>
              <a:t>Uno, due, tre</a:t>
            </a:r>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838200" y="1825625"/>
            <a:ext cx="2896312" cy="4351338"/>
          </a:xfrm>
        </p:spPr>
        <p:txBody>
          <a:bodyPr>
            <a:normAutofit lnSpcReduction="10000"/>
          </a:bodyPr>
          <a:lstStyle/>
          <a:p>
            <a:pPr marL="0" indent="0">
              <a:buNone/>
            </a:pPr>
            <a:r>
              <a:rPr lang="it-IT" dirty="0"/>
              <a:t>Un temporale a </a:t>
            </a:r>
            <a:r>
              <a:rPr lang="it-IT" dirty="0" err="1"/>
              <a:t>multicella</a:t>
            </a:r>
            <a:r>
              <a:rPr lang="it-IT" dirty="0"/>
              <a:t>, solitamente, è formato da tre cellule temporalesche che si originano circa ogni 15 minuti, per cui la durata media è intorno ai tre quarti d’ora</a:t>
            </a:r>
          </a:p>
        </p:txBody>
      </p:sp>
      <p:pic>
        <p:nvPicPr>
          <p:cNvPr id="5" name="Immagine 4">
            <a:extLst>
              <a:ext uri="{FF2B5EF4-FFF2-40B4-BE49-F238E27FC236}">
                <a16:creationId xmlns:a16="http://schemas.microsoft.com/office/drawing/2014/main" id="{92C391A0-5D84-D6E8-22B1-02E7B085ACBA}"/>
              </a:ext>
            </a:extLst>
          </p:cNvPr>
          <p:cNvPicPr>
            <a:picLocks noChangeAspect="1"/>
          </p:cNvPicPr>
          <p:nvPr/>
        </p:nvPicPr>
        <p:blipFill>
          <a:blip r:embed="rId2"/>
          <a:stretch>
            <a:fillRect/>
          </a:stretch>
        </p:blipFill>
        <p:spPr>
          <a:xfrm>
            <a:off x="3613835" y="1464686"/>
            <a:ext cx="8377382" cy="4712277"/>
          </a:xfrm>
          <a:prstGeom prst="rect">
            <a:avLst/>
          </a:prstGeom>
        </p:spPr>
      </p:pic>
      <p:sp>
        <p:nvSpPr>
          <p:cNvPr id="6" name="CasellaDiTesto 5">
            <a:extLst>
              <a:ext uri="{FF2B5EF4-FFF2-40B4-BE49-F238E27FC236}">
                <a16:creationId xmlns:a16="http://schemas.microsoft.com/office/drawing/2014/main" id="{29A726DA-6743-175D-6FE0-FBD128ADAE90}"/>
              </a:ext>
            </a:extLst>
          </p:cNvPr>
          <p:cNvSpPr txBox="1"/>
          <p:nvPr/>
        </p:nvSpPr>
        <p:spPr>
          <a:xfrm>
            <a:off x="6605899" y="4076344"/>
            <a:ext cx="1370440" cy="369332"/>
          </a:xfrm>
          <a:prstGeom prst="rect">
            <a:avLst/>
          </a:prstGeom>
          <a:noFill/>
        </p:spPr>
        <p:txBody>
          <a:bodyPr wrap="none" rtlCol="0">
            <a:spAutoFit/>
          </a:bodyPr>
          <a:lstStyle/>
          <a:p>
            <a:r>
              <a:rPr lang="it-IT" dirty="0"/>
              <a:t>Cella matura</a:t>
            </a:r>
          </a:p>
        </p:txBody>
      </p:sp>
      <p:sp>
        <p:nvSpPr>
          <p:cNvPr id="8" name="CasellaDiTesto 7">
            <a:extLst>
              <a:ext uri="{FF2B5EF4-FFF2-40B4-BE49-F238E27FC236}">
                <a16:creationId xmlns:a16="http://schemas.microsoft.com/office/drawing/2014/main" id="{281E2CF5-C70B-0003-1205-D47FBCD85A7E}"/>
              </a:ext>
            </a:extLst>
          </p:cNvPr>
          <p:cNvSpPr txBox="1"/>
          <p:nvPr/>
        </p:nvSpPr>
        <p:spPr>
          <a:xfrm>
            <a:off x="3766625" y="4445676"/>
            <a:ext cx="1986378" cy="369332"/>
          </a:xfrm>
          <a:prstGeom prst="rect">
            <a:avLst/>
          </a:prstGeom>
          <a:noFill/>
        </p:spPr>
        <p:txBody>
          <a:bodyPr wrap="none" rtlCol="0">
            <a:spAutoFit/>
          </a:bodyPr>
          <a:lstStyle/>
          <a:p>
            <a:r>
              <a:rPr lang="it-IT" dirty="0"/>
              <a:t>Cella in formazione</a:t>
            </a:r>
          </a:p>
        </p:txBody>
      </p:sp>
      <p:sp>
        <p:nvSpPr>
          <p:cNvPr id="10" name="CasellaDiTesto 9">
            <a:extLst>
              <a:ext uri="{FF2B5EF4-FFF2-40B4-BE49-F238E27FC236}">
                <a16:creationId xmlns:a16="http://schemas.microsoft.com/office/drawing/2014/main" id="{16471E48-C0CB-FA52-71CA-597C63E9D9A2}"/>
              </a:ext>
            </a:extLst>
          </p:cNvPr>
          <p:cNvSpPr txBox="1"/>
          <p:nvPr/>
        </p:nvSpPr>
        <p:spPr>
          <a:xfrm>
            <a:off x="10152183" y="4208638"/>
            <a:ext cx="1391086" cy="369332"/>
          </a:xfrm>
          <a:prstGeom prst="rect">
            <a:avLst/>
          </a:prstGeom>
          <a:noFill/>
        </p:spPr>
        <p:txBody>
          <a:bodyPr wrap="none" rtlCol="0">
            <a:spAutoFit/>
          </a:bodyPr>
          <a:lstStyle/>
          <a:p>
            <a:r>
              <a:rPr lang="it-IT" dirty="0"/>
              <a:t>Cella vecchia</a:t>
            </a:r>
          </a:p>
        </p:txBody>
      </p:sp>
    </p:spTree>
    <p:extLst>
      <p:ext uri="{BB962C8B-B14F-4D97-AF65-F5344CB8AC3E}">
        <p14:creationId xmlns:p14="http://schemas.microsoft.com/office/powerpoint/2010/main" val="55798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01F92-59E3-8C71-2901-8BABA62B8497}"/>
              </a:ext>
            </a:extLst>
          </p:cNvPr>
          <p:cNvSpPr>
            <a:spLocks noGrp="1"/>
          </p:cNvSpPr>
          <p:nvPr>
            <p:ph type="title"/>
          </p:nvPr>
        </p:nvSpPr>
        <p:spPr/>
        <p:txBody>
          <a:bodyPr/>
          <a:lstStyle/>
          <a:p>
            <a:r>
              <a:rPr lang="it-IT" dirty="0"/>
              <a:t>Un sistema in movimento</a:t>
            </a:r>
          </a:p>
        </p:txBody>
      </p:sp>
      <p:sp>
        <p:nvSpPr>
          <p:cNvPr id="5" name="Segnaposto contenuto 2">
            <a:extLst>
              <a:ext uri="{FF2B5EF4-FFF2-40B4-BE49-F238E27FC236}">
                <a16:creationId xmlns:a16="http://schemas.microsoft.com/office/drawing/2014/main" id="{6C429D1D-1A36-3D71-2196-B41A49A14F69}"/>
              </a:ext>
            </a:extLst>
          </p:cNvPr>
          <p:cNvSpPr>
            <a:spLocks noGrp="1"/>
          </p:cNvSpPr>
          <p:nvPr>
            <p:ph idx="1"/>
          </p:nvPr>
        </p:nvSpPr>
        <p:spPr>
          <a:xfrm>
            <a:off x="838200" y="1825625"/>
            <a:ext cx="3571430" cy="4351338"/>
          </a:xfrm>
        </p:spPr>
        <p:txBody>
          <a:bodyPr>
            <a:normAutofit lnSpcReduction="10000"/>
          </a:bodyPr>
          <a:lstStyle/>
          <a:p>
            <a:pPr marL="0" indent="0">
              <a:buNone/>
            </a:pPr>
            <a:r>
              <a:rPr lang="it-IT" dirty="0"/>
              <a:t>In un normale temporale, le nuove celle nascono a destra e avanti rispetto alla direzione del vento in quota, per cui il sistema, in realtà, si sposta lateralmente rispetto a dove lo spinge il vento, non fermandosi mai sullo stesso luogo.</a:t>
            </a:r>
          </a:p>
        </p:txBody>
      </p:sp>
      <p:sp>
        <p:nvSpPr>
          <p:cNvPr id="6" name="Ovale 5">
            <a:extLst>
              <a:ext uri="{FF2B5EF4-FFF2-40B4-BE49-F238E27FC236}">
                <a16:creationId xmlns:a16="http://schemas.microsoft.com/office/drawing/2014/main" id="{9B767D3B-E84F-4382-5CD9-60A3BEF871DC}"/>
              </a:ext>
            </a:extLst>
          </p:cNvPr>
          <p:cNvSpPr/>
          <p:nvPr/>
        </p:nvSpPr>
        <p:spPr>
          <a:xfrm>
            <a:off x="7298108" y="2931207"/>
            <a:ext cx="1974079" cy="17347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BE6E91E4-438A-0A9F-2DBA-CBC84AB8906E}"/>
              </a:ext>
            </a:extLst>
          </p:cNvPr>
          <p:cNvSpPr/>
          <p:nvPr/>
        </p:nvSpPr>
        <p:spPr>
          <a:xfrm>
            <a:off x="8971660" y="1705437"/>
            <a:ext cx="1974079" cy="17347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84469FDA-1109-F190-C70B-462B4994DE97}"/>
              </a:ext>
            </a:extLst>
          </p:cNvPr>
          <p:cNvSpPr/>
          <p:nvPr/>
        </p:nvSpPr>
        <p:spPr>
          <a:xfrm>
            <a:off x="5621708" y="4245835"/>
            <a:ext cx="1974079" cy="17347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su 10">
            <a:extLst>
              <a:ext uri="{FF2B5EF4-FFF2-40B4-BE49-F238E27FC236}">
                <a16:creationId xmlns:a16="http://schemas.microsoft.com/office/drawing/2014/main" id="{237EF2B9-60E2-4061-766E-BAB0029F22BE}"/>
              </a:ext>
            </a:extLst>
          </p:cNvPr>
          <p:cNvSpPr/>
          <p:nvPr/>
        </p:nvSpPr>
        <p:spPr>
          <a:xfrm>
            <a:off x="6349525" y="2452643"/>
            <a:ext cx="381712" cy="16664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su 12">
            <a:extLst>
              <a:ext uri="{FF2B5EF4-FFF2-40B4-BE49-F238E27FC236}">
                <a16:creationId xmlns:a16="http://schemas.microsoft.com/office/drawing/2014/main" id="{E448E89F-4F35-1AF4-A3E2-CC9D826E92AF}"/>
              </a:ext>
            </a:extLst>
          </p:cNvPr>
          <p:cNvSpPr/>
          <p:nvPr/>
        </p:nvSpPr>
        <p:spPr>
          <a:xfrm rot="2903925">
            <a:off x="7221730" y="4204785"/>
            <a:ext cx="509761" cy="624205"/>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in su 14">
            <a:extLst>
              <a:ext uri="{FF2B5EF4-FFF2-40B4-BE49-F238E27FC236}">
                <a16:creationId xmlns:a16="http://schemas.microsoft.com/office/drawing/2014/main" id="{0EFA641B-8BBF-79DE-F130-51D31079A25A}"/>
              </a:ext>
            </a:extLst>
          </p:cNvPr>
          <p:cNvSpPr/>
          <p:nvPr/>
        </p:nvSpPr>
        <p:spPr>
          <a:xfrm rot="2903925">
            <a:off x="8947516" y="2907246"/>
            <a:ext cx="509761" cy="624205"/>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su 16">
            <a:extLst>
              <a:ext uri="{FF2B5EF4-FFF2-40B4-BE49-F238E27FC236}">
                <a16:creationId xmlns:a16="http://schemas.microsoft.com/office/drawing/2014/main" id="{C0DA78B6-8760-118C-81CC-F4A7283045BF}"/>
              </a:ext>
            </a:extLst>
          </p:cNvPr>
          <p:cNvSpPr/>
          <p:nvPr/>
        </p:nvSpPr>
        <p:spPr>
          <a:xfrm rot="1216625">
            <a:off x="6990659" y="2202399"/>
            <a:ext cx="381712" cy="2033899"/>
          </a:xfrm>
          <a:prstGeom prst="up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521E84F2-BCBA-44D1-3E48-B4DAFF61E663}"/>
              </a:ext>
            </a:extLst>
          </p:cNvPr>
          <p:cNvSpPr txBox="1"/>
          <p:nvPr/>
        </p:nvSpPr>
        <p:spPr>
          <a:xfrm>
            <a:off x="6894325" y="1854321"/>
            <a:ext cx="1598258" cy="369332"/>
          </a:xfrm>
          <a:prstGeom prst="rect">
            <a:avLst/>
          </a:prstGeom>
          <a:noFill/>
        </p:spPr>
        <p:txBody>
          <a:bodyPr wrap="none" rtlCol="0">
            <a:spAutoFit/>
          </a:bodyPr>
          <a:lstStyle/>
          <a:p>
            <a:r>
              <a:rPr lang="it-IT" dirty="0"/>
              <a:t>Direzione reale</a:t>
            </a:r>
          </a:p>
        </p:txBody>
      </p:sp>
      <p:sp>
        <p:nvSpPr>
          <p:cNvPr id="20" name="CasellaDiTesto 19">
            <a:extLst>
              <a:ext uri="{FF2B5EF4-FFF2-40B4-BE49-F238E27FC236}">
                <a16:creationId xmlns:a16="http://schemas.microsoft.com/office/drawing/2014/main" id="{D10FD6C3-F3A2-A8BB-E200-F3B957872BCD}"/>
              </a:ext>
            </a:extLst>
          </p:cNvPr>
          <p:cNvSpPr txBox="1"/>
          <p:nvPr/>
        </p:nvSpPr>
        <p:spPr>
          <a:xfrm>
            <a:off x="7644707" y="3600205"/>
            <a:ext cx="1270284" cy="369332"/>
          </a:xfrm>
          <a:prstGeom prst="rect">
            <a:avLst/>
          </a:prstGeom>
          <a:noFill/>
        </p:spPr>
        <p:txBody>
          <a:bodyPr wrap="none" rtlCol="0">
            <a:spAutoFit/>
          </a:bodyPr>
          <a:lstStyle/>
          <a:p>
            <a:r>
              <a:rPr lang="it-IT" dirty="0"/>
              <a:t>Nuova cella</a:t>
            </a:r>
          </a:p>
        </p:txBody>
      </p:sp>
      <p:sp>
        <p:nvSpPr>
          <p:cNvPr id="22" name="CasellaDiTesto 21">
            <a:extLst>
              <a:ext uri="{FF2B5EF4-FFF2-40B4-BE49-F238E27FC236}">
                <a16:creationId xmlns:a16="http://schemas.microsoft.com/office/drawing/2014/main" id="{B5BDBFCD-FB45-0972-730F-C953BBC4E003}"/>
              </a:ext>
            </a:extLst>
          </p:cNvPr>
          <p:cNvSpPr txBox="1"/>
          <p:nvPr/>
        </p:nvSpPr>
        <p:spPr>
          <a:xfrm>
            <a:off x="9318258" y="2322373"/>
            <a:ext cx="1270284" cy="369332"/>
          </a:xfrm>
          <a:prstGeom prst="rect">
            <a:avLst/>
          </a:prstGeom>
          <a:noFill/>
        </p:spPr>
        <p:txBody>
          <a:bodyPr wrap="none" rtlCol="0">
            <a:spAutoFit/>
          </a:bodyPr>
          <a:lstStyle/>
          <a:p>
            <a:r>
              <a:rPr lang="it-IT" dirty="0"/>
              <a:t>Nuova cella</a:t>
            </a:r>
          </a:p>
        </p:txBody>
      </p:sp>
    </p:spTree>
    <p:extLst>
      <p:ext uri="{BB962C8B-B14F-4D97-AF65-F5344CB8AC3E}">
        <p14:creationId xmlns:p14="http://schemas.microsoft.com/office/powerpoint/2010/main" val="1756281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p:txBody>
          <a:bodyPr/>
          <a:lstStyle/>
          <a:p>
            <a:r>
              <a:rPr lang="it-IT" dirty="0"/>
              <a:t>Non è stato un semplice temporale</a:t>
            </a:r>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838200" y="1825625"/>
            <a:ext cx="4571288" cy="4351338"/>
          </a:xfrm>
        </p:spPr>
        <p:txBody>
          <a:bodyPr/>
          <a:lstStyle/>
          <a:p>
            <a:pPr marL="0" indent="0">
              <a:buNone/>
            </a:pPr>
            <a:r>
              <a:rPr lang="it-IT" dirty="0"/>
              <a:t>Il temporale che si è sviluppato giovedì sera, invece, appartiene alla categoria dei fenomeni a </a:t>
            </a:r>
            <a:r>
              <a:rPr lang="it-IT" b="1" dirty="0"/>
              <a:t>«</a:t>
            </a:r>
            <a:r>
              <a:rPr lang="it-IT" b="1" dirty="0" err="1"/>
              <a:t>mesoscala</a:t>
            </a:r>
            <a:r>
              <a:rPr lang="it-IT" b="1" dirty="0"/>
              <a:t>», </a:t>
            </a:r>
            <a:r>
              <a:rPr lang="it-IT" dirty="0"/>
              <a:t>vale a dire che occupano sezioni più grandi di territorio, anche se non grandi come i fenomeni a «</a:t>
            </a:r>
            <a:r>
              <a:rPr lang="it-IT" dirty="0" err="1"/>
              <a:t>macroscala</a:t>
            </a:r>
            <a:r>
              <a:rPr lang="it-IT" dirty="0"/>
              <a:t>» (ad esempio i fronti perturbati)</a:t>
            </a:r>
          </a:p>
        </p:txBody>
      </p:sp>
      <p:pic>
        <p:nvPicPr>
          <p:cNvPr id="5" name="Immagine 4">
            <a:extLst>
              <a:ext uri="{FF2B5EF4-FFF2-40B4-BE49-F238E27FC236}">
                <a16:creationId xmlns:a16="http://schemas.microsoft.com/office/drawing/2014/main" id="{9B8EDCFE-0F1E-463A-7ACD-3EA7FAEA7966}"/>
              </a:ext>
            </a:extLst>
          </p:cNvPr>
          <p:cNvPicPr>
            <a:picLocks noChangeAspect="1"/>
          </p:cNvPicPr>
          <p:nvPr/>
        </p:nvPicPr>
        <p:blipFill rotWithShape="1">
          <a:blip r:embed="rId2"/>
          <a:srcRect l="29128" t="43148" r="34049"/>
          <a:stretch/>
        </p:blipFill>
        <p:spPr>
          <a:xfrm>
            <a:off x="6096000" y="1542473"/>
            <a:ext cx="4350033" cy="4543905"/>
          </a:xfrm>
          <a:prstGeom prst="rect">
            <a:avLst/>
          </a:prstGeom>
        </p:spPr>
      </p:pic>
    </p:spTree>
    <p:extLst>
      <p:ext uri="{BB962C8B-B14F-4D97-AF65-F5344CB8AC3E}">
        <p14:creationId xmlns:p14="http://schemas.microsoft.com/office/powerpoint/2010/main" val="105657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64887-FA2C-CE5E-65A5-6F681D4E571B}"/>
              </a:ext>
            </a:extLst>
          </p:cNvPr>
          <p:cNvSpPr>
            <a:spLocks noGrp="1"/>
          </p:cNvSpPr>
          <p:nvPr>
            <p:ph type="title"/>
          </p:nvPr>
        </p:nvSpPr>
        <p:spPr/>
        <p:txBody>
          <a:bodyPr/>
          <a:lstStyle/>
          <a:p>
            <a:r>
              <a:rPr lang="it-IT" dirty="0"/>
              <a:t>V come «violento»</a:t>
            </a:r>
          </a:p>
        </p:txBody>
      </p:sp>
      <p:sp>
        <p:nvSpPr>
          <p:cNvPr id="3" name="Segnaposto contenuto 2">
            <a:extLst>
              <a:ext uri="{FF2B5EF4-FFF2-40B4-BE49-F238E27FC236}">
                <a16:creationId xmlns:a16="http://schemas.microsoft.com/office/drawing/2014/main" id="{6D65D557-A3EA-6DD6-1F41-547460554F95}"/>
              </a:ext>
            </a:extLst>
          </p:cNvPr>
          <p:cNvSpPr>
            <a:spLocks noGrp="1"/>
          </p:cNvSpPr>
          <p:nvPr>
            <p:ph idx="1"/>
          </p:nvPr>
        </p:nvSpPr>
        <p:spPr>
          <a:xfrm>
            <a:off x="838200" y="1825625"/>
            <a:ext cx="4571288" cy="4351338"/>
          </a:xfrm>
        </p:spPr>
        <p:txBody>
          <a:bodyPr/>
          <a:lstStyle/>
          <a:p>
            <a:pPr marL="0" indent="0">
              <a:buNone/>
            </a:pPr>
            <a:r>
              <a:rPr lang="it-IT" dirty="0"/>
              <a:t>Il sistema temporalesco, definito «autorigenerante V-</a:t>
            </a:r>
            <a:r>
              <a:rPr lang="it-IT" dirty="0" err="1"/>
              <a:t>Shape</a:t>
            </a:r>
            <a:r>
              <a:rPr lang="it-IT" dirty="0"/>
              <a:t>», cioè a forma di V, è un temporale di dimensioni enormi, che può raggiungere una lunghezza di 200 km. E’ il responsabile principale, in Europa, di piogge alluvionali.</a:t>
            </a:r>
          </a:p>
        </p:txBody>
      </p:sp>
      <p:pic>
        <p:nvPicPr>
          <p:cNvPr id="5" name="Immagine 4">
            <a:extLst>
              <a:ext uri="{FF2B5EF4-FFF2-40B4-BE49-F238E27FC236}">
                <a16:creationId xmlns:a16="http://schemas.microsoft.com/office/drawing/2014/main" id="{9B8EDCFE-0F1E-463A-7ACD-3EA7FAEA7966}"/>
              </a:ext>
            </a:extLst>
          </p:cNvPr>
          <p:cNvPicPr>
            <a:picLocks noChangeAspect="1"/>
          </p:cNvPicPr>
          <p:nvPr/>
        </p:nvPicPr>
        <p:blipFill rotWithShape="1">
          <a:blip r:embed="rId2"/>
          <a:srcRect l="29128" t="43148" r="34049"/>
          <a:stretch/>
        </p:blipFill>
        <p:spPr>
          <a:xfrm>
            <a:off x="6096000" y="1542473"/>
            <a:ext cx="4350033" cy="4543905"/>
          </a:xfrm>
          <a:prstGeom prst="rect">
            <a:avLst/>
          </a:prstGeom>
        </p:spPr>
      </p:pic>
    </p:spTree>
    <p:extLst>
      <p:ext uri="{BB962C8B-B14F-4D97-AF65-F5344CB8AC3E}">
        <p14:creationId xmlns:p14="http://schemas.microsoft.com/office/powerpoint/2010/main" val="27546075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912</Words>
  <Application>Microsoft Office PowerPoint</Application>
  <PresentationFormat>Widescreen</PresentationFormat>
  <Paragraphs>52</Paragraphs>
  <Slides>24</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Calibri</vt:lpstr>
      <vt:lpstr>Calibri Light</vt:lpstr>
      <vt:lpstr>Tema di Office</vt:lpstr>
      <vt:lpstr>Non un semplice temporale</vt:lpstr>
      <vt:lpstr>Presentazione standard di PowerPoint</vt:lpstr>
      <vt:lpstr>Presentazione standard di PowerPoint</vt:lpstr>
      <vt:lpstr>Presentazione standard di PowerPoint</vt:lpstr>
      <vt:lpstr>Non è stato un semplice temporale</vt:lpstr>
      <vt:lpstr>Uno, due, tre</vt:lpstr>
      <vt:lpstr>Un sistema in movimento</vt:lpstr>
      <vt:lpstr>Non è stato un semplice temporale</vt:lpstr>
      <vt:lpstr>V come «violento»</vt:lpstr>
      <vt:lpstr>Pericoloso perché stazionario</vt:lpstr>
      <vt:lpstr>Aria calda e umida come benzina</vt:lpstr>
      <vt:lpstr>Un sistema efficiente</vt:lpstr>
      <vt:lpstr>E’ tipicamente autunnale</vt:lpstr>
      <vt:lpstr>Condizioni tropicali</vt:lpstr>
      <vt:lpstr>Un innesco orografico</vt:lpstr>
      <vt:lpstr>Primi per quantità di pioggia</vt:lpstr>
      <vt:lpstr>Altri tipi di sistemi a mesoscala</vt:lpstr>
      <vt:lpstr>I temporali a supercella (mesocicloni)</vt:lpstr>
      <vt:lpstr>Gli MCS (sistemi convettivi a mesoscala)</vt:lpstr>
      <vt:lpstr>Ma era prevedibile?</vt:lpstr>
      <vt:lpstr>Il modello europeo</vt:lpstr>
      <vt:lpstr>Impossibile una previsione esatta</vt:lpstr>
      <vt:lpstr>Un nuovo piccolo V-Shape il giorno 16</vt:lpstr>
      <vt:lpstr>Speriamo ora in temporali del tutto normali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un semplice temporale</dc:title>
  <dc:creator>Pierluigi Gioia</dc:creator>
  <cp:lastModifiedBy>Pierluigi Gioia</cp:lastModifiedBy>
  <cp:revision>1</cp:revision>
  <dcterms:created xsi:type="dcterms:W3CDTF">2022-09-16T13:23:02Z</dcterms:created>
  <dcterms:modified xsi:type="dcterms:W3CDTF">2022-09-16T21:14:53Z</dcterms:modified>
</cp:coreProperties>
</file>