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6" r:id="rId8"/>
    <p:sldId id="277" r:id="rId9"/>
    <p:sldId id="278" r:id="rId10"/>
    <p:sldId id="262" r:id="rId11"/>
    <p:sldId id="263" r:id="rId12"/>
    <p:sldId id="264" r:id="rId13"/>
    <p:sldId id="265" r:id="rId14"/>
    <p:sldId id="266" r:id="rId15"/>
    <p:sldId id="267" r:id="rId16"/>
    <p:sldId id="268" r:id="rId17"/>
    <p:sldId id="279" r:id="rId18"/>
    <p:sldId id="269" r:id="rId19"/>
    <p:sldId id="270" r:id="rId20"/>
    <p:sldId id="271" r:id="rId21"/>
    <p:sldId id="280" r:id="rId22"/>
    <p:sldId id="272"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436AB-2731-4861-9B21-BDB4C03A2F0E}" v="25" dt="2022-12-23T22:23:08.232"/>
    <p1510:client id="{65AA6273-DB2A-4721-BBDE-4B15FF979D2D}" v="1" dt="2022-12-24T05:59:58.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63" d="100"/>
          <a:sy n="63" d="100"/>
        </p:scale>
        <p:origin x="8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65AA6273-DB2A-4721-BBDE-4B15FF979D2D}"/>
    <pc:docChg chg="custSel addSld modSld">
      <pc:chgData name="Pierluigi Gioia" userId="9fb95aaf82a6cb45" providerId="LiveId" clId="{65AA6273-DB2A-4721-BBDE-4B15FF979D2D}" dt="2022-12-24T06:02:19.771" v="216" actId="20577"/>
      <pc:docMkLst>
        <pc:docMk/>
      </pc:docMkLst>
      <pc:sldChg chg="modSp mod">
        <pc:chgData name="Pierluigi Gioia" userId="9fb95aaf82a6cb45" providerId="LiveId" clId="{65AA6273-DB2A-4721-BBDE-4B15FF979D2D}" dt="2022-12-24T06:02:19.771" v="216" actId="20577"/>
        <pc:sldMkLst>
          <pc:docMk/>
          <pc:sldMk cId="1142625004" sldId="257"/>
        </pc:sldMkLst>
        <pc:spChg chg="mod">
          <ac:chgData name="Pierluigi Gioia" userId="9fb95aaf82a6cb45" providerId="LiveId" clId="{65AA6273-DB2A-4721-BBDE-4B15FF979D2D}" dt="2022-12-24T06:02:19.771" v="216" actId="20577"/>
          <ac:spMkLst>
            <pc:docMk/>
            <pc:sldMk cId="1142625004" sldId="257"/>
            <ac:spMk id="2" creationId="{5009E9AF-CF0B-CA1E-1D7C-3514C6088757}"/>
          </ac:spMkLst>
        </pc:spChg>
        <pc:picChg chg="mod">
          <ac:chgData name="Pierluigi Gioia" userId="9fb95aaf82a6cb45" providerId="LiveId" clId="{65AA6273-DB2A-4721-BBDE-4B15FF979D2D}" dt="2022-12-24T06:02:09.932" v="208" actId="14100"/>
          <ac:picMkLst>
            <pc:docMk/>
            <pc:sldMk cId="1142625004" sldId="257"/>
            <ac:picMk id="5" creationId="{E3CECF28-CC4F-90F2-E413-0265DA903CEA}"/>
          </ac:picMkLst>
        </pc:picChg>
      </pc:sldChg>
      <pc:sldChg chg="addSp modSp new mod setBg">
        <pc:chgData name="Pierluigi Gioia" userId="9fb95aaf82a6cb45" providerId="LiveId" clId="{65AA6273-DB2A-4721-BBDE-4B15FF979D2D}" dt="2022-12-24T06:00:23.789" v="184" actId="403"/>
        <pc:sldMkLst>
          <pc:docMk/>
          <pc:sldMk cId="2805028873" sldId="280"/>
        </pc:sldMkLst>
        <pc:spChg chg="mod">
          <ac:chgData name="Pierluigi Gioia" userId="9fb95aaf82a6cb45" providerId="LiveId" clId="{65AA6273-DB2A-4721-BBDE-4B15FF979D2D}" dt="2022-12-24T06:00:05.065" v="182" actId="26606"/>
          <ac:spMkLst>
            <pc:docMk/>
            <pc:sldMk cId="2805028873" sldId="280"/>
            <ac:spMk id="2" creationId="{B5CB64FF-7CE7-34DA-7F21-85708BAC60FF}"/>
          </ac:spMkLst>
        </pc:spChg>
        <pc:spChg chg="mod">
          <ac:chgData name="Pierluigi Gioia" userId="9fb95aaf82a6cb45" providerId="LiveId" clId="{65AA6273-DB2A-4721-BBDE-4B15FF979D2D}" dt="2022-12-24T06:00:23.789" v="184" actId="403"/>
          <ac:spMkLst>
            <pc:docMk/>
            <pc:sldMk cId="2805028873" sldId="280"/>
            <ac:spMk id="3" creationId="{71FE89CE-2D01-B351-D0E8-06506D49AA09}"/>
          </ac:spMkLst>
        </pc:spChg>
        <pc:spChg chg="add">
          <ac:chgData name="Pierluigi Gioia" userId="9fb95aaf82a6cb45" providerId="LiveId" clId="{65AA6273-DB2A-4721-BBDE-4B15FF979D2D}" dt="2022-12-24T06:00:05.065" v="182" actId="26606"/>
          <ac:spMkLst>
            <pc:docMk/>
            <pc:sldMk cId="2805028873" sldId="280"/>
            <ac:spMk id="9" creationId="{F13C74B1-5B17-4795-BED0-7140497B445A}"/>
          </ac:spMkLst>
        </pc:spChg>
        <pc:spChg chg="add">
          <ac:chgData name="Pierluigi Gioia" userId="9fb95aaf82a6cb45" providerId="LiveId" clId="{65AA6273-DB2A-4721-BBDE-4B15FF979D2D}" dt="2022-12-24T06:00:05.065" v="182" actId="26606"/>
          <ac:spMkLst>
            <pc:docMk/>
            <pc:sldMk cId="2805028873" sldId="280"/>
            <ac:spMk id="11" creationId="{D4974D33-8DC5-464E-8C6D-BE58F0669C17}"/>
          </ac:spMkLst>
        </pc:spChg>
        <pc:picChg chg="add mod">
          <ac:chgData name="Pierluigi Gioia" userId="9fb95aaf82a6cb45" providerId="LiveId" clId="{65AA6273-DB2A-4721-BBDE-4B15FF979D2D}" dt="2022-12-24T06:00:05.065" v="182" actId="26606"/>
          <ac:picMkLst>
            <pc:docMk/>
            <pc:sldMk cId="2805028873" sldId="280"/>
            <ac:picMk id="4" creationId="{752DBE31-7AFB-53A5-20E2-58310A1E0728}"/>
          </ac:picMkLst>
        </pc:picChg>
      </pc:sldChg>
    </pc:docChg>
  </pc:docChgLst>
  <pc:docChgLst>
    <pc:chgData name="Pierluigi Gioia" userId="9fb95aaf82a6cb45" providerId="LiveId" clId="{3EE436AB-2731-4861-9B21-BDB4C03A2F0E}"/>
    <pc:docChg chg="custSel addSld delSld modSld">
      <pc:chgData name="Pierluigi Gioia" userId="9fb95aaf82a6cb45" providerId="LiveId" clId="{3EE436AB-2731-4861-9B21-BDB4C03A2F0E}" dt="2022-12-23T22:24:10.046" v="3362" actId="20577"/>
      <pc:docMkLst>
        <pc:docMk/>
      </pc:docMkLst>
      <pc:sldChg chg="addSp delSp modSp mod setBg addAnim setClrOvrMap">
        <pc:chgData name="Pierluigi Gioia" userId="9fb95aaf82a6cb45" providerId="LiveId" clId="{3EE436AB-2731-4861-9B21-BDB4C03A2F0E}" dt="2022-12-23T21:51:26.478" v="3127" actId="26606"/>
        <pc:sldMkLst>
          <pc:docMk/>
          <pc:sldMk cId="2188018758" sldId="256"/>
        </pc:sldMkLst>
        <pc:spChg chg="mod">
          <ac:chgData name="Pierluigi Gioia" userId="9fb95aaf82a6cb45" providerId="LiveId" clId="{3EE436AB-2731-4861-9B21-BDB4C03A2F0E}" dt="2022-12-23T21:51:26.478" v="3127" actId="26606"/>
          <ac:spMkLst>
            <pc:docMk/>
            <pc:sldMk cId="2188018758" sldId="256"/>
            <ac:spMk id="2" creationId="{96AABE7B-576C-412C-FE99-3091A241F116}"/>
          </ac:spMkLst>
        </pc:spChg>
        <pc:spChg chg="mod">
          <ac:chgData name="Pierluigi Gioia" userId="9fb95aaf82a6cb45" providerId="LiveId" clId="{3EE436AB-2731-4861-9B21-BDB4C03A2F0E}" dt="2022-12-23T21:51:26.478" v="3127" actId="26606"/>
          <ac:spMkLst>
            <pc:docMk/>
            <pc:sldMk cId="2188018758" sldId="256"/>
            <ac:spMk id="3" creationId="{414537A9-A03F-322C-A2A9-4609966C7A84}"/>
          </ac:spMkLst>
        </pc:spChg>
        <pc:spChg chg="add del">
          <ac:chgData name="Pierluigi Gioia" userId="9fb95aaf82a6cb45" providerId="LiveId" clId="{3EE436AB-2731-4861-9B21-BDB4C03A2F0E}" dt="2022-12-23T21:51:26.478" v="3127" actId="26606"/>
          <ac:spMkLst>
            <pc:docMk/>
            <pc:sldMk cId="2188018758" sldId="256"/>
            <ac:spMk id="10" creationId="{71B2258F-86CA-4D4D-8270-BC05FCDEBFB3}"/>
          </ac:spMkLst>
        </pc:spChg>
        <pc:spChg chg="add">
          <ac:chgData name="Pierluigi Gioia" userId="9fb95aaf82a6cb45" providerId="LiveId" clId="{3EE436AB-2731-4861-9B21-BDB4C03A2F0E}" dt="2022-12-23T21:51:26.478" v="3127" actId="26606"/>
          <ac:spMkLst>
            <pc:docMk/>
            <pc:sldMk cId="2188018758" sldId="256"/>
            <ac:spMk id="15" creationId="{C1DD1A8A-57D5-4A81-AD04-532B043C5611}"/>
          </ac:spMkLst>
        </pc:spChg>
        <pc:spChg chg="add">
          <ac:chgData name="Pierluigi Gioia" userId="9fb95aaf82a6cb45" providerId="LiveId" clId="{3EE436AB-2731-4861-9B21-BDB4C03A2F0E}" dt="2022-12-23T21:51:26.478" v="3127" actId="26606"/>
          <ac:spMkLst>
            <pc:docMk/>
            <pc:sldMk cId="2188018758" sldId="256"/>
            <ac:spMk id="17" creationId="{007891EC-4501-44ED-A8C8-B11B6DB767AB}"/>
          </ac:spMkLst>
        </pc:spChg>
        <pc:picChg chg="add mod ord">
          <ac:chgData name="Pierluigi Gioia" userId="9fb95aaf82a6cb45" providerId="LiveId" clId="{3EE436AB-2731-4861-9B21-BDB4C03A2F0E}" dt="2022-12-23T21:51:26.478" v="3127" actId="26606"/>
          <ac:picMkLst>
            <pc:docMk/>
            <pc:sldMk cId="2188018758" sldId="256"/>
            <ac:picMk id="5" creationId="{BE603932-F53B-99ED-67E5-BD0695FB1300}"/>
          </ac:picMkLst>
        </pc:picChg>
      </pc:sldChg>
      <pc:sldChg chg="addSp modSp mod">
        <pc:chgData name="Pierluigi Gioia" userId="9fb95aaf82a6cb45" providerId="LiveId" clId="{3EE436AB-2731-4861-9B21-BDB4C03A2F0E}" dt="2022-12-23T20:38:26.457" v="5" actId="1076"/>
        <pc:sldMkLst>
          <pc:docMk/>
          <pc:sldMk cId="1142625004" sldId="257"/>
        </pc:sldMkLst>
        <pc:spChg chg="mod">
          <ac:chgData name="Pierluigi Gioia" userId="9fb95aaf82a6cb45" providerId="LiveId" clId="{3EE436AB-2731-4861-9B21-BDB4C03A2F0E}" dt="2022-12-23T20:38:26.457" v="5" actId="1076"/>
          <ac:spMkLst>
            <pc:docMk/>
            <pc:sldMk cId="1142625004" sldId="257"/>
            <ac:spMk id="2" creationId="{5009E9AF-CF0B-CA1E-1D7C-3514C6088757}"/>
          </ac:spMkLst>
        </pc:spChg>
        <pc:picChg chg="add mod">
          <ac:chgData name="Pierluigi Gioia" userId="9fb95aaf82a6cb45" providerId="LiveId" clId="{3EE436AB-2731-4861-9B21-BDB4C03A2F0E}" dt="2022-12-23T20:38:23.667" v="4" actId="14100"/>
          <ac:picMkLst>
            <pc:docMk/>
            <pc:sldMk cId="1142625004" sldId="257"/>
            <ac:picMk id="5" creationId="{E3CECF28-CC4F-90F2-E413-0265DA903CEA}"/>
          </ac:picMkLst>
        </pc:picChg>
      </pc:sldChg>
      <pc:sldChg chg="addSp modSp mod">
        <pc:chgData name="Pierluigi Gioia" userId="9fb95aaf82a6cb45" providerId="LiveId" clId="{3EE436AB-2731-4861-9B21-BDB4C03A2F0E}" dt="2022-12-23T21:52:03.554" v="3128" actId="20577"/>
        <pc:sldMkLst>
          <pc:docMk/>
          <pc:sldMk cId="1125957049" sldId="258"/>
        </pc:sldMkLst>
        <pc:spChg chg="mod">
          <ac:chgData name="Pierluigi Gioia" userId="9fb95aaf82a6cb45" providerId="LiveId" clId="{3EE436AB-2731-4861-9B21-BDB4C03A2F0E}" dt="2022-12-23T20:40:24.367" v="22" actId="20577"/>
          <ac:spMkLst>
            <pc:docMk/>
            <pc:sldMk cId="1125957049" sldId="258"/>
            <ac:spMk id="2" creationId="{5009E9AF-CF0B-CA1E-1D7C-3514C6088757}"/>
          </ac:spMkLst>
        </pc:spChg>
        <pc:spChg chg="mod">
          <ac:chgData name="Pierluigi Gioia" userId="9fb95aaf82a6cb45" providerId="LiveId" clId="{3EE436AB-2731-4861-9B21-BDB4C03A2F0E}" dt="2022-12-23T21:52:03.554" v="3128" actId="20577"/>
          <ac:spMkLst>
            <pc:docMk/>
            <pc:sldMk cId="1125957049" sldId="258"/>
            <ac:spMk id="3" creationId="{27736A04-C626-61C4-0DCC-9307D5035917}"/>
          </ac:spMkLst>
        </pc:spChg>
        <pc:picChg chg="add mod">
          <ac:chgData name="Pierluigi Gioia" userId="9fb95aaf82a6cb45" providerId="LiveId" clId="{3EE436AB-2731-4861-9B21-BDB4C03A2F0E}" dt="2022-12-23T20:41:04.259" v="26" actId="1076"/>
          <ac:picMkLst>
            <pc:docMk/>
            <pc:sldMk cId="1125957049" sldId="258"/>
            <ac:picMk id="4" creationId="{4F98354E-D3A7-6B11-2F56-29468D21F457}"/>
          </ac:picMkLst>
        </pc:picChg>
      </pc:sldChg>
      <pc:sldChg chg="addSp modSp mod">
        <pc:chgData name="Pierluigi Gioia" userId="9fb95aaf82a6cb45" providerId="LiveId" clId="{3EE436AB-2731-4861-9B21-BDB4C03A2F0E}" dt="2022-12-23T20:47:09.847" v="716" actId="20577"/>
        <pc:sldMkLst>
          <pc:docMk/>
          <pc:sldMk cId="4107116255" sldId="259"/>
        </pc:sldMkLst>
        <pc:spChg chg="mod">
          <ac:chgData name="Pierluigi Gioia" userId="9fb95aaf82a6cb45" providerId="LiveId" clId="{3EE436AB-2731-4861-9B21-BDB4C03A2F0E}" dt="2022-12-23T20:43:46.612" v="274" actId="20577"/>
          <ac:spMkLst>
            <pc:docMk/>
            <pc:sldMk cId="4107116255" sldId="259"/>
            <ac:spMk id="2" creationId="{5009E9AF-CF0B-CA1E-1D7C-3514C6088757}"/>
          </ac:spMkLst>
        </pc:spChg>
        <pc:spChg chg="mod">
          <ac:chgData name="Pierluigi Gioia" userId="9fb95aaf82a6cb45" providerId="LiveId" clId="{3EE436AB-2731-4861-9B21-BDB4C03A2F0E}" dt="2022-12-23T20:47:09.847" v="716" actId="20577"/>
          <ac:spMkLst>
            <pc:docMk/>
            <pc:sldMk cId="4107116255" sldId="259"/>
            <ac:spMk id="3" creationId="{27736A04-C626-61C4-0DCC-9307D5035917}"/>
          </ac:spMkLst>
        </pc:spChg>
        <pc:picChg chg="add mod modCrop">
          <ac:chgData name="Pierluigi Gioia" userId="9fb95aaf82a6cb45" providerId="LiveId" clId="{3EE436AB-2731-4861-9B21-BDB4C03A2F0E}" dt="2022-12-23T20:44:07.430" v="280" actId="1076"/>
          <ac:picMkLst>
            <pc:docMk/>
            <pc:sldMk cId="4107116255" sldId="259"/>
            <ac:picMk id="4" creationId="{E8D75371-75D6-402A-EC0D-02915DCF3066}"/>
          </ac:picMkLst>
        </pc:picChg>
      </pc:sldChg>
      <pc:sldChg chg="addSp modSp mod">
        <pc:chgData name="Pierluigi Gioia" userId="9fb95aaf82a6cb45" providerId="LiveId" clId="{3EE436AB-2731-4861-9B21-BDB4C03A2F0E}" dt="2022-12-23T20:49:12.498" v="928" actId="20577"/>
        <pc:sldMkLst>
          <pc:docMk/>
          <pc:sldMk cId="2393758785" sldId="260"/>
        </pc:sldMkLst>
        <pc:spChg chg="mod">
          <ac:chgData name="Pierluigi Gioia" userId="9fb95aaf82a6cb45" providerId="LiveId" clId="{3EE436AB-2731-4861-9B21-BDB4C03A2F0E}" dt="2022-12-23T20:47:38.087" v="732" actId="20577"/>
          <ac:spMkLst>
            <pc:docMk/>
            <pc:sldMk cId="2393758785" sldId="260"/>
            <ac:spMk id="2" creationId="{5009E9AF-CF0B-CA1E-1D7C-3514C6088757}"/>
          </ac:spMkLst>
        </pc:spChg>
        <pc:spChg chg="mod">
          <ac:chgData name="Pierluigi Gioia" userId="9fb95aaf82a6cb45" providerId="LiveId" clId="{3EE436AB-2731-4861-9B21-BDB4C03A2F0E}" dt="2022-12-23T20:49:12.498" v="928" actId="20577"/>
          <ac:spMkLst>
            <pc:docMk/>
            <pc:sldMk cId="2393758785" sldId="260"/>
            <ac:spMk id="3" creationId="{27736A04-C626-61C4-0DCC-9307D5035917}"/>
          </ac:spMkLst>
        </pc:spChg>
        <pc:picChg chg="add mod modCrop">
          <ac:chgData name="Pierluigi Gioia" userId="9fb95aaf82a6cb45" providerId="LiveId" clId="{3EE436AB-2731-4861-9B21-BDB4C03A2F0E}" dt="2022-12-23T20:47:55.356" v="736" actId="1076"/>
          <ac:picMkLst>
            <pc:docMk/>
            <pc:sldMk cId="2393758785" sldId="260"/>
            <ac:picMk id="4" creationId="{F858F27F-FBEB-C423-4BB6-5D427883E694}"/>
          </ac:picMkLst>
        </pc:picChg>
      </pc:sldChg>
      <pc:sldChg chg="addSp modSp mod">
        <pc:chgData name="Pierluigi Gioia" userId="9fb95aaf82a6cb45" providerId="LiveId" clId="{3EE436AB-2731-4861-9B21-BDB4C03A2F0E}" dt="2022-12-23T20:53:09.454" v="994" actId="6549"/>
        <pc:sldMkLst>
          <pc:docMk/>
          <pc:sldMk cId="3568842601" sldId="261"/>
        </pc:sldMkLst>
        <pc:spChg chg="mod">
          <ac:chgData name="Pierluigi Gioia" userId="9fb95aaf82a6cb45" providerId="LiveId" clId="{3EE436AB-2731-4861-9B21-BDB4C03A2F0E}" dt="2022-12-23T20:52:05.427" v="964" actId="14100"/>
          <ac:spMkLst>
            <pc:docMk/>
            <pc:sldMk cId="3568842601" sldId="261"/>
            <ac:spMk id="2" creationId="{5009E9AF-CF0B-CA1E-1D7C-3514C6088757}"/>
          </ac:spMkLst>
        </pc:spChg>
        <pc:spChg chg="mod">
          <ac:chgData name="Pierluigi Gioia" userId="9fb95aaf82a6cb45" providerId="LiveId" clId="{3EE436AB-2731-4861-9B21-BDB4C03A2F0E}" dt="2022-12-23T20:53:09.454" v="994" actId="6549"/>
          <ac:spMkLst>
            <pc:docMk/>
            <pc:sldMk cId="3568842601" sldId="261"/>
            <ac:spMk id="3" creationId="{27736A04-C626-61C4-0DCC-9307D5035917}"/>
          </ac:spMkLst>
        </pc:spChg>
        <pc:picChg chg="add mod">
          <ac:chgData name="Pierluigi Gioia" userId="9fb95aaf82a6cb45" providerId="LiveId" clId="{3EE436AB-2731-4861-9B21-BDB4C03A2F0E}" dt="2022-12-23T20:51:34.091" v="940" actId="1076"/>
          <ac:picMkLst>
            <pc:docMk/>
            <pc:sldMk cId="3568842601" sldId="261"/>
            <ac:picMk id="4" creationId="{30600858-BA26-8796-0054-84241D0C8EA8}"/>
          </ac:picMkLst>
        </pc:picChg>
      </pc:sldChg>
      <pc:sldChg chg="addSp modSp mod">
        <pc:chgData name="Pierluigi Gioia" userId="9fb95aaf82a6cb45" providerId="LiveId" clId="{3EE436AB-2731-4861-9B21-BDB4C03A2F0E}" dt="2022-12-23T21:06:56.771" v="1242" actId="20577"/>
        <pc:sldMkLst>
          <pc:docMk/>
          <pc:sldMk cId="834999438" sldId="262"/>
        </pc:sldMkLst>
        <pc:spChg chg="mod">
          <ac:chgData name="Pierluigi Gioia" userId="9fb95aaf82a6cb45" providerId="LiveId" clId="{3EE436AB-2731-4861-9B21-BDB4C03A2F0E}" dt="2022-12-23T21:05:29.591" v="1215" actId="20577"/>
          <ac:spMkLst>
            <pc:docMk/>
            <pc:sldMk cId="834999438" sldId="262"/>
            <ac:spMk id="2" creationId="{5009E9AF-CF0B-CA1E-1D7C-3514C6088757}"/>
          </ac:spMkLst>
        </pc:spChg>
        <pc:spChg chg="mod">
          <ac:chgData name="Pierluigi Gioia" userId="9fb95aaf82a6cb45" providerId="LiveId" clId="{3EE436AB-2731-4861-9B21-BDB4C03A2F0E}" dt="2022-12-23T21:06:56.771" v="1242" actId="20577"/>
          <ac:spMkLst>
            <pc:docMk/>
            <pc:sldMk cId="834999438" sldId="262"/>
            <ac:spMk id="3" creationId="{27736A04-C626-61C4-0DCC-9307D5035917}"/>
          </ac:spMkLst>
        </pc:spChg>
        <pc:picChg chg="add mod">
          <ac:chgData name="Pierluigi Gioia" userId="9fb95aaf82a6cb45" providerId="LiveId" clId="{3EE436AB-2731-4861-9B21-BDB4C03A2F0E}" dt="2022-12-23T21:06:27.254" v="1218" actId="1076"/>
          <ac:picMkLst>
            <pc:docMk/>
            <pc:sldMk cId="834999438" sldId="262"/>
            <ac:picMk id="4" creationId="{3239A6A0-689F-D5FB-C365-B9C19EDBB436}"/>
          </ac:picMkLst>
        </pc:picChg>
      </pc:sldChg>
      <pc:sldChg chg="addSp modSp mod">
        <pc:chgData name="Pierluigi Gioia" userId="9fb95aaf82a6cb45" providerId="LiveId" clId="{3EE436AB-2731-4861-9B21-BDB4C03A2F0E}" dt="2022-12-23T21:08:48.855" v="1306" actId="20577"/>
        <pc:sldMkLst>
          <pc:docMk/>
          <pc:sldMk cId="2867817504" sldId="263"/>
        </pc:sldMkLst>
        <pc:spChg chg="mod">
          <ac:chgData name="Pierluigi Gioia" userId="9fb95aaf82a6cb45" providerId="LiveId" clId="{3EE436AB-2731-4861-9B21-BDB4C03A2F0E}" dt="2022-12-23T21:07:07.706" v="1256" actId="20577"/>
          <ac:spMkLst>
            <pc:docMk/>
            <pc:sldMk cId="2867817504" sldId="263"/>
            <ac:spMk id="2" creationId="{5009E9AF-CF0B-CA1E-1D7C-3514C6088757}"/>
          </ac:spMkLst>
        </pc:spChg>
        <pc:spChg chg="mod">
          <ac:chgData name="Pierluigi Gioia" userId="9fb95aaf82a6cb45" providerId="LiveId" clId="{3EE436AB-2731-4861-9B21-BDB4C03A2F0E}" dt="2022-12-23T21:08:48.855" v="1306" actId="20577"/>
          <ac:spMkLst>
            <pc:docMk/>
            <pc:sldMk cId="2867817504" sldId="263"/>
            <ac:spMk id="3" creationId="{27736A04-C626-61C4-0DCC-9307D5035917}"/>
          </ac:spMkLst>
        </pc:spChg>
        <pc:picChg chg="add mod">
          <ac:chgData name="Pierluigi Gioia" userId="9fb95aaf82a6cb45" providerId="LiveId" clId="{3EE436AB-2731-4861-9B21-BDB4C03A2F0E}" dt="2022-12-23T21:08:09.354" v="1261" actId="1076"/>
          <ac:picMkLst>
            <pc:docMk/>
            <pc:sldMk cId="2867817504" sldId="263"/>
            <ac:picMk id="4" creationId="{BC11D98D-6141-013D-E8F5-907CBB1F72F9}"/>
          </ac:picMkLst>
        </pc:picChg>
      </pc:sldChg>
      <pc:sldChg chg="addSp modSp mod">
        <pc:chgData name="Pierluigi Gioia" userId="9fb95aaf82a6cb45" providerId="LiveId" clId="{3EE436AB-2731-4861-9B21-BDB4C03A2F0E}" dt="2022-12-23T21:11:51.574" v="1372" actId="1076"/>
        <pc:sldMkLst>
          <pc:docMk/>
          <pc:sldMk cId="3850764251" sldId="264"/>
        </pc:sldMkLst>
        <pc:spChg chg="mod">
          <ac:chgData name="Pierluigi Gioia" userId="9fb95aaf82a6cb45" providerId="LiveId" clId="{3EE436AB-2731-4861-9B21-BDB4C03A2F0E}" dt="2022-12-23T21:09:17.283" v="1321" actId="20577"/>
          <ac:spMkLst>
            <pc:docMk/>
            <pc:sldMk cId="3850764251" sldId="264"/>
            <ac:spMk id="2" creationId="{5009E9AF-CF0B-CA1E-1D7C-3514C6088757}"/>
          </ac:spMkLst>
        </pc:spChg>
        <pc:spChg chg="mod">
          <ac:chgData name="Pierluigi Gioia" userId="9fb95aaf82a6cb45" providerId="LiveId" clId="{3EE436AB-2731-4861-9B21-BDB4C03A2F0E}" dt="2022-12-23T21:10:13.194" v="1367" actId="20577"/>
          <ac:spMkLst>
            <pc:docMk/>
            <pc:sldMk cId="3850764251" sldId="264"/>
            <ac:spMk id="3" creationId="{27736A04-C626-61C4-0DCC-9307D5035917}"/>
          </ac:spMkLst>
        </pc:spChg>
        <pc:picChg chg="add mod">
          <ac:chgData name="Pierluigi Gioia" userId="9fb95aaf82a6cb45" providerId="LiveId" clId="{3EE436AB-2731-4861-9B21-BDB4C03A2F0E}" dt="2022-12-23T21:11:51.574" v="1372" actId="1076"/>
          <ac:picMkLst>
            <pc:docMk/>
            <pc:sldMk cId="3850764251" sldId="264"/>
            <ac:picMk id="4" creationId="{4BDD3C9E-49CE-BA06-5EE9-B9A869712B66}"/>
          </ac:picMkLst>
        </pc:picChg>
      </pc:sldChg>
      <pc:sldChg chg="addSp modSp mod">
        <pc:chgData name="Pierluigi Gioia" userId="9fb95aaf82a6cb45" providerId="LiveId" clId="{3EE436AB-2731-4861-9B21-BDB4C03A2F0E}" dt="2022-12-23T21:14:05.858" v="1492" actId="14100"/>
        <pc:sldMkLst>
          <pc:docMk/>
          <pc:sldMk cId="1725915408" sldId="265"/>
        </pc:sldMkLst>
        <pc:spChg chg="mod">
          <ac:chgData name="Pierluigi Gioia" userId="9fb95aaf82a6cb45" providerId="LiveId" clId="{3EE436AB-2731-4861-9B21-BDB4C03A2F0E}" dt="2022-12-23T21:12:24.370" v="1402" actId="20577"/>
          <ac:spMkLst>
            <pc:docMk/>
            <pc:sldMk cId="1725915408" sldId="265"/>
            <ac:spMk id="2" creationId="{5009E9AF-CF0B-CA1E-1D7C-3514C6088757}"/>
          </ac:spMkLst>
        </pc:spChg>
        <pc:spChg chg="mod">
          <ac:chgData name="Pierluigi Gioia" userId="9fb95aaf82a6cb45" providerId="LiveId" clId="{3EE436AB-2731-4861-9B21-BDB4C03A2F0E}" dt="2022-12-23T21:13:02.143" v="1489" actId="14100"/>
          <ac:spMkLst>
            <pc:docMk/>
            <pc:sldMk cId="1725915408" sldId="265"/>
            <ac:spMk id="3" creationId="{27736A04-C626-61C4-0DCC-9307D5035917}"/>
          </ac:spMkLst>
        </pc:spChg>
        <pc:picChg chg="add mod">
          <ac:chgData name="Pierluigi Gioia" userId="9fb95aaf82a6cb45" providerId="LiveId" clId="{3EE436AB-2731-4861-9B21-BDB4C03A2F0E}" dt="2022-12-23T21:14:05.858" v="1492" actId="14100"/>
          <ac:picMkLst>
            <pc:docMk/>
            <pc:sldMk cId="1725915408" sldId="265"/>
            <ac:picMk id="4" creationId="{DC5E7DCD-BAE5-49E1-8A60-C3EB2640BDA3}"/>
          </ac:picMkLst>
        </pc:picChg>
      </pc:sldChg>
      <pc:sldChg chg="addSp delSp modSp mod">
        <pc:chgData name="Pierluigi Gioia" userId="9fb95aaf82a6cb45" providerId="LiveId" clId="{3EE436AB-2731-4861-9B21-BDB4C03A2F0E}" dt="2022-12-23T21:21:26.899" v="1845" actId="1076"/>
        <pc:sldMkLst>
          <pc:docMk/>
          <pc:sldMk cId="1049192472" sldId="266"/>
        </pc:sldMkLst>
        <pc:spChg chg="mod">
          <ac:chgData name="Pierluigi Gioia" userId="9fb95aaf82a6cb45" providerId="LiveId" clId="{3EE436AB-2731-4861-9B21-BDB4C03A2F0E}" dt="2022-12-23T21:14:30.352" v="1548" actId="20577"/>
          <ac:spMkLst>
            <pc:docMk/>
            <pc:sldMk cId="1049192472" sldId="266"/>
            <ac:spMk id="2" creationId="{5009E9AF-CF0B-CA1E-1D7C-3514C6088757}"/>
          </ac:spMkLst>
        </pc:spChg>
        <pc:spChg chg="mod">
          <ac:chgData name="Pierluigi Gioia" userId="9fb95aaf82a6cb45" providerId="LiveId" clId="{3EE436AB-2731-4861-9B21-BDB4C03A2F0E}" dt="2022-12-23T21:21:26.899" v="1845" actId="1076"/>
          <ac:spMkLst>
            <pc:docMk/>
            <pc:sldMk cId="1049192472" sldId="266"/>
            <ac:spMk id="3" creationId="{27736A04-C626-61C4-0DCC-9307D5035917}"/>
          </ac:spMkLst>
        </pc:spChg>
        <pc:picChg chg="add del">
          <ac:chgData name="Pierluigi Gioia" userId="9fb95aaf82a6cb45" providerId="LiveId" clId="{3EE436AB-2731-4861-9B21-BDB4C03A2F0E}" dt="2022-12-23T21:19:15.433" v="1551" actId="478"/>
          <ac:picMkLst>
            <pc:docMk/>
            <pc:sldMk cId="1049192472" sldId="266"/>
            <ac:picMk id="4" creationId="{F4F64464-16E4-F47F-E75E-F950843BFBD7}"/>
          </ac:picMkLst>
        </pc:picChg>
        <pc:picChg chg="add del mod">
          <ac:chgData name="Pierluigi Gioia" userId="9fb95aaf82a6cb45" providerId="LiveId" clId="{3EE436AB-2731-4861-9B21-BDB4C03A2F0E}" dt="2022-12-23T21:19:32.625" v="1555" actId="478"/>
          <ac:picMkLst>
            <pc:docMk/>
            <pc:sldMk cId="1049192472" sldId="266"/>
            <ac:picMk id="6" creationId="{AA7ECA94-0632-780A-032E-2D07E1A0A7D8}"/>
          </ac:picMkLst>
        </pc:picChg>
        <pc:picChg chg="add mod">
          <ac:chgData name="Pierluigi Gioia" userId="9fb95aaf82a6cb45" providerId="LiveId" clId="{3EE436AB-2731-4861-9B21-BDB4C03A2F0E}" dt="2022-12-23T21:19:56.588" v="1560" actId="14100"/>
          <ac:picMkLst>
            <pc:docMk/>
            <pc:sldMk cId="1049192472" sldId="266"/>
            <ac:picMk id="8" creationId="{2773017F-C858-AB09-C6AE-1C5A20F5817D}"/>
          </ac:picMkLst>
        </pc:picChg>
      </pc:sldChg>
      <pc:sldChg chg="addSp delSp modSp mod">
        <pc:chgData name="Pierluigi Gioia" userId="9fb95aaf82a6cb45" providerId="LiveId" clId="{3EE436AB-2731-4861-9B21-BDB4C03A2F0E}" dt="2022-12-23T21:30:25.716" v="1855" actId="1076"/>
        <pc:sldMkLst>
          <pc:docMk/>
          <pc:sldMk cId="3068271509" sldId="267"/>
        </pc:sldMkLst>
        <pc:spChg chg="del">
          <ac:chgData name="Pierluigi Gioia" userId="9fb95aaf82a6cb45" providerId="LiveId" clId="{3EE436AB-2731-4861-9B21-BDB4C03A2F0E}" dt="2022-12-23T21:29:59.072" v="1846" actId="478"/>
          <ac:spMkLst>
            <pc:docMk/>
            <pc:sldMk cId="3068271509" sldId="267"/>
            <ac:spMk id="2" creationId="{5009E9AF-CF0B-CA1E-1D7C-3514C6088757}"/>
          </ac:spMkLst>
        </pc:spChg>
        <pc:spChg chg="del">
          <ac:chgData name="Pierluigi Gioia" userId="9fb95aaf82a6cb45" providerId="LiveId" clId="{3EE436AB-2731-4861-9B21-BDB4C03A2F0E}" dt="2022-12-23T21:30:01.916" v="1847" actId="478"/>
          <ac:spMkLst>
            <pc:docMk/>
            <pc:sldMk cId="3068271509" sldId="267"/>
            <ac:spMk id="3" creationId="{27736A04-C626-61C4-0DCC-9307D5035917}"/>
          </ac:spMkLst>
        </pc:spChg>
        <pc:spChg chg="add del mod">
          <ac:chgData name="Pierluigi Gioia" userId="9fb95aaf82a6cb45" providerId="LiveId" clId="{3EE436AB-2731-4861-9B21-BDB4C03A2F0E}" dt="2022-12-23T21:30:05.907" v="1848"/>
          <ac:spMkLst>
            <pc:docMk/>
            <pc:sldMk cId="3068271509" sldId="267"/>
            <ac:spMk id="5" creationId="{E4E873AE-1340-9656-C7FF-A3D33599B68A}"/>
          </ac:spMkLst>
        </pc:spChg>
        <pc:picChg chg="add mod">
          <ac:chgData name="Pierluigi Gioia" userId="9fb95aaf82a6cb45" providerId="LiveId" clId="{3EE436AB-2731-4861-9B21-BDB4C03A2F0E}" dt="2022-12-23T21:30:25.716" v="1855" actId="1076"/>
          <ac:picMkLst>
            <pc:docMk/>
            <pc:sldMk cId="3068271509" sldId="267"/>
            <ac:picMk id="7" creationId="{A4DE69AA-F79D-F430-3F77-7796119D5643}"/>
          </ac:picMkLst>
        </pc:picChg>
      </pc:sldChg>
      <pc:sldChg chg="addSp modSp mod">
        <pc:chgData name="Pierluigi Gioia" userId="9fb95aaf82a6cb45" providerId="LiveId" clId="{3EE436AB-2731-4861-9B21-BDB4C03A2F0E}" dt="2022-12-23T21:33:27.440" v="2242" actId="20577"/>
        <pc:sldMkLst>
          <pc:docMk/>
          <pc:sldMk cId="2919910517" sldId="268"/>
        </pc:sldMkLst>
        <pc:spChg chg="mod">
          <ac:chgData name="Pierluigi Gioia" userId="9fb95aaf82a6cb45" providerId="LiveId" clId="{3EE436AB-2731-4861-9B21-BDB4C03A2F0E}" dt="2022-12-23T21:31:42.697" v="1882" actId="5793"/>
          <ac:spMkLst>
            <pc:docMk/>
            <pc:sldMk cId="2919910517" sldId="268"/>
            <ac:spMk id="2" creationId="{5009E9AF-CF0B-CA1E-1D7C-3514C6088757}"/>
          </ac:spMkLst>
        </pc:spChg>
        <pc:spChg chg="mod">
          <ac:chgData name="Pierluigi Gioia" userId="9fb95aaf82a6cb45" providerId="LiveId" clId="{3EE436AB-2731-4861-9B21-BDB4C03A2F0E}" dt="2022-12-23T21:33:27.440" v="2242" actId="20577"/>
          <ac:spMkLst>
            <pc:docMk/>
            <pc:sldMk cId="2919910517" sldId="268"/>
            <ac:spMk id="3" creationId="{27736A04-C626-61C4-0DCC-9307D5035917}"/>
          </ac:spMkLst>
        </pc:spChg>
        <pc:picChg chg="add mod">
          <ac:chgData name="Pierluigi Gioia" userId="9fb95aaf82a6cb45" providerId="LiveId" clId="{3EE436AB-2731-4861-9B21-BDB4C03A2F0E}" dt="2022-12-23T21:31:15.636" v="1857" actId="1076"/>
          <ac:picMkLst>
            <pc:docMk/>
            <pc:sldMk cId="2919910517" sldId="268"/>
            <ac:picMk id="5" creationId="{76E089FE-0E2C-D599-7BCF-CC5503888444}"/>
          </ac:picMkLst>
        </pc:picChg>
      </pc:sldChg>
      <pc:sldChg chg="addSp modSp mod">
        <pc:chgData name="Pierluigi Gioia" userId="9fb95aaf82a6cb45" providerId="LiveId" clId="{3EE436AB-2731-4861-9B21-BDB4C03A2F0E}" dt="2022-12-23T22:23:52.251" v="3339" actId="20577"/>
        <pc:sldMkLst>
          <pc:docMk/>
          <pc:sldMk cId="3088677929" sldId="269"/>
        </pc:sldMkLst>
        <pc:spChg chg="mod">
          <ac:chgData name="Pierluigi Gioia" userId="9fb95aaf82a6cb45" providerId="LiveId" clId="{3EE436AB-2731-4861-9B21-BDB4C03A2F0E}" dt="2022-12-23T21:40:31.979" v="2319" actId="20577"/>
          <ac:spMkLst>
            <pc:docMk/>
            <pc:sldMk cId="3088677929" sldId="269"/>
            <ac:spMk id="2" creationId="{5009E9AF-CF0B-CA1E-1D7C-3514C6088757}"/>
          </ac:spMkLst>
        </pc:spChg>
        <pc:spChg chg="mod">
          <ac:chgData name="Pierluigi Gioia" userId="9fb95aaf82a6cb45" providerId="LiveId" clId="{3EE436AB-2731-4861-9B21-BDB4C03A2F0E}" dt="2022-12-23T22:23:52.251" v="3339" actId="20577"/>
          <ac:spMkLst>
            <pc:docMk/>
            <pc:sldMk cId="3088677929" sldId="269"/>
            <ac:spMk id="3" creationId="{27736A04-C626-61C4-0DCC-9307D5035917}"/>
          </ac:spMkLst>
        </pc:spChg>
        <pc:picChg chg="add mod">
          <ac:chgData name="Pierluigi Gioia" userId="9fb95aaf82a6cb45" providerId="LiveId" clId="{3EE436AB-2731-4861-9B21-BDB4C03A2F0E}" dt="2022-12-23T21:43:53.776" v="2560" actId="14100"/>
          <ac:picMkLst>
            <pc:docMk/>
            <pc:sldMk cId="3088677929" sldId="269"/>
            <ac:picMk id="4" creationId="{9857C12B-6055-1390-081C-43F71A82FC48}"/>
          </ac:picMkLst>
        </pc:picChg>
      </pc:sldChg>
      <pc:sldChg chg="addSp modSp mod">
        <pc:chgData name="Pierluigi Gioia" userId="9fb95aaf82a6cb45" providerId="LiveId" clId="{3EE436AB-2731-4861-9B21-BDB4C03A2F0E}" dt="2022-12-23T22:24:10.046" v="3362" actId="20577"/>
        <pc:sldMkLst>
          <pc:docMk/>
          <pc:sldMk cId="442269359" sldId="270"/>
        </pc:sldMkLst>
        <pc:spChg chg="mod">
          <ac:chgData name="Pierluigi Gioia" userId="9fb95aaf82a6cb45" providerId="LiveId" clId="{3EE436AB-2731-4861-9B21-BDB4C03A2F0E}" dt="2022-12-23T21:44:17.443" v="2589" actId="20577"/>
          <ac:spMkLst>
            <pc:docMk/>
            <pc:sldMk cId="442269359" sldId="270"/>
            <ac:spMk id="2" creationId="{5009E9AF-CF0B-CA1E-1D7C-3514C6088757}"/>
          </ac:spMkLst>
        </pc:spChg>
        <pc:spChg chg="mod">
          <ac:chgData name="Pierluigi Gioia" userId="9fb95aaf82a6cb45" providerId="LiveId" clId="{3EE436AB-2731-4861-9B21-BDB4C03A2F0E}" dt="2022-12-23T22:24:10.046" v="3362" actId="20577"/>
          <ac:spMkLst>
            <pc:docMk/>
            <pc:sldMk cId="442269359" sldId="270"/>
            <ac:spMk id="3" creationId="{27736A04-C626-61C4-0DCC-9307D5035917}"/>
          </ac:spMkLst>
        </pc:spChg>
        <pc:picChg chg="add mod">
          <ac:chgData name="Pierluigi Gioia" userId="9fb95aaf82a6cb45" providerId="LiveId" clId="{3EE436AB-2731-4861-9B21-BDB4C03A2F0E}" dt="2022-12-23T21:45:28.759" v="2703" actId="14100"/>
          <ac:picMkLst>
            <pc:docMk/>
            <pc:sldMk cId="442269359" sldId="270"/>
            <ac:picMk id="4" creationId="{A206D857-9CE7-C9B1-8C1A-750422185EF7}"/>
          </ac:picMkLst>
        </pc:picChg>
      </pc:sldChg>
      <pc:sldChg chg="addSp modSp mod">
        <pc:chgData name="Pierluigi Gioia" userId="9fb95aaf82a6cb45" providerId="LiveId" clId="{3EE436AB-2731-4861-9B21-BDB4C03A2F0E}" dt="2022-12-23T21:48:29.253" v="3060" actId="1076"/>
        <pc:sldMkLst>
          <pc:docMk/>
          <pc:sldMk cId="1773942974" sldId="271"/>
        </pc:sldMkLst>
        <pc:spChg chg="mod">
          <ac:chgData name="Pierluigi Gioia" userId="9fb95aaf82a6cb45" providerId="LiveId" clId="{3EE436AB-2731-4861-9B21-BDB4C03A2F0E}" dt="2022-12-23T21:46:02.134" v="2741" actId="20577"/>
          <ac:spMkLst>
            <pc:docMk/>
            <pc:sldMk cId="1773942974" sldId="271"/>
            <ac:spMk id="2" creationId="{5009E9AF-CF0B-CA1E-1D7C-3514C6088757}"/>
          </ac:spMkLst>
        </pc:spChg>
        <pc:spChg chg="mod">
          <ac:chgData name="Pierluigi Gioia" userId="9fb95aaf82a6cb45" providerId="LiveId" clId="{3EE436AB-2731-4861-9B21-BDB4C03A2F0E}" dt="2022-12-23T21:47:59.503" v="3056" actId="27636"/>
          <ac:spMkLst>
            <pc:docMk/>
            <pc:sldMk cId="1773942974" sldId="271"/>
            <ac:spMk id="3" creationId="{27736A04-C626-61C4-0DCC-9307D5035917}"/>
          </ac:spMkLst>
        </pc:spChg>
        <pc:picChg chg="add mod">
          <ac:chgData name="Pierluigi Gioia" userId="9fb95aaf82a6cb45" providerId="LiveId" clId="{3EE436AB-2731-4861-9B21-BDB4C03A2F0E}" dt="2022-12-23T21:48:29.253" v="3060" actId="1076"/>
          <ac:picMkLst>
            <pc:docMk/>
            <pc:sldMk cId="1773942974" sldId="271"/>
            <ac:picMk id="4" creationId="{C6F405A5-38EB-3AAF-D89C-802492B97D2A}"/>
          </ac:picMkLst>
        </pc:picChg>
      </pc:sldChg>
      <pc:sldChg chg="addSp delSp modSp mod">
        <pc:chgData name="Pierluigi Gioia" userId="9fb95aaf82a6cb45" providerId="LiveId" clId="{3EE436AB-2731-4861-9B21-BDB4C03A2F0E}" dt="2022-12-23T21:49:29.933" v="3097" actId="167"/>
        <pc:sldMkLst>
          <pc:docMk/>
          <pc:sldMk cId="4162446541" sldId="272"/>
        </pc:sldMkLst>
        <pc:spChg chg="mod">
          <ac:chgData name="Pierluigi Gioia" userId="9fb95aaf82a6cb45" providerId="LiveId" clId="{3EE436AB-2731-4861-9B21-BDB4C03A2F0E}" dt="2022-12-23T21:48:38.198" v="3080" actId="20577"/>
          <ac:spMkLst>
            <pc:docMk/>
            <pc:sldMk cId="4162446541" sldId="272"/>
            <ac:spMk id="2" creationId="{5009E9AF-CF0B-CA1E-1D7C-3514C6088757}"/>
          </ac:spMkLst>
        </pc:spChg>
        <pc:spChg chg="del mod">
          <ac:chgData name="Pierluigi Gioia" userId="9fb95aaf82a6cb45" providerId="LiveId" clId="{3EE436AB-2731-4861-9B21-BDB4C03A2F0E}" dt="2022-12-23T21:49:18.576" v="3092" actId="478"/>
          <ac:spMkLst>
            <pc:docMk/>
            <pc:sldMk cId="4162446541" sldId="272"/>
            <ac:spMk id="3" creationId="{27736A04-C626-61C4-0DCC-9307D5035917}"/>
          </ac:spMkLst>
        </pc:spChg>
        <pc:picChg chg="add mod ord">
          <ac:chgData name="Pierluigi Gioia" userId="9fb95aaf82a6cb45" providerId="LiveId" clId="{3EE436AB-2731-4861-9B21-BDB4C03A2F0E}" dt="2022-12-23T21:49:29.933" v="3097" actId="167"/>
          <ac:picMkLst>
            <pc:docMk/>
            <pc:sldMk cId="4162446541" sldId="272"/>
            <ac:picMk id="5" creationId="{9E0B515E-139B-A79C-8ECC-5D8EC9E27B61}"/>
          </ac:picMkLst>
        </pc:picChg>
      </pc:sldChg>
      <pc:sldChg chg="del">
        <pc:chgData name="Pierluigi Gioia" userId="9fb95aaf82a6cb45" providerId="LiveId" clId="{3EE436AB-2731-4861-9B21-BDB4C03A2F0E}" dt="2022-12-23T21:49:47.423" v="3098" actId="47"/>
        <pc:sldMkLst>
          <pc:docMk/>
          <pc:sldMk cId="2236107607" sldId="273"/>
        </pc:sldMkLst>
      </pc:sldChg>
      <pc:sldChg chg="del">
        <pc:chgData name="Pierluigi Gioia" userId="9fb95aaf82a6cb45" providerId="LiveId" clId="{3EE436AB-2731-4861-9B21-BDB4C03A2F0E}" dt="2022-12-23T21:49:48.469" v="3099" actId="47"/>
        <pc:sldMkLst>
          <pc:docMk/>
          <pc:sldMk cId="3524095336" sldId="274"/>
        </pc:sldMkLst>
      </pc:sldChg>
      <pc:sldChg chg="del">
        <pc:chgData name="Pierluigi Gioia" userId="9fb95aaf82a6cb45" providerId="LiveId" clId="{3EE436AB-2731-4861-9B21-BDB4C03A2F0E}" dt="2022-12-23T21:49:49.875" v="3100" actId="47"/>
        <pc:sldMkLst>
          <pc:docMk/>
          <pc:sldMk cId="2025431897" sldId="275"/>
        </pc:sldMkLst>
      </pc:sldChg>
      <pc:sldChg chg="addSp delSp modSp add mod">
        <pc:chgData name="Pierluigi Gioia" userId="9fb95aaf82a6cb45" providerId="LiveId" clId="{3EE436AB-2731-4861-9B21-BDB4C03A2F0E}" dt="2022-12-23T20:56:56.146" v="1030" actId="1076"/>
        <pc:sldMkLst>
          <pc:docMk/>
          <pc:sldMk cId="2247556031" sldId="276"/>
        </pc:sldMkLst>
        <pc:spChg chg="mod">
          <ac:chgData name="Pierluigi Gioia" userId="9fb95aaf82a6cb45" providerId="LiveId" clId="{3EE436AB-2731-4861-9B21-BDB4C03A2F0E}" dt="2022-12-23T20:55:07.179" v="1013" actId="20577"/>
          <ac:spMkLst>
            <pc:docMk/>
            <pc:sldMk cId="2247556031" sldId="276"/>
            <ac:spMk id="2" creationId="{5009E9AF-CF0B-CA1E-1D7C-3514C6088757}"/>
          </ac:spMkLst>
        </pc:spChg>
        <pc:spChg chg="mod">
          <ac:chgData name="Pierluigi Gioia" userId="9fb95aaf82a6cb45" providerId="LiveId" clId="{3EE436AB-2731-4861-9B21-BDB4C03A2F0E}" dt="2022-12-23T20:55:29.050" v="1023" actId="20577"/>
          <ac:spMkLst>
            <pc:docMk/>
            <pc:sldMk cId="2247556031" sldId="276"/>
            <ac:spMk id="3" creationId="{27736A04-C626-61C4-0DCC-9307D5035917}"/>
          </ac:spMkLst>
        </pc:spChg>
        <pc:picChg chg="del">
          <ac:chgData name="Pierluigi Gioia" userId="9fb95aaf82a6cb45" providerId="LiveId" clId="{3EE436AB-2731-4861-9B21-BDB4C03A2F0E}" dt="2022-12-23T20:55:31.518" v="1024" actId="478"/>
          <ac:picMkLst>
            <pc:docMk/>
            <pc:sldMk cId="2247556031" sldId="276"/>
            <ac:picMk id="4" creationId="{30600858-BA26-8796-0054-84241D0C8EA8}"/>
          </ac:picMkLst>
        </pc:picChg>
        <pc:picChg chg="add mod">
          <ac:chgData name="Pierluigi Gioia" userId="9fb95aaf82a6cb45" providerId="LiveId" clId="{3EE436AB-2731-4861-9B21-BDB4C03A2F0E}" dt="2022-12-23T20:56:56.146" v="1030" actId="1076"/>
          <ac:picMkLst>
            <pc:docMk/>
            <pc:sldMk cId="2247556031" sldId="276"/>
            <ac:picMk id="5" creationId="{CB9E2D30-5591-F63D-5D17-6DFAC1E91704}"/>
          </ac:picMkLst>
        </pc:picChg>
      </pc:sldChg>
      <pc:sldChg chg="addSp delSp modSp add mod">
        <pc:chgData name="Pierluigi Gioia" userId="9fb95aaf82a6cb45" providerId="LiveId" clId="{3EE436AB-2731-4861-9B21-BDB4C03A2F0E}" dt="2022-12-23T21:01:28.521" v="1160" actId="20577"/>
        <pc:sldMkLst>
          <pc:docMk/>
          <pc:sldMk cId="1701642778" sldId="277"/>
        </pc:sldMkLst>
        <pc:spChg chg="mod">
          <ac:chgData name="Pierluigi Gioia" userId="9fb95aaf82a6cb45" providerId="LiveId" clId="{3EE436AB-2731-4861-9B21-BDB4C03A2F0E}" dt="2022-12-23T20:58:05.169" v="1048" actId="14100"/>
          <ac:spMkLst>
            <pc:docMk/>
            <pc:sldMk cId="1701642778" sldId="277"/>
            <ac:spMk id="2" creationId="{5009E9AF-CF0B-CA1E-1D7C-3514C6088757}"/>
          </ac:spMkLst>
        </pc:spChg>
        <pc:spChg chg="mod">
          <ac:chgData name="Pierluigi Gioia" userId="9fb95aaf82a6cb45" providerId="LiveId" clId="{3EE436AB-2731-4861-9B21-BDB4C03A2F0E}" dt="2022-12-23T21:01:28.521" v="1160" actId="20577"/>
          <ac:spMkLst>
            <pc:docMk/>
            <pc:sldMk cId="1701642778" sldId="277"/>
            <ac:spMk id="3" creationId="{27736A04-C626-61C4-0DCC-9307D5035917}"/>
          </ac:spMkLst>
        </pc:spChg>
        <pc:picChg chg="del">
          <ac:chgData name="Pierluigi Gioia" userId="9fb95aaf82a6cb45" providerId="LiveId" clId="{3EE436AB-2731-4861-9B21-BDB4C03A2F0E}" dt="2022-12-23T20:59:18.501" v="1057" actId="478"/>
          <ac:picMkLst>
            <pc:docMk/>
            <pc:sldMk cId="1701642778" sldId="277"/>
            <ac:picMk id="4" creationId="{30600858-BA26-8796-0054-84241D0C8EA8}"/>
          </ac:picMkLst>
        </pc:picChg>
        <pc:picChg chg="add mod">
          <ac:chgData name="Pierluigi Gioia" userId="9fb95aaf82a6cb45" providerId="LiveId" clId="{3EE436AB-2731-4861-9B21-BDB4C03A2F0E}" dt="2022-12-23T21:00:47.773" v="1060" actId="1076"/>
          <ac:picMkLst>
            <pc:docMk/>
            <pc:sldMk cId="1701642778" sldId="277"/>
            <ac:picMk id="5" creationId="{12A42420-F90F-3D62-86A3-074961E81C2B}"/>
          </ac:picMkLst>
        </pc:picChg>
      </pc:sldChg>
      <pc:sldChg chg="addSp delSp modSp add mod">
        <pc:chgData name="Pierluigi Gioia" userId="9fb95aaf82a6cb45" providerId="LiveId" clId="{3EE436AB-2731-4861-9B21-BDB4C03A2F0E}" dt="2022-12-23T21:03:32.193" v="1184" actId="1076"/>
        <pc:sldMkLst>
          <pc:docMk/>
          <pc:sldMk cId="3159717696" sldId="278"/>
        </pc:sldMkLst>
        <pc:spChg chg="mod">
          <ac:chgData name="Pierluigi Gioia" userId="9fb95aaf82a6cb45" providerId="LiveId" clId="{3EE436AB-2731-4861-9B21-BDB4C03A2F0E}" dt="2022-12-23T21:02:22.718" v="1174" actId="20577"/>
          <ac:spMkLst>
            <pc:docMk/>
            <pc:sldMk cId="3159717696" sldId="278"/>
            <ac:spMk id="2" creationId="{5009E9AF-CF0B-CA1E-1D7C-3514C6088757}"/>
          </ac:spMkLst>
        </pc:spChg>
        <pc:spChg chg="mod">
          <ac:chgData name="Pierluigi Gioia" userId="9fb95aaf82a6cb45" providerId="LiveId" clId="{3EE436AB-2731-4861-9B21-BDB4C03A2F0E}" dt="2022-12-23T21:02:38.070" v="1180" actId="20577"/>
          <ac:spMkLst>
            <pc:docMk/>
            <pc:sldMk cId="3159717696" sldId="278"/>
            <ac:spMk id="3" creationId="{27736A04-C626-61C4-0DCC-9307D5035917}"/>
          </ac:spMkLst>
        </pc:spChg>
        <pc:picChg chg="add mod">
          <ac:chgData name="Pierluigi Gioia" userId="9fb95aaf82a6cb45" providerId="LiveId" clId="{3EE436AB-2731-4861-9B21-BDB4C03A2F0E}" dt="2022-12-23T21:03:32.193" v="1184" actId="1076"/>
          <ac:picMkLst>
            <pc:docMk/>
            <pc:sldMk cId="3159717696" sldId="278"/>
            <ac:picMk id="4" creationId="{53A4245E-344B-3AD9-9919-FEE4A0B2B779}"/>
          </ac:picMkLst>
        </pc:picChg>
        <pc:picChg chg="del">
          <ac:chgData name="Pierluigi Gioia" userId="9fb95aaf82a6cb45" providerId="LiveId" clId="{3EE436AB-2731-4861-9B21-BDB4C03A2F0E}" dt="2022-12-23T21:02:40.101" v="1181" actId="478"/>
          <ac:picMkLst>
            <pc:docMk/>
            <pc:sldMk cId="3159717696" sldId="278"/>
            <ac:picMk id="5" creationId="{CB9E2D30-5591-F63D-5D17-6DFAC1E91704}"/>
          </ac:picMkLst>
        </pc:picChg>
      </pc:sldChg>
      <pc:sldChg chg="addSp modSp new mod">
        <pc:chgData name="Pierluigi Gioia" userId="9fb95aaf82a6cb45" providerId="LiveId" clId="{3EE436AB-2731-4861-9B21-BDB4C03A2F0E}" dt="2022-12-23T22:23:15.729" v="3338" actId="14100"/>
        <pc:sldMkLst>
          <pc:docMk/>
          <pc:sldMk cId="2861360374" sldId="279"/>
        </pc:sldMkLst>
        <pc:spChg chg="mod">
          <ac:chgData name="Pierluigi Gioia" userId="9fb95aaf82a6cb45" providerId="LiveId" clId="{3EE436AB-2731-4861-9B21-BDB4C03A2F0E}" dt="2022-12-23T22:20:35.786" v="3176" actId="20577"/>
          <ac:spMkLst>
            <pc:docMk/>
            <pc:sldMk cId="2861360374" sldId="279"/>
            <ac:spMk id="2" creationId="{846964D0-1834-EA56-01E9-5380ECFBB554}"/>
          </ac:spMkLst>
        </pc:spChg>
        <pc:spChg chg="mod">
          <ac:chgData name="Pierluigi Gioia" userId="9fb95aaf82a6cb45" providerId="LiveId" clId="{3EE436AB-2731-4861-9B21-BDB4C03A2F0E}" dt="2022-12-23T22:21:52.737" v="3334" actId="14100"/>
          <ac:spMkLst>
            <pc:docMk/>
            <pc:sldMk cId="2861360374" sldId="279"/>
            <ac:spMk id="3" creationId="{266472C0-BE72-7C85-BB7B-E7605FA7065D}"/>
          </ac:spMkLst>
        </pc:spChg>
        <pc:picChg chg="add mod">
          <ac:chgData name="Pierluigi Gioia" userId="9fb95aaf82a6cb45" providerId="LiveId" clId="{3EE436AB-2731-4861-9B21-BDB4C03A2F0E}" dt="2022-12-23T22:23:15.729" v="3338" actId="14100"/>
          <ac:picMkLst>
            <pc:docMk/>
            <pc:sldMk cId="2861360374" sldId="279"/>
            <ac:picMk id="4" creationId="{FA109CA2-7707-0CBD-04DE-C8A4200B528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F3B28F-02C8-3971-0F67-5CD2D432748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2A02BEB-13D9-5412-7800-A511B2D31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A7AFA4C-0B82-19DA-1BEF-E942F22738A9}"/>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5" name="Segnaposto piè di pagina 4">
            <a:extLst>
              <a:ext uri="{FF2B5EF4-FFF2-40B4-BE49-F238E27FC236}">
                <a16:creationId xmlns:a16="http://schemas.microsoft.com/office/drawing/2014/main" id="{4C687308-CC43-05A2-6910-6386DF44DE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3BCACA-DC0E-E69F-7771-1284AB99E99E}"/>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95064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B5D2F8-BCD1-A569-F2EE-9B6B1938E76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D38FE5D-DF9B-E3D3-6D87-1651F48273C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477104-C013-A861-722E-6AD60685C54C}"/>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5" name="Segnaposto piè di pagina 4">
            <a:extLst>
              <a:ext uri="{FF2B5EF4-FFF2-40B4-BE49-F238E27FC236}">
                <a16:creationId xmlns:a16="http://schemas.microsoft.com/office/drawing/2014/main" id="{BE816A53-9D83-7452-934F-5C08CA50A3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610D7EE-68AF-4223-6E51-F1114DE9AE26}"/>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3150477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568B08-ADC4-4A62-B6B4-052DCDDE448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1FF8E08-2533-1A96-54E7-6B0DB9E9CE4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E4F6E1-02C2-4B89-B9A7-F7289F2D67DC}"/>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5" name="Segnaposto piè di pagina 4">
            <a:extLst>
              <a:ext uri="{FF2B5EF4-FFF2-40B4-BE49-F238E27FC236}">
                <a16:creationId xmlns:a16="http://schemas.microsoft.com/office/drawing/2014/main" id="{0DB6B0D3-617B-0800-2728-A010D86110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0B1239-E6D7-C9AB-C8D1-E24BEA9576DF}"/>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59837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4BFAC-3C1B-504B-F650-A45C2421A2B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EFC605F-BB15-BE63-30E5-8F14B6D25A2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5C12FF-F077-2226-28E6-0330E9116744}"/>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5" name="Segnaposto piè di pagina 4">
            <a:extLst>
              <a:ext uri="{FF2B5EF4-FFF2-40B4-BE49-F238E27FC236}">
                <a16:creationId xmlns:a16="http://schemas.microsoft.com/office/drawing/2014/main" id="{38B5CC4F-4D22-AC58-44FE-0F5D78EB08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B25818-70AB-A6A2-280A-09DA884BD017}"/>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397488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E77853-7ECF-EF97-AE7D-84A4B5E4566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51C958C-5DE6-1ABE-7CDF-90E43D7FEB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F7D11B7-C881-14F0-2A97-5F02985C7BB4}"/>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5" name="Segnaposto piè di pagina 4">
            <a:extLst>
              <a:ext uri="{FF2B5EF4-FFF2-40B4-BE49-F238E27FC236}">
                <a16:creationId xmlns:a16="http://schemas.microsoft.com/office/drawing/2014/main" id="{28882F7C-5FF9-E2F8-1527-1020A38CC7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5FBB72-34FA-77C2-4443-41AD1744AEAF}"/>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1128385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D9BC01-0ABC-BFB7-BB10-89B302CE21D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FEADBEA-B165-D69C-D917-BDD4A2F61CA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91FDD16-080B-D480-6BC9-8C5EADA30DC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C5D63FC-7F24-13A5-EAD4-D549A4D13CAF}"/>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6" name="Segnaposto piè di pagina 5">
            <a:extLst>
              <a:ext uri="{FF2B5EF4-FFF2-40B4-BE49-F238E27FC236}">
                <a16:creationId xmlns:a16="http://schemas.microsoft.com/office/drawing/2014/main" id="{8525E6A9-4FFD-7CC8-0B6A-2B2F0D14424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E617B2-3393-E004-5A47-1F886B065F9B}"/>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25469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1C3882-8E63-6CA6-FEA7-0EE2B161CE4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4339F1C-342C-12CC-C4BB-D0A68BDF6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C9E1055-7F6A-6E1E-739D-804DA71126E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045BBF5-747A-20EF-7FC7-475B95EC0D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7ED6AF2-FB82-9B8E-3405-858359CEED0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A14B053-8A64-35D7-58A0-ED89A8ADA6F3}"/>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8" name="Segnaposto piè di pagina 7">
            <a:extLst>
              <a:ext uri="{FF2B5EF4-FFF2-40B4-BE49-F238E27FC236}">
                <a16:creationId xmlns:a16="http://schemas.microsoft.com/office/drawing/2014/main" id="{311A451B-9413-448C-B80C-921390784A0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5F6CC15-0E3F-C85E-3EA1-6008E4718507}"/>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105476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494C1D-3BBF-8493-68B7-53008F419E4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7749A2-75D2-4906-A480-3FD135673CCC}"/>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4" name="Segnaposto piè di pagina 3">
            <a:extLst>
              <a:ext uri="{FF2B5EF4-FFF2-40B4-BE49-F238E27FC236}">
                <a16:creationId xmlns:a16="http://schemas.microsoft.com/office/drawing/2014/main" id="{BE3A3E89-A9AB-6205-AFAA-2F2B153181E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EAA8053-AE17-A9FC-5236-CD6707980A99}"/>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3560064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6E10B39-C1E0-493F-6F02-5029311505CF}"/>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3" name="Segnaposto piè di pagina 2">
            <a:extLst>
              <a:ext uri="{FF2B5EF4-FFF2-40B4-BE49-F238E27FC236}">
                <a16:creationId xmlns:a16="http://schemas.microsoft.com/office/drawing/2014/main" id="{242A69A6-ED10-42C2-ACE7-CA6DFEFD94B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8CDFDA3-07FC-45A3-EF65-286572798265}"/>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14168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331DEB-BE90-50C9-5082-2B28E1339C0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AE10245-2ECD-4F43-CF69-BB2C1D94F7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6A69700-70A5-CFC7-22F3-72E3A1317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35C5E69-1375-5B51-5694-6869D63D485B}"/>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6" name="Segnaposto piè di pagina 5">
            <a:extLst>
              <a:ext uri="{FF2B5EF4-FFF2-40B4-BE49-F238E27FC236}">
                <a16:creationId xmlns:a16="http://schemas.microsoft.com/office/drawing/2014/main" id="{4771ED1B-A2C0-7130-EEDE-07300A1064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25EA987-4DC4-A474-F52D-BAFEEE012DA3}"/>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39434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B27BF6-F7CA-DE41-BC8C-A4EB9B0725A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E386620-3508-1002-1D76-3B3121CBF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EB8C219-42F1-94ED-B856-6242E4AFB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6E6F871-8D20-C6F8-9FA0-546A65538953}"/>
              </a:ext>
            </a:extLst>
          </p:cNvPr>
          <p:cNvSpPr>
            <a:spLocks noGrp="1"/>
          </p:cNvSpPr>
          <p:nvPr>
            <p:ph type="dt" sz="half" idx="10"/>
          </p:nvPr>
        </p:nvSpPr>
        <p:spPr/>
        <p:txBody>
          <a:bodyPr/>
          <a:lstStyle/>
          <a:p>
            <a:fld id="{0D969E33-2D4A-41FA-AFC8-7CDCF35396D6}" type="datetimeFigureOut">
              <a:rPr lang="it-IT" smtClean="0"/>
              <a:t>24/12/2022</a:t>
            </a:fld>
            <a:endParaRPr lang="it-IT"/>
          </a:p>
        </p:txBody>
      </p:sp>
      <p:sp>
        <p:nvSpPr>
          <p:cNvPr id="6" name="Segnaposto piè di pagina 5">
            <a:extLst>
              <a:ext uri="{FF2B5EF4-FFF2-40B4-BE49-F238E27FC236}">
                <a16:creationId xmlns:a16="http://schemas.microsoft.com/office/drawing/2014/main" id="{B96D16F8-D854-C9E9-7AD5-48237002C41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F02E80-8547-88CE-3C0D-0C9478BE5CDF}"/>
              </a:ext>
            </a:extLst>
          </p:cNvPr>
          <p:cNvSpPr>
            <a:spLocks noGrp="1"/>
          </p:cNvSpPr>
          <p:nvPr>
            <p:ph type="sldNum" sz="quarter" idx="12"/>
          </p:nvPr>
        </p:nvSpPr>
        <p:spPr/>
        <p:txBody>
          <a:bodyPr/>
          <a:lstStyle/>
          <a:p>
            <a:fld id="{8544578F-68D1-491D-B5FA-25F038F43758}" type="slidenum">
              <a:rPr lang="it-IT" smtClean="0"/>
              <a:t>‹N›</a:t>
            </a:fld>
            <a:endParaRPr lang="it-IT"/>
          </a:p>
        </p:txBody>
      </p:sp>
    </p:spTree>
    <p:extLst>
      <p:ext uri="{BB962C8B-B14F-4D97-AF65-F5344CB8AC3E}">
        <p14:creationId xmlns:p14="http://schemas.microsoft.com/office/powerpoint/2010/main" val="338376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227FBA9-3CAF-0F9A-AFD9-E54DCB1FC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57CEDBF-CE43-F0F1-78DC-DA33490EF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E03B60-C4EE-E6CF-909C-F2961B4BEA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69E33-2D4A-41FA-AFC8-7CDCF35396D6}" type="datetimeFigureOut">
              <a:rPr lang="it-IT" smtClean="0"/>
              <a:t>24/12/2022</a:t>
            </a:fld>
            <a:endParaRPr lang="it-IT"/>
          </a:p>
        </p:txBody>
      </p:sp>
      <p:sp>
        <p:nvSpPr>
          <p:cNvPr id="5" name="Segnaposto piè di pagina 4">
            <a:extLst>
              <a:ext uri="{FF2B5EF4-FFF2-40B4-BE49-F238E27FC236}">
                <a16:creationId xmlns:a16="http://schemas.microsoft.com/office/drawing/2014/main" id="{6EB74297-3944-376E-EDE5-70247BFC2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AB9895D-8E21-816B-EBB1-D2AB8A2807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4578F-68D1-491D-B5FA-25F038F43758}" type="slidenum">
              <a:rPr lang="it-IT" smtClean="0"/>
              <a:t>‹N›</a:t>
            </a:fld>
            <a:endParaRPr lang="it-IT"/>
          </a:p>
        </p:txBody>
      </p:sp>
    </p:spTree>
    <p:extLst>
      <p:ext uri="{BB962C8B-B14F-4D97-AF65-F5344CB8AC3E}">
        <p14:creationId xmlns:p14="http://schemas.microsoft.com/office/powerpoint/2010/main" val="404889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cqua, esterni, cielo, persona&#10;&#10;Descrizione generata automaticamente">
            <a:extLst>
              <a:ext uri="{FF2B5EF4-FFF2-40B4-BE49-F238E27FC236}">
                <a16:creationId xmlns:a16="http://schemas.microsoft.com/office/drawing/2014/main" id="{BE603932-F53B-99ED-67E5-BD0695FB1300}"/>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6AABE7B-576C-412C-FE99-3091A241F11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it-IT" sz="5200" dirty="0">
                <a:solidFill>
                  <a:srgbClr val="FFFFFF"/>
                </a:solidFill>
              </a:rPr>
              <a:t>Un Natale da tropici</a:t>
            </a:r>
          </a:p>
        </p:txBody>
      </p:sp>
      <p:sp>
        <p:nvSpPr>
          <p:cNvPr id="3" name="Sottotitolo 2">
            <a:extLst>
              <a:ext uri="{FF2B5EF4-FFF2-40B4-BE49-F238E27FC236}">
                <a16:creationId xmlns:a16="http://schemas.microsoft.com/office/drawing/2014/main" id="{414537A9-A03F-322C-A2A9-4609966C7A8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it-IT" dirty="0">
                <a:solidFill>
                  <a:srgbClr val="FFFFFF"/>
                </a:solidFill>
              </a:rPr>
              <a:t>Altro che bianco!</a:t>
            </a:r>
          </a:p>
        </p:txBody>
      </p:sp>
    </p:spTree>
    <p:extLst>
      <p:ext uri="{BB962C8B-B14F-4D97-AF65-F5344CB8AC3E}">
        <p14:creationId xmlns:p14="http://schemas.microsoft.com/office/powerpoint/2010/main" val="218801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Natale a Orlando (Florida)</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481885" y="1797490"/>
            <a:ext cx="5614115" cy="4351338"/>
          </a:xfrm>
        </p:spPr>
        <p:txBody>
          <a:bodyPr/>
          <a:lstStyle/>
          <a:p>
            <a:pPr marL="0" indent="0">
              <a:buNone/>
            </a:pPr>
            <a:r>
              <a:rPr lang="it-IT" dirty="0"/>
              <a:t>Min: -1/-2°C</a:t>
            </a:r>
          </a:p>
          <a:p>
            <a:pPr marL="0" indent="0">
              <a:buNone/>
            </a:pPr>
            <a:r>
              <a:rPr lang="it-IT" dirty="0"/>
              <a:t>Max: 7/8°C</a:t>
            </a:r>
          </a:p>
        </p:txBody>
      </p:sp>
      <p:pic>
        <p:nvPicPr>
          <p:cNvPr id="4" name="Immagine 3">
            <a:extLst>
              <a:ext uri="{FF2B5EF4-FFF2-40B4-BE49-F238E27FC236}">
                <a16:creationId xmlns:a16="http://schemas.microsoft.com/office/drawing/2014/main" id="{3239A6A0-689F-D5FB-C365-B9C19EDBB436}"/>
              </a:ext>
            </a:extLst>
          </p:cNvPr>
          <p:cNvPicPr>
            <a:picLocks noChangeAspect="1"/>
          </p:cNvPicPr>
          <p:nvPr/>
        </p:nvPicPr>
        <p:blipFill>
          <a:blip r:embed="rId2"/>
          <a:stretch>
            <a:fillRect/>
          </a:stretch>
        </p:blipFill>
        <p:spPr>
          <a:xfrm>
            <a:off x="3235568" y="1690688"/>
            <a:ext cx="8857957" cy="3808922"/>
          </a:xfrm>
          <a:prstGeom prst="rect">
            <a:avLst/>
          </a:prstGeom>
        </p:spPr>
      </p:pic>
    </p:spTree>
    <p:extLst>
      <p:ext uri="{BB962C8B-B14F-4D97-AF65-F5344CB8AC3E}">
        <p14:creationId xmlns:p14="http://schemas.microsoft.com/office/powerpoint/2010/main" val="834999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Natale a Miami</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1" y="1825625"/>
            <a:ext cx="2720926" cy="4351338"/>
          </a:xfrm>
        </p:spPr>
        <p:txBody>
          <a:bodyPr/>
          <a:lstStyle/>
          <a:p>
            <a:pPr marL="0" indent="0">
              <a:buNone/>
            </a:pPr>
            <a:r>
              <a:rPr lang="it-IT" dirty="0"/>
              <a:t>Min: 8/9°C</a:t>
            </a:r>
          </a:p>
          <a:p>
            <a:pPr marL="0" indent="0">
              <a:buNone/>
            </a:pPr>
            <a:r>
              <a:rPr lang="it-IT" dirty="0"/>
              <a:t>Max: 11/12°C</a:t>
            </a:r>
          </a:p>
          <a:p>
            <a:pPr marL="0" indent="0">
              <a:buNone/>
            </a:pPr>
            <a:r>
              <a:rPr lang="it-IT" dirty="0"/>
              <a:t>(15°C sotto la media)</a:t>
            </a:r>
          </a:p>
        </p:txBody>
      </p:sp>
      <p:pic>
        <p:nvPicPr>
          <p:cNvPr id="4" name="Immagine 3">
            <a:extLst>
              <a:ext uri="{FF2B5EF4-FFF2-40B4-BE49-F238E27FC236}">
                <a16:creationId xmlns:a16="http://schemas.microsoft.com/office/drawing/2014/main" id="{BC11D98D-6141-013D-E8F5-907CBB1F72F9}"/>
              </a:ext>
            </a:extLst>
          </p:cNvPr>
          <p:cNvPicPr>
            <a:picLocks noChangeAspect="1"/>
          </p:cNvPicPr>
          <p:nvPr/>
        </p:nvPicPr>
        <p:blipFill>
          <a:blip r:embed="rId2"/>
          <a:stretch>
            <a:fillRect/>
          </a:stretch>
        </p:blipFill>
        <p:spPr>
          <a:xfrm>
            <a:off x="3559127" y="2040780"/>
            <a:ext cx="8233326" cy="4627306"/>
          </a:xfrm>
          <a:prstGeom prst="rect">
            <a:avLst/>
          </a:prstGeom>
        </p:spPr>
      </p:pic>
    </p:spTree>
    <p:extLst>
      <p:ext uri="{BB962C8B-B14F-4D97-AF65-F5344CB8AC3E}">
        <p14:creationId xmlns:p14="http://schemas.microsoft.com/office/powerpoint/2010/main" val="2867817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Natale a Gubbio</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1" y="1825625"/>
            <a:ext cx="2650588" cy="4351338"/>
          </a:xfrm>
        </p:spPr>
        <p:txBody>
          <a:bodyPr/>
          <a:lstStyle/>
          <a:p>
            <a:pPr marL="0" indent="0">
              <a:buNone/>
            </a:pPr>
            <a:r>
              <a:rPr lang="it-IT" dirty="0"/>
              <a:t>Min: 9-10°C</a:t>
            </a:r>
          </a:p>
          <a:p>
            <a:pPr marL="0" indent="0">
              <a:buNone/>
            </a:pPr>
            <a:r>
              <a:rPr lang="it-IT" dirty="0"/>
              <a:t>Max: 14-15°C</a:t>
            </a:r>
          </a:p>
          <a:p>
            <a:pPr marL="0" indent="0">
              <a:buNone/>
            </a:pPr>
            <a:r>
              <a:rPr lang="it-IT" dirty="0"/>
              <a:t>(7°C sopra la media)</a:t>
            </a:r>
          </a:p>
        </p:txBody>
      </p:sp>
      <p:pic>
        <p:nvPicPr>
          <p:cNvPr id="4" name="Immagine 3">
            <a:extLst>
              <a:ext uri="{FF2B5EF4-FFF2-40B4-BE49-F238E27FC236}">
                <a16:creationId xmlns:a16="http://schemas.microsoft.com/office/drawing/2014/main" id="{4BDD3C9E-49CE-BA06-5EE9-B9A869712B66}"/>
              </a:ext>
            </a:extLst>
          </p:cNvPr>
          <p:cNvPicPr>
            <a:picLocks noChangeAspect="1"/>
          </p:cNvPicPr>
          <p:nvPr/>
        </p:nvPicPr>
        <p:blipFill>
          <a:blip r:embed="rId2"/>
          <a:stretch>
            <a:fillRect/>
          </a:stretch>
        </p:blipFill>
        <p:spPr>
          <a:xfrm>
            <a:off x="4315355" y="1282315"/>
            <a:ext cx="7721899" cy="5437957"/>
          </a:xfrm>
          <a:prstGeom prst="rect">
            <a:avLst/>
          </a:prstGeom>
        </p:spPr>
      </p:pic>
    </p:spTree>
    <p:extLst>
      <p:ext uri="{BB962C8B-B14F-4D97-AF65-F5344CB8AC3E}">
        <p14:creationId xmlns:p14="http://schemas.microsoft.com/office/powerpoint/2010/main" val="385076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Ma perché il freddo sempre lì?</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1" y="1825625"/>
            <a:ext cx="4549726" cy="4351338"/>
          </a:xfrm>
        </p:spPr>
        <p:txBody>
          <a:bodyPr>
            <a:normAutofit/>
          </a:bodyPr>
          <a:lstStyle/>
          <a:p>
            <a:pPr marL="0" indent="0">
              <a:buNone/>
            </a:pPr>
            <a:r>
              <a:rPr lang="it-IT" sz="4400" dirty="0"/>
              <a:t>Ma perché il freddo colpisce quasi sempre il Nord America e la Siberia?</a:t>
            </a:r>
          </a:p>
        </p:txBody>
      </p:sp>
      <p:pic>
        <p:nvPicPr>
          <p:cNvPr id="4" name="Immagine 3">
            <a:extLst>
              <a:ext uri="{FF2B5EF4-FFF2-40B4-BE49-F238E27FC236}">
                <a16:creationId xmlns:a16="http://schemas.microsoft.com/office/drawing/2014/main" id="{DC5E7DCD-BAE5-49E1-8A60-C3EB2640BDA3}"/>
              </a:ext>
            </a:extLst>
          </p:cNvPr>
          <p:cNvPicPr>
            <a:picLocks noChangeAspect="1"/>
          </p:cNvPicPr>
          <p:nvPr/>
        </p:nvPicPr>
        <p:blipFill>
          <a:blip r:embed="rId2"/>
          <a:stretch>
            <a:fillRect/>
          </a:stretch>
        </p:blipFill>
        <p:spPr>
          <a:xfrm>
            <a:off x="5410786" y="1690687"/>
            <a:ext cx="6729413" cy="4486275"/>
          </a:xfrm>
          <a:prstGeom prst="rect">
            <a:avLst/>
          </a:prstGeom>
        </p:spPr>
      </p:pic>
    </p:spTree>
    <p:extLst>
      <p:ext uri="{BB962C8B-B14F-4D97-AF65-F5344CB8AC3E}">
        <p14:creationId xmlns:p14="http://schemas.microsoft.com/office/powerpoint/2010/main" val="172591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Corsia preferenziale</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599050" y="1798366"/>
            <a:ext cx="4507522" cy="4351338"/>
          </a:xfrm>
        </p:spPr>
        <p:txBody>
          <a:bodyPr>
            <a:normAutofit/>
          </a:bodyPr>
          <a:lstStyle/>
          <a:p>
            <a:pPr marL="0" indent="0">
              <a:buNone/>
            </a:pPr>
            <a:r>
              <a:rPr lang="it-IT" dirty="0"/>
              <a:t>Le montagne rocciose costituiscono un ostacolo molto difficile da superare per le correnti occidentali e questo provoca la formazioni di depressioni sottovento che fungono da «esca» per le correnti artiche che scorrazzano indisturbate, non trovando montagne che le ostacolino.</a:t>
            </a:r>
          </a:p>
        </p:txBody>
      </p:sp>
      <p:pic>
        <p:nvPicPr>
          <p:cNvPr id="8" name="Immagine 7" descr="Immagine che contiene mappa&#10;&#10;Descrizione generata automaticamente">
            <a:extLst>
              <a:ext uri="{FF2B5EF4-FFF2-40B4-BE49-F238E27FC236}">
                <a16:creationId xmlns:a16="http://schemas.microsoft.com/office/drawing/2014/main" id="{2773017F-C858-AB09-C6AE-1C5A20F58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535" y="257447"/>
            <a:ext cx="6476970" cy="6427902"/>
          </a:xfrm>
          <a:prstGeom prst="rect">
            <a:avLst/>
          </a:prstGeom>
        </p:spPr>
      </p:pic>
    </p:spTree>
    <p:extLst>
      <p:ext uri="{BB962C8B-B14F-4D97-AF65-F5344CB8AC3E}">
        <p14:creationId xmlns:p14="http://schemas.microsoft.com/office/powerpoint/2010/main" val="104919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Immagine che contiene mappa&#10;&#10;Descrizione generata automaticamente">
            <a:extLst>
              <a:ext uri="{FF2B5EF4-FFF2-40B4-BE49-F238E27FC236}">
                <a16:creationId xmlns:a16="http://schemas.microsoft.com/office/drawing/2014/main" id="{A4DE69AA-F79D-F430-3F77-7796119D56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4511" y="119575"/>
            <a:ext cx="9762978" cy="6618849"/>
          </a:xfrm>
        </p:spPr>
      </p:pic>
    </p:spTree>
    <p:extLst>
      <p:ext uri="{BB962C8B-B14F-4D97-AF65-F5344CB8AC3E}">
        <p14:creationId xmlns:p14="http://schemas.microsoft.com/office/powerpoint/2010/main" val="3068271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a:xfrm>
            <a:off x="838200" y="365125"/>
            <a:ext cx="5843954" cy="1210457"/>
          </a:xfrm>
        </p:spPr>
        <p:txBody>
          <a:bodyPr/>
          <a:lstStyle/>
          <a:p>
            <a:r>
              <a:rPr lang="it-IT" dirty="0"/>
              <a:t>Negli ultimi decenni…</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0" y="1825625"/>
            <a:ext cx="5614115" cy="4351338"/>
          </a:xfrm>
        </p:spPr>
        <p:txBody>
          <a:bodyPr/>
          <a:lstStyle/>
          <a:p>
            <a:pPr marL="0" indent="0">
              <a:buNone/>
            </a:pPr>
            <a:r>
              <a:rPr lang="it-IT" dirty="0"/>
              <a:t>Negli ultimi decenni, il vortice polare invernale è andato rafforzandosi, rendendo più difficili le ondulazioni invernali: quindi, a Natale, fa normalmente caldo, mentre a Pasqua, in primavera, quando il vortice polare scompare, può anche far freddo. In un terzo dei casi, negli ultimi 20 anni, la Pasqua è stata più fredda del Natale successivo o precedente.</a:t>
            </a:r>
          </a:p>
        </p:txBody>
      </p:sp>
      <p:pic>
        <p:nvPicPr>
          <p:cNvPr id="5" name="Immagine 4">
            <a:extLst>
              <a:ext uri="{FF2B5EF4-FFF2-40B4-BE49-F238E27FC236}">
                <a16:creationId xmlns:a16="http://schemas.microsoft.com/office/drawing/2014/main" id="{76E089FE-0E2C-D599-7BCF-CC5503888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150" y="84780"/>
            <a:ext cx="5191850" cy="6773220"/>
          </a:xfrm>
          <a:prstGeom prst="rect">
            <a:avLst/>
          </a:prstGeom>
        </p:spPr>
      </p:pic>
    </p:spTree>
    <p:extLst>
      <p:ext uri="{BB962C8B-B14F-4D97-AF65-F5344CB8AC3E}">
        <p14:creationId xmlns:p14="http://schemas.microsoft.com/office/powerpoint/2010/main" val="2919910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6964D0-1834-EA56-01E9-5380ECFBB554}"/>
              </a:ext>
            </a:extLst>
          </p:cNvPr>
          <p:cNvSpPr>
            <a:spLocks noGrp="1"/>
          </p:cNvSpPr>
          <p:nvPr>
            <p:ph type="title"/>
          </p:nvPr>
        </p:nvSpPr>
        <p:spPr/>
        <p:txBody>
          <a:bodyPr/>
          <a:lstStyle/>
          <a:p>
            <a:r>
              <a:rPr lang="it-IT" dirty="0"/>
              <a:t>Un Natale nevoso: 1970</a:t>
            </a:r>
          </a:p>
        </p:txBody>
      </p:sp>
      <p:sp>
        <p:nvSpPr>
          <p:cNvPr id="3" name="Segnaposto contenuto 2">
            <a:extLst>
              <a:ext uri="{FF2B5EF4-FFF2-40B4-BE49-F238E27FC236}">
                <a16:creationId xmlns:a16="http://schemas.microsoft.com/office/drawing/2014/main" id="{266472C0-BE72-7C85-BB7B-E7605FA7065D}"/>
              </a:ext>
            </a:extLst>
          </p:cNvPr>
          <p:cNvSpPr>
            <a:spLocks noGrp="1"/>
          </p:cNvSpPr>
          <p:nvPr>
            <p:ph idx="1"/>
          </p:nvPr>
        </p:nvSpPr>
        <p:spPr>
          <a:xfrm>
            <a:off x="838200" y="1825625"/>
            <a:ext cx="3528701" cy="4351338"/>
          </a:xfrm>
        </p:spPr>
        <p:txBody>
          <a:bodyPr/>
          <a:lstStyle/>
          <a:p>
            <a:pPr marL="0" indent="0">
              <a:buNone/>
            </a:pPr>
            <a:r>
              <a:rPr lang="it-IT" dirty="0"/>
              <a:t>Il 25 dicembre 1970, la stazione meteorologica di san Guido (Gualdo Tadino) ha registrato questi dati:</a:t>
            </a:r>
          </a:p>
          <a:p>
            <a:pPr marL="0" indent="0">
              <a:buNone/>
            </a:pPr>
            <a:r>
              <a:rPr lang="it-IT" dirty="0"/>
              <a:t>Min: -1°C</a:t>
            </a:r>
          </a:p>
          <a:p>
            <a:pPr marL="0" indent="0">
              <a:buNone/>
            </a:pPr>
            <a:r>
              <a:rPr lang="it-IT" dirty="0"/>
              <a:t>Max: +0,5°C</a:t>
            </a:r>
          </a:p>
          <a:p>
            <a:pPr marL="0" indent="0">
              <a:buNone/>
            </a:pPr>
            <a:r>
              <a:rPr lang="it-IT" dirty="0"/>
              <a:t>Precipitazioni: 5,8 mm</a:t>
            </a:r>
          </a:p>
          <a:p>
            <a:pPr marL="0" indent="0">
              <a:buNone/>
            </a:pPr>
            <a:endParaRPr lang="it-IT" dirty="0"/>
          </a:p>
        </p:txBody>
      </p:sp>
      <p:pic>
        <p:nvPicPr>
          <p:cNvPr id="4" name="Immagine 3">
            <a:extLst>
              <a:ext uri="{FF2B5EF4-FFF2-40B4-BE49-F238E27FC236}">
                <a16:creationId xmlns:a16="http://schemas.microsoft.com/office/drawing/2014/main" id="{FA109CA2-7707-0CBD-04DE-C8A4200B5286}"/>
              </a:ext>
            </a:extLst>
          </p:cNvPr>
          <p:cNvPicPr>
            <a:picLocks noChangeAspect="1"/>
          </p:cNvPicPr>
          <p:nvPr/>
        </p:nvPicPr>
        <p:blipFill>
          <a:blip r:embed="rId2"/>
          <a:stretch>
            <a:fillRect/>
          </a:stretch>
        </p:blipFill>
        <p:spPr>
          <a:xfrm>
            <a:off x="5710959" y="1469304"/>
            <a:ext cx="5243368" cy="5243368"/>
          </a:xfrm>
          <a:prstGeom prst="rect">
            <a:avLst/>
          </a:prstGeom>
        </p:spPr>
      </p:pic>
    </p:spTree>
    <p:extLst>
      <p:ext uri="{BB962C8B-B14F-4D97-AF65-F5344CB8AC3E}">
        <p14:creationId xmlns:p14="http://schemas.microsoft.com/office/powerpoint/2010/main" val="286136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Neve a Natale</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1" y="1825625"/>
            <a:ext cx="4198034" cy="4351338"/>
          </a:xfrm>
        </p:spPr>
        <p:txBody>
          <a:bodyPr/>
          <a:lstStyle/>
          <a:p>
            <a:pPr marL="0" indent="0">
              <a:buNone/>
            </a:pPr>
            <a:r>
              <a:rPr lang="it-IT" dirty="0"/>
              <a:t>Nelle nostre zone, la neve a Natale è stata sempre rarissima (1970, 1978). L’ultima nevicata di una certa consistenza, dopo il 1981, è stata nel 1986.</a:t>
            </a:r>
          </a:p>
        </p:txBody>
      </p:sp>
      <p:pic>
        <p:nvPicPr>
          <p:cNvPr id="4" name="Immagine 3">
            <a:extLst>
              <a:ext uri="{FF2B5EF4-FFF2-40B4-BE49-F238E27FC236}">
                <a16:creationId xmlns:a16="http://schemas.microsoft.com/office/drawing/2014/main" id="{9857C12B-6055-1390-081C-43F71A82FC48}"/>
              </a:ext>
            </a:extLst>
          </p:cNvPr>
          <p:cNvPicPr>
            <a:picLocks noChangeAspect="1"/>
          </p:cNvPicPr>
          <p:nvPr/>
        </p:nvPicPr>
        <p:blipFill>
          <a:blip r:embed="rId2"/>
          <a:stretch>
            <a:fillRect/>
          </a:stretch>
        </p:blipFill>
        <p:spPr>
          <a:xfrm>
            <a:off x="4935260" y="998806"/>
            <a:ext cx="7108004" cy="5494069"/>
          </a:xfrm>
          <a:prstGeom prst="rect">
            <a:avLst/>
          </a:prstGeom>
        </p:spPr>
      </p:pic>
    </p:spTree>
    <p:extLst>
      <p:ext uri="{BB962C8B-B14F-4D97-AF65-F5344CB8AC3E}">
        <p14:creationId xmlns:p14="http://schemas.microsoft.com/office/powerpoint/2010/main" val="3088677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Proprio a Natale solo al Nord</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1" y="1825625"/>
            <a:ext cx="3719732" cy="4351338"/>
          </a:xfrm>
        </p:spPr>
        <p:txBody>
          <a:bodyPr/>
          <a:lstStyle/>
          <a:p>
            <a:pPr marL="0" indent="0">
              <a:buNone/>
            </a:pPr>
            <a:r>
              <a:rPr lang="it-IT" dirty="0"/>
              <a:t>Negli ultimi 20 </a:t>
            </a:r>
            <a:r>
              <a:rPr lang="it-IT"/>
              <a:t>anni, una </a:t>
            </a:r>
            <a:r>
              <a:rPr lang="it-IT" dirty="0"/>
              <a:t>sola volta la neve è caduta abbondante a Natale: in Piemonte e Lombardia, il 25 dicembre 2000.</a:t>
            </a:r>
          </a:p>
        </p:txBody>
      </p:sp>
      <p:pic>
        <p:nvPicPr>
          <p:cNvPr id="4" name="Immagine 3">
            <a:extLst>
              <a:ext uri="{FF2B5EF4-FFF2-40B4-BE49-F238E27FC236}">
                <a16:creationId xmlns:a16="http://schemas.microsoft.com/office/drawing/2014/main" id="{A206D857-9CE7-C9B1-8C1A-750422185EF7}"/>
              </a:ext>
            </a:extLst>
          </p:cNvPr>
          <p:cNvPicPr>
            <a:picLocks noChangeAspect="1"/>
          </p:cNvPicPr>
          <p:nvPr/>
        </p:nvPicPr>
        <p:blipFill>
          <a:blip r:embed="rId2"/>
          <a:stretch>
            <a:fillRect/>
          </a:stretch>
        </p:blipFill>
        <p:spPr>
          <a:xfrm>
            <a:off x="5280652" y="1690688"/>
            <a:ext cx="6911348" cy="5167312"/>
          </a:xfrm>
          <a:prstGeom prst="rect">
            <a:avLst/>
          </a:prstGeom>
        </p:spPr>
      </p:pic>
    </p:spTree>
    <p:extLst>
      <p:ext uri="{BB962C8B-B14F-4D97-AF65-F5344CB8AC3E}">
        <p14:creationId xmlns:p14="http://schemas.microsoft.com/office/powerpoint/2010/main" val="44226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a:xfrm>
            <a:off x="402102" y="277471"/>
            <a:ext cx="10515600" cy="1325563"/>
          </a:xfrm>
        </p:spPr>
        <p:txBody>
          <a:bodyPr/>
          <a:lstStyle/>
          <a:p>
            <a:r>
              <a:rPr lang="it-IT" dirty="0"/>
              <a:t>Un Natale </a:t>
            </a:r>
            <a:r>
              <a:rPr lang="it-IT"/>
              <a:t>più che primaverile</a:t>
            </a:r>
            <a:endParaRPr lang="it-IT" dirty="0"/>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0" y="1825625"/>
            <a:ext cx="3720921" cy="4351338"/>
          </a:xfrm>
        </p:spPr>
        <p:txBody>
          <a:bodyPr/>
          <a:lstStyle/>
          <a:p>
            <a:pPr marL="0" indent="0">
              <a:buNone/>
            </a:pPr>
            <a:r>
              <a:rPr lang="it-IT" dirty="0"/>
              <a:t>Non sarà un bianco Natale, in Italia: a parte l’estremo Nord, in tutt’Italia sarà una giornata tiepida, se non calda, con temperature, nelle zone costiere di Sicilia e Sardegna, fino a 22-23°C.</a:t>
            </a:r>
          </a:p>
        </p:txBody>
      </p:sp>
      <p:pic>
        <p:nvPicPr>
          <p:cNvPr id="5" name="Immagine 4">
            <a:extLst>
              <a:ext uri="{FF2B5EF4-FFF2-40B4-BE49-F238E27FC236}">
                <a16:creationId xmlns:a16="http://schemas.microsoft.com/office/drawing/2014/main" id="{E3CECF28-CC4F-90F2-E413-0265DA903CEA}"/>
              </a:ext>
            </a:extLst>
          </p:cNvPr>
          <p:cNvPicPr>
            <a:picLocks noChangeAspect="1"/>
          </p:cNvPicPr>
          <p:nvPr/>
        </p:nvPicPr>
        <p:blipFill>
          <a:blip r:embed="rId2"/>
          <a:stretch>
            <a:fillRect/>
          </a:stretch>
        </p:blipFill>
        <p:spPr>
          <a:xfrm>
            <a:off x="5351233" y="1523999"/>
            <a:ext cx="6644931" cy="5056529"/>
          </a:xfrm>
          <a:prstGeom prst="rect">
            <a:avLst/>
          </a:prstGeom>
        </p:spPr>
      </p:pic>
    </p:spTree>
    <p:extLst>
      <p:ext uri="{BB962C8B-B14F-4D97-AF65-F5344CB8AC3E}">
        <p14:creationId xmlns:p14="http://schemas.microsoft.com/office/powerpoint/2010/main" val="114262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Il «Bianco Natale» è uno stereotipo</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1" y="1825625"/>
            <a:ext cx="4057356" cy="4195347"/>
          </a:xfrm>
        </p:spPr>
        <p:txBody>
          <a:bodyPr>
            <a:normAutofit lnSpcReduction="10000"/>
          </a:bodyPr>
          <a:lstStyle/>
          <a:p>
            <a:pPr marL="0" indent="0">
              <a:buNone/>
            </a:pPr>
            <a:r>
              <a:rPr lang="it-IT" dirty="0"/>
              <a:t>In realtà, a Natale nevica poco un po’ ovunque, in Europa. L’immagine del «bianco Natale» nasce in pieno Ottocento, alla fine della Piccola Era Glaciale, specialmente col celeberrimo «canto di Natale» di Dickens. Oggi il bianco Natale è divenuto uno stereotipo.</a:t>
            </a:r>
          </a:p>
        </p:txBody>
      </p:sp>
      <p:pic>
        <p:nvPicPr>
          <p:cNvPr id="4" name="Immagine 3">
            <a:extLst>
              <a:ext uri="{FF2B5EF4-FFF2-40B4-BE49-F238E27FC236}">
                <a16:creationId xmlns:a16="http://schemas.microsoft.com/office/drawing/2014/main" id="{C6F405A5-38EB-3AAF-D89C-802492B97D2A}"/>
              </a:ext>
            </a:extLst>
          </p:cNvPr>
          <p:cNvPicPr>
            <a:picLocks noChangeAspect="1"/>
          </p:cNvPicPr>
          <p:nvPr/>
        </p:nvPicPr>
        <p:blipFill>
          <a:blip r:embed="rId2"/>
          <a:stretch>
            <a:fillRect/>
          </a:stretch>
        </p:blipFill>
        <p:spPr>
          <a:xfrm>
            <a:off x="5141430" y="1722022"/>
            <a:ext cx="6874723" cy="3935779"/>
          </a:xfrm>
          <a:prstGeom prst="rect">
            <a:avLst/>
          </a:prstGeom>
        </p:spPr>
      </p:pic>
    </p:spTree>
    <p:extLst>
      <p:ext uri="{BB962C8B-B14F-4D97-AF65-F5344CB8AC3E}">
        <p14:creationId xmlns:p14="http://schemas.microsoft.com/office/powerpoint/2010/main" val="1773942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5CB64FF-7CE7-34DA-7F21-85708BAC60FF}"/>
              </a:ext>
            </a:extLst>
          </p:cNvPr>
          <p:cNvSpPr>
            <a:spLocks noGrp="1"/>
          </p:cNvSpPr>
          <p:nvPr>
            <p:ph type="title"/>
          </p:nvPr>
        </p:nvSpPr>
        <p:spPr>
          <a:xfrm>
            <a:off x="640080" y="325369"/>
            <a:ext cx="4368602" cy="1956841"/>
          </a:xfrm>
        </p:spPr>
        <p:txBody>
          <a:bodyPr anchor="b">
            <a:normAutofit/>
          </a:bodyPr>
          <a:lstStyle/>
          <a:p>
            <a:r>
              <a:rPr lang="it-IT" sz="5400"/>
              <a:t>Chi romperà gli schemi?</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1FE89CE-2D01-B351-D0E8-06506D49AA09}"/>
              </a:ext>
            </a:extLst>
          </p:cNvPr>
          <p:cNvSpPr>
            <a:spLocks noGrp="1"/>
          </p:cNvSpPr>
          <p:nvPr>
            <p:ph idx="1"/>
          </p:nvPr>
        </p:nvSpPr>
        <p:spPr>
          <a:xfrm>
            <a:off x="640080" y="2872899"/>
            <a:ext cx="4243589" cy="3320668"/>
          </a:xfrm>
        </p:spPr>
        <p:txBody>
          <a:bodyPr>
            <a:normAutofit/>
          </a:bodyPr>
          <a:lstStyle/>
          <a:p>
            <a:pPr marL="0" indent="0">
              <a:buNone/>
            </a:pPr>
            <a:r>
              <a:rPr lang="it-IT" dirty="0"/>
              <a:t>Chi sarà così coraggioso da rompere gli schemi e spedirci una sua foto in una spiaggia italiana, con costume rosso natalizio e cappellino da Babbo Natale?</a:t>
            </a:r>
          </a:p>
        </p:txBody>
      </p:sp>
      <p:pic>
        <p:nvPicPr>
          <p:cNvPr id="4" name="Immagine 3">
            <a:extLst>
              <a:ext uri="{FF2B5EF4-FFF2-40B4-BE49-F238E27FC236}">
                <a16:creationId xmlns:a16="http://schemas.microsoft.com/office/drawing/2014/main" id="{752DBE31-7AFB-53A5-20E2-58310A1E0728}"/>
              </a:ext>
            </a:extLst>
          </p:cNvPr>
          <p:cNvPicPr>
            <a:picLocks noChangeAspect="1"/>
          </p:cNvPicPr>
          <p:nvPr/>
        </p:nvPicPr>
        <p:blipFill rotWithShape="1">
          <a:blip r:embed="rId2"/>
          <a:srcRect l="16530" r="1651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0502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cielo, persona, esterni, braccio&#10;&#10;Descrizione generata automaticamente">
            <a:extLst>
              <a:ext uri="{FF2B5EF4-FFF2-40B4-BE49-F238E27FC236}">
                <a16:creationId xmlns:a16="http://schemas.microsoft.com/office/drawing/2014/main" id="{9E0B515E-139B-A79C-8ECC-5D8EC9E27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Buon Natale a tutti!</a:t>
            </a:r>
          </a:p>
        </p:txBody>
      </p:sp>
    </p:spTree>
    <p:extLst>
      <p:ext uri="{BB962C8B-B14F-4D97-AF65-F5344CB8AC3E}">
        <p14:creationId xmlns:p14="http://schemas.microsoft.com/office/powerpoint/2010/main" val="416244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Europa natalizia?</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838201" y="1825625"/>
            <a:ext cx="3536852" cy="4351338"/>
          </a:xfrm>
        </p:spPr>
        <p:txBody>
          <a:bodyPr/>
          <a:lstStyle/>
          <a:p>
            <a:pPr marL="0" indent="0">
              <a:buNone/>
            </a:pPr>
            <a:r>
              <a:rPr lang="it-IT" dirty="0"/>
              <a:t>A parte alcune zone </a:t>
            </a:r>
            <a:r>
              <a:rPr lang="it-IT"/>
              <a:t>della Scandinavia </a:t>
            </a:r>
            <a:r>
              <a:rPr lang="it-IT" dirty="0"/>
              <a:t>e della Russia (poche, in verità), a Natale, in tutta Europa, non farà freddo; anzi, mediamente le temperature saranno superiori ai 10°C. Solo in alta, molto alta, montagna farà freddo. </a:t>
            </a:r>
          </a:p>
        </p:txBody>
      </p:sp>
      <p:pic>
        <p:nvPicPr>
          <p:cNvPr id="4" name="Immagine 3">
            <a:extLst>
              <a:ext uri="{FF2B5EF4-FFF2-40B4-BE49-F238E27FC236}">
                <a16:creationId xmlns:a16="http://schemas.microsoft.com/office/drawing/2014/main" id="{4F98354E-D3A7-6B11-2F56-29468D21F457}"/>
              </a:ext>
            </a:extLst>
          </p:cNvPr>
          <p:cNvPicPr>
            <a:picLocks noChangeAspect="1"/>
          </p:cNvPicPr>
          <p:nvPr/>
        </p:nvPicPr>
        <p:blipFill>
          <a:blip r:embed="rId2"/>
          <a:stretch>
            <a:fillRect/>
          </a:stretch>
        </p:blipFill>
        <p:spPr>
          <a:xfrm>
            <a:off x="4823533" y="950204"/>
            <a:ext cx="7173308" cy="5542671"/>
          </a:xfrm>
          <a:prstGeom prst="rect">
            <a:avLst/>
          </a:prstGeom>
        </p:spPr>
      </p:pic>
    </p:spTree>
    <p:extLst>
      <p:ext uri="{BB962C8B-B14F-4D97-AF65-F5344CB8AC3E}">
        <p14:creationId xmlns:p14="http://schemas.microsoft.com/office/powerpoint/2010/main" val="1125957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Dove farà freddo?</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281354" y="1825625"/>
            <a:ext cx="4951828" cy="4351338"/>
          </a:xfrm>
        </p:spPr>
        <p:txBody>
          <a:bodyPr/>
          <a:lstStyle/>
          <a:p>
            <a:pPr marL="0" indent="0">
              <a:buNone/>
            </a:pPr>
            <a:r>
              <a:rPr lang="it-IT" dirty="0"/>
              <a:t>Guardando una mappa dell’emisfero nord, si vede bene come le uniche due zone in cui ci sarà freddo solo, come al solito, il Nord America e la Siberia, con i freddo che scenderà fino alla Cina occidentale, cosa del tutto normale. Persino nel nord del Giappone, le temperature resteranno sopra lo zero.</a:t>
            </a:r>
          </a:p>
        </p:txBody>
      </p:sp>
      <p:pic>
        <p:nvPicPr>
          <p:cNvPr id="4" name="Immagine 3">
            <a:extLst>
              <a:ext uri="{FF2B5EF4-FFF2-40B4-BE49-F238E27FC236}">
                <a16:creationId xmlns:a16="http://schemas.microsoft.com/office/drawing/2014/main" id="{E8D75371-75D6-402A-EC0D-02915DCF3066}"/>
              </a:ext>
            </a:extLst>
          </p:cNvPr>
          <p:cNvPicPr>
            <a:picLocks noChangeAspect="1"/>
          </p:cNvPicPr>
          <p:nvPr/>
        </p:nvPicPr>
        <p:blipFill rotWithShape="1">
          <a:blip r:embed="rId2"/>
          <a:srcRect l="12065" r="12014"/>
          <a:stretch/>
        </p:blipFill>
        <p:spPr>
          <a:xfrm>
            <a:off x="5453576" y="0"/>
            <a:ext cx="6738424" cy="6858000"/>
          </a:xfrm>
          <a:prstGeom prst="rect">
            <a:avLst/>
          </a:prstGeom>
        </p:spPr>
      </p:pic>
    </p:spTree>
    <p:extLst>
      <p:ext uri="{BB962C8B-B14F-4D97-AF65-F5344CB8AC3E}">
        <p14:creationId xmlns:p14="http://schemas.microsoft.com/office/powerpoint/2010/main" val="4107116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p:txBody>
          <a:bodyPr/>
          <a:lstStyle/>
          <a:p>
            <a:r>
              <a:rPr lang="it-IT" dirty="0"/>
              <a:t>Gli Usa al gelo</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481886" y="1811557"/>
            <a:ext cx="3696220" cy="4351338"/>
          </a:xfrm>
        </p:spPr>
        <p:txBody>
          <a:bodyPr/>
          <a:lstStyle/>
          <a:p>
            <a:pPr marL="0" indent="0">
              <a:buNone/>
            </a:pPr>
            <a:r>
              <a:rPr lang="it-IT" dirty="0"/>
              <a:t>La poderosa ondata di gelo che è giunta in Nord America il 22, il giorno di Natale manterrà le temperature ampiamente sotto lo zero fino alle coste del Golfo del Messico.</a:t>
            </a:r>
          </a:p>
        </p:txBody>
      </p:sp>
      <p:pic>
        <p:nvPicPr>
          <p:cNvPr id="4" name="Immagine 3">
            <a:extLst>
              <a:ext uri="{FF2B5EF4-FFF2-40B4-BE49-F238E27FC236}">
                <a16:creationId xmlns:a16="http://schemas.microsoft.com/office/drawing/2014/main" id="{F858F27F-FBEB-C423-4BB6-5D427883E694}"/>
              </a:ext>
            </a:extLst>
          </p:cNvPr>
          <p:cNvPicPr>
            <a:picLocks noChangeAspect="1"/>
          </p:cNvPicPr>
          <p:nvPr/>
        </p:nvPicPr>
        <p:blipFill rotWithShape="1">
          <a:blip r:embed="rId2"/>
          <a:srcRect l="5092" r="5831"/>
          <a:stretch/>
        </p:blipFill>
        <p:spPr>
          <a:xfrm>
            <a:off x="4178105" y="0"/>
            <a:ext cx="7906043" cy="6858000"/>
          </a:xfrm>
          <a:prstGeom prst="rect">
            <a:avLst/>
          </a:prstGeom>
        </p:spPr>
      </p:pic>
    </p:spTree>
    <p:extLst>
      <p:ext uri="{BB962C8B-B14F-4D97-AF65-F5344CB8AC3E}">
        <p14:creationId xmlns:p14="http://schemas.microsoft.com/office/powerpoint/2010/main" val="239375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a:xfrm>
            <a:off x="838200" y="365125"/>
            <a:ext cx="5914292" cy="1325563"/>
          </a:xfrm>
        </p:spPr>
        <p:txBody>
          <a:bodyPr/>
          <a:lstStyle/>
          <a:p>
            <a:r>
              <a:rPr lang="it-IT" dirty="0"/>
              <a:t>Natale a New York</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196949" y="1825625"/>
            <a:ext cx="2574386" cy="4351338"/>
          </a:xfrm>
        </p:spPr>
        <p:txBody>
          <a:bodyPr/>
          <a:lstStyle/>
          <a:p>
            <a:pPr marL="0" indent="0">
              <a:buNone/>
            </a:pPr>
            <a:r>
              <a:rPr lang="it-IT" b="1" dirty="0"/>
              <a:t>Min: -9°/-10°C</a:t>
            </a:r>
          </a:p>
          <a:p>
            <a:pPr marL="0" indent="0">
              <a:buNone/>
            </a:pPr>
            <a:r>
              <a:rPr lang="it-IT" b="1" dirty="0"/>
              <a:t>Max: -3/-4°C</a:t>
            </a:r>
          </a:p>
        </p:txBody>
      </p:sp>
      <p:pic>
        <p:nvPicPr>
          <p:cNvPr id="4" name="Immagine 3">
            <a:extLst>
              <a:ext uri="{FF2B5EF4-FFF2-40B4-BE49-F238E27FC236}">
                <a16:creationId xmlns:a16="http://schemas.microsoft.com/office/drawing/2014/main" id="{30600858-BA26-8796-0054-84241D0C8EA8}"/>
              </a:ext>
            </a:extLst>
          </p:cNvPr>
          <p:cNvPicPr>
            <a:picLocks noChangeAspect="1"/>
          </p:cNvPicPr>
          <p:nvPr/>
        </p:nvPicPr>
        <p:blipFill>
          <a:blip r:embed="rId2"/>
          <a:stretch>
            <a:fillRect/>
          </a:stretch>
        </p:blipFill>
        <p:spPr>
          <a:xfrm>
            <a:off x="2771334" y="1372771"/>
            <a:ext cx="9223717" cy="4611859"/>
          </a:xfrm>
          <a:prstGeom prst="rect">
            <a:avLst/>
          </a:prstGeom>
        </p:spPr>
      </p:pic>
    </p:spTree>
    <p:extLst>
      <p:ext uri="{BB962C8B-B14F-4D97-AF65-F5344CB8AC3E}">
        <p14:creationId xmlns:p14="http://schemas.microsoft.com/office/powerpoint/2010/main" val="356884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a:xfrm>
            <a:off x="838200" y="365125"/>
            <a:ext cx="5914292" cy="1325563"/>
          </a:xfrm>
        </p:spPr>
        <p:txBody>
          <a:bodyPr/>
          <a:lstStyle/>
          <a:p>
            <a:r>
              <a:rPr lang="it-IT" dirty="0"/>
              <a:t>Natale a Cagliari</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196949" y="1825625"/>
            <a:ext cx="2574386" cy="4351338"/>
          </a:xfrm>
        </p:spPr>
        <p:txBody>
          <a:bodyPr/>
          <a:lstStyle/>
          <a:p>
            <a:pPr marL="0" indent="0">
              <a:buNone/>
            </a:pPr>
            <a:r>
              <a:rPr lang="it-IT" b="1" dirty="0"/>
              <a:t>Min: 12/13°C</a:t>
            </a:r>
          </a:p>
          <a:p>
            <a:pPr marL="0" indent="0">
              <a:buNone/>
            </a:pPr>
            <a:r>
              <a:rPr lang="it-IT" b="1" dirty="0"/>
              <a:t>Max: 22/23°C</a:t>
            </a:r>
          </a:p>
        </p:txBody>
      </p:sp>
      <p:pic>
        <p:nvPicPr>
          <p:cNvPr id="5" name="Immagine 4">
            <a:extLst>
              <a:ext uri="{FF2B5EF4-FFF2-40B4-BE49-F238E27FC236}">
                <a16:creationId xmlns:a16="http://schemas.microsoft.com/office/drawing/2014/main" id="{CB9E2D30-5591-F63D-5D17-6DFAC1E91704}"/>
              </a:ext>
            </a:extLst>
          </p:cNvPr>
          <p:cNvPicPr>
            <a:picLocks noChangeAspect="1"/>
          </p:cNvPicPr>
          <p:nvPr/>
        </p:nvPicPr>
        <p:blipFill>
          <a:blip r:embed="rId2"/>
          <a:stretch>
            <a:fillRect/>
          </a:stretch>
        </p:blipFill>
        <p:spPr>
          <a:xfrm>
            <a:off x="3580683" y="1378634"/>
            <a:ext cx="8414368" cy="5245320"/>
          </a:xfrm>
          <a:prstGeom prst="rect">
            <a:avLst/>
          </a:prstGeom>
        </p:spPr>
      </p:pic>
    </p:spTree>
    <p:extLst>
      <p:ext uri="{BB962C8B-B14F-4D97-AF65-F5344CB8AC3E}">
        <p14:creationId xmlns:p14="http://schemas.microsoft.com/office/powerpoint/2010/main" val="224755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a:xfrm>
            <a:off x="838200" y="365126"/>
            <a:ext cx="8207326" cy="1007646"/>
          </a:xfrm>
        </p:spPr>
        <p:txBody>
          <a:bodyPr/>
          <a:lstStyle/>
          <a:p>
            <a:r>
              <a:rPr lang="it-IT" dirty="0"/>
              <a:t>Natale a Winnipeg (Canada)</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196949" y="1825625"/>
            <a:ext cx="2574386" cy="4351338"/>
          </a:xfrm>
        </p:spPr>
        <p:txBody>
          <a:bodyPr/>
          <a:lstStyle/>
          <a:p>
            <a:pPr marL="0" indent="0">
              <a:buNone/>
            </a:pPr>
            <a:r>
              <a:rPr lang="it-IT" b="1" dirty="0"/>
              <a:t>Min: -25°/-26°C</a:t>
            </a:r>
          </a:p>
          <a:p>
            <a:pPr marL="0" indent="0">
              <a:buNone/>
            </a:pPr>
            <a:r>
              <a:rPr lang="it-IT" b="1" dirty="0"/>
              <a:t>Max: -15/-16°C</a:t>
            </a:r>
          </a:p>
          <a:p>
            <a:pPr marL="0" indent="0">
              <a:buNone/>
            </a:pPr>
            <a:r>
              <a:rPr lang="it-IT" b="1" dirty="0"/>
              <a:t>Gli ultimi inverni sono stati i più freddi dalla fine dell’Ottocento in buona parte del Canada</a:t>
            </a:r>
          </a:p>
        </p:txBody>
      </p:sp>
      <p:pic>
        <p:nvPicPr>
          <p:cNvPr id="5" name="Immagine 4">
            <a:extLst>
              <a:ext uri="{FF2B5EF4-FFF2-40B4-BE49-F238E27FC236}">
                <a16:creationId xmlns:a16="http://schemas.microsoft.com/office/drawing/2014/main" id="{12A42420-F90F-3D62-86A3-074961E81C2B}"/>
              </a:ext>
            </a:extLst>
          </p:cNvPr>
          <p:cNvPicPr>
            <a:picLocks noChangeAspect="1"/>
          </p:cNvPicPr>
          <p:nvPr/>
        </p:nvPicPr>
        <p:blipFill>
          <a:blip r:embed="rId2"/>
          <a:stretch>
            <a:fillRect/>
          </a:stretch>
        </p:blipFill>
        <p:spPr>
          <a:xfrm>
            <a:off x="3787725" y="1267698"/>
            <a:ext cx="8207326" cy="5467191"/>
          </a:xfrm>
          <a:prstGeom prst="rect">
            <a:avLst/>
          </a:prstGeom>
        </p:spPr>
      </p:pic>
    </p:spTree>
    <p:extLst>
      <p:ext uri="{BB962C8B-B14F-4D97-AF65-F5344CB8AC3E}">
        <p14:creationId xmlns:p14="http://schemas.microsoft.com/office/powerpoint/2010/main" val="170164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9E9AF-CF0B-CA1E-1D7C-3514C6088757}"/>
              </a:ext>
            </a:extLst>
          </p:cNvPr>
          <p:cNvSpPr>
            <a:spLocks noGrp="1"/>
          </p:cNvSpPr>
          <p:nvPr>
            <p:ph type="title"/>
          </p:nvPr>
        </p:nvSpPr>
        <p:spPr>
          <a:xfrm>
            <a:off x="838200" y="365125"/>
            <a:ext cx="5914292" cy="1325563"/>
          </a:xfrm>
        </p:spPr>
        <p:txBody>
          <a:bodyPr/>
          <a:lstStyle/>
          <a:p>
            <a:r>
              <a:rPr lang="it-IT" dirty="0"/>
              <a:t>Natale a Parigi</a:t>
            </a:r>
          </a:p>
        </p:txBody>
      </p:sp>
      <p:sp>
        <p:nvSpPr>
          <p:cNvPr id="3" name="Segnaposto contenuto 2">
            <a:extLst>
              <a:ext uri="{FF2B5EF4-FFF2-40B4-BE49-F238E27FC236}">
                <a16:creationId xmlns:a16="http://schemas.microsoft.com/office/drawing/2014/main" id="{27736A04-C626-61C4-0DCC-9307D5035917}"/>
              </a:ext>
            </a:extLst>
          </p:cNvPr>
          <p:cNvSpPr>
            <a:spLocks noGrp="1"/>
          </p:cNvSpPr>
          <p:nvPr>
            <p:ph idx="1"/>
          </p:nvPr>
        </p:nvSpPr>
        <p:spPr>
          <a:xfrm>
            <a:off x="196949" y="1825625"/>
            <a:ext cx="2574386" cy="4351338"/>
          </a:xfrm>
        </p:spPr>
        <p:txBody>
          <a:bodyPr/>
          <a:lstStyle/>
          <a:p>
            <a:pPr marL="0" indent="0">
              <a:buNone/>
            </a:pPr>
            <a:r>
              <a:rPr lang="it-IT" b="1" dirty="0"/>
              <a:t>Min: 10/11°C</a:t>
            </a:r>
          </a:p>
          <a:p>
            <a:pPr marL="0" indent="0">
              <a:buNone/>
            </a:pPr>
            <a:r>
              <a:rPr lang="it-IT" b="1" dirty="0"/>
              <a:t>Max: 13/14°C</a:t>
            </a:r>
          </a:p>
        </p:txBody>
      </p:sp>
      <p:pic>
        <p:nvPicPr>
          <p:cNvPr id="4" name="Immagine 3">
            <a:extLst>
              <a:ext uri="{FF2B5EF4-FFF2-40B4-BE49-F238E27FC236}">
                <a16:creationId xmlns:a16="http://schemas.microsoft.com/office/drawing/2014/main" id="{53A4245E-344B-3AD9-9919-FEE4A0B2B779}"/>
              </a:ext>
            </a:extLst>
          </p:cNvPr>
          <p:cNvPicPr>
            <a:picLocks noChangeAspect="1"/>
          </p:cNvPicPr>
          <p:nvPr/>
        </p:nvPicPr>
        <p:blipFill>
          <a:blip r:embed="rId2"/>
          <a:stretch>
            <a:fillRect/>
          </a:stretch>
        </p:blipFill>
        <p:spPr>
          <a:xfrm>
            <a:off x="4305522" y="1274312"/>
            <a:ext cx="7886478" cy="5583688"/>
          </a:xfrm>
          <a:prstGeom prst="rect">
            <a:avLst/>
          </a:prstGeom>
        </p:spPr>
      </p:pic>
    </p:spTree>
    <p:extLst>
      <p:ext uri="{BB962C8B-B14F-4D97-AF65-F5344CB8AC3E}">
        <p14:creationId xmlns:p14="http://schemas.microsoft.com/office/powerpoint/2010/main" val="315971769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700</Words>
  <Application>Microsoft Office PowerPoint</Application>
  <PresentationFormat>Widescreen</PresentationFormat>
  <Paragraphs>54</Paragraphs>
  <Slides>22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22</vt:i4>
      </vt:variant>
    </vt:vector>
  </HeadingPairs>
  <TitlesOfParts>
    <vt:vector size="26" baseType="lpstr">
      <vt:lpstr>Arial</vt:lpstr>
      <vt:lpstr>Calibri</vt:lpstr>
      <vt:lpstr>Calibri Light</vt:lpstr>
      <vt:lpstr>Tema di Office</vt:lpstr>
      <vt:lpstr>Un Natale da tropici</vt:lpstr>
      <vt:lpstr>Un Natale più che primaverile</vt:lpstr>
      <vt:lpstr>Europa natalizia?</vt:lpstr>
      <vt:lpstr>Dove farà freddo?</vt:lpstr>
      <vt:lpstr>Gli Usa al gelo</vt:lpstr>
      <vt:lpstr>Natale a New York</vt:lpstr>
      <vt:lpstr>Natale a Cagliari</vt:lpstr>
      <vt:lpstr>Natale a Winnipeg (Canada)</vt:lpstr>
      <vt:lpstr>Natale a Parigi</vt:lpstr>
      <vt:lpstr>Natale a Orlando (Florida)</vt:lpstr>
      <vt:lpstr>Natale a Miami</vt:lpstr>
      <vt:lpstr>Natale a Gubbio</vt:lpstr>
      <vt:lpstr>Ma perché il freddo sempre lì?</vt:lpstr>
      <vt:lpstr>Corsia preferenziale</vt:lpstr>
      <vt:lpstr>Presentazione standard di PowerPoint</vt:lpstr>
      <vt:lpstr>Negli ultimi decenni…</vt:lpstr>
      <vt:lpstr>Un Natale nevoso: 1970</vt:lpstr>
      <vt:lpstr>Neve a Natale</vt:lpstr>
      <vt:lpstr>Proprio a Natale solo al Nord</vt:lpstr>
      <vt:lpstr>Il «Bianco Natale» è uno stereotipo</vt:lpstr>
      <vt:lpstr>Chi romperà gli schemi?</vt:lpstr>
      <vt:lpstr>Buon Natale a tutti!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Natale da tropici</dc:title>
  <dc:creator>Pierluigi Gioia</dc:creator>
  <cp:lastModifiedBy>Pierluigi Gioia</cp:lastModifiedBy>
  <cp:revision>1</cp:revision>
  <dcterms:created xsi:type="dcterms:W3CDTF">2022-12-23T20:33:00Z</dcterms:created>
  <dcterms:modified xsi:type="dcterms:W3CDTF">2022-12-24T06:02:22Z</dcterms:modified>
</cp:coreProperties>
</file>