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0" r:id="rId7"/>
    <p:sldId id="261" r:id="rId8"/>
    <p:sldId id="264" r:id="rId9"/>
    <p:sldId id="265" r:id="rId10"/>
    <p:sldId id="262" r:id="rId11"/>
    <p:sldId id="263" r:id="rId12"/>
    <p:sldId id="266" r:id="rId13"/>
    <p:sldId id="267" r:id="rId14"/>
    <p:sldId id="268" r:id="rId15"/>
    <p:sldId id="270" r:id="rId16"/>
    <p:sldId id="271" r:id="rId17"/>
    <p:sldId id="272" r:id="rId18"/>
    <p:sldId id="27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ED878-43D4-4A52-8C73-9924E48A98BB}" v="2" dt="2022-04-23T06:20:50.700"/>
    <p1510:client id="{EE2132C3-544B-414A-A6DB-F3D3EFA6EEEE}" v="14" dt="2022-04-22T20:45:15.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rluigi Gioia" userId="9fb95aaf82a6cb45" providerId="LiveId" clId="{42BED878-43D4-4A52-8C73-9924E48A98BB}"/>
    <pc:docChg chg="custSel addSld modSld">
      <pc:chgData name="Pierluigi Gioia" userId="9fb95aaf82a6cb45" providerId="LiveId" clId="{42BED878-43D4-4A52-8C73-9924E48A98BB}" dt="2022-04-23T06:20:54.084" v="589" actId="1076"/>
      <pc:docMkLst>
        <pc:docMk/>
      </pc:docMkLst>
      <pc:sldChg chg="modSp mod">
        <pc:chgData name="Pierluigi Gioia" userId="9fb95aaf82a6cb45" providerId="LiveId" clId="{42BED878-43D4-4A52-8C73-9924E48A98BB}" dt="2022-04-23T06:11:30.879" v="83" actId="20577"/>
        <pc:sldMkLst>
          <pc:docMk/>
          <pc:sldMk cId="1512689540" sldId="266"/>
        </pc:sldMkLst>
        <pc:spChg chg="mod">
          <ac:chgData name="Pierluigi Gioia" userId="9fb95aaf82a6cb45" providerId="LiveId" clId="{42BED878-43D4-4A52-8C73-9924E48A98BB}" dt="2022-04-23T06:11:30.879" v="83" actId="20577"/>
          <ac:spMkLst>
            <pc:docMk/>
            <pc:sldMk cId="1512689540" sldId="266"/>
            <ac:spMk id="3" creationId="{1A6EBA79-0539-4DF8-8218-884CF7DDA971}"/>
          </ac:spMkLst>
        </pc:spChg>
      </pc:sldChg>
      <pc:sldChg chg="addSp delSp modSp new mod">
        <pc:chgData name="Pierluigi Gioia" userId="9fb95aaf82a6cb45" providerId="LiveId" clId="{42BED878-43D4-4A52-8C73-9924E48A98BB}" dt="2022-04-23T06:15:18.779" v="230" actId="1076"/>
        <pc:sldMkLst>
          <pc:docMk/>
          <pc:sldMk cId="4270834935" sldId="270"/>
        </pc:sldMkLst>
        <pc:spChg chg="mod">
          <ac:chgData name="Pierluigi Gioia" userId="9fb95aaf82a6cb45" providerId="LiveId" clId="{42BED878-43D4-4A52-8C73-9924E48A98BB}" dt="2022-04-23T06:11:59.908" v="116" actId="20577"/>
          <ac:spMkLst>
            <pc:docMk/>
            <pc:sldMk cId="4270834935" sldId="270"/>
            <ac:spMk id="2" creationId="{7C339065-046B-4E83-B8AE-13205B2738F0}"/>
          </ac:spMkLst>
        </pc:spChg>
        <pc:spChg chg="del mod">
          <ac:chgData name="Pierluigi Gioia" userId="9fb95aaf82a6cb45" providerId="LiveId" clId="{42BED878-43D4-4A52-8C73-9924E48A98BB}" dt="2022-04-23T06:14:38.404" v="227" actId="478"/>
          <ac:spMkLst>
            <pc:docMk/>
            <pc:sldMk cId="4270834935" sldId="270"/>
            <ac:spMk id="3" creationId="{CCF73035-AF8D-46F8-9D7E-BC6DAA887A55}"/>
          </ac:spMkLst>
        </pc:spChg>
        <pc:picChg chg="add mod">
          <ac:chgData name="Pierluigi Gioia" userId="9fb95aaf82a6cb45" providerId="LiveId" clId="{42BED878-43D4-4A52-8C73-9924E48A98BB}" dt="2022-04-23T06:15:18.779" v="230" actId="1076"/>
          <ac:picMkLst>
            <pc:docMk/>
            <pc:sldMk cId="4270834935" sldId="270"/>
            <ac:picMk id="4" creationId="{B1DC1DC7-FDBE-48C6-88C4-B7415C098B3F}"/>
          </ac:picMkLst>
        </pc:picChg>
      </pc:sldChg>
      <pc:sldChg chg="addSp delSp modSp new mod setBg">
        <pc:chgData name="Pierluigi Gioia" userId="9fb95aaf82a6cb45" providerId="LiveId" clId="{42BED878-43D4-4A52-8C73-9924E48A98BB}" dt="2022-04-23T06:16:38.535" v="231" actId="26606"/>
        <pc:sldMkLst>
          <pc:docMk/>
          <pc:sldMk cId="4210720299" sldId="271"/>
        </pc:sldMkLst>
        <pc:spChg chg="mod">
          <ac:chgData name="Pierluigi Gioia" userId="9fb95aaf82a6cb45" providerId="LiveId" clId="{42BED878-43D4-4A52-8C73-9924E48A98BB}" dt="2022-04-23T06:16:38.535" v="231" actId="26606"/>
          <ac:spMkLst>
            <pc:docMk/>
            <pc:sldMk cId="4210720299" sldId="271"/>
            <ac:spMk id="2" creationId="{AE695C5E-633A-41A1-9454-D44C7A57F1D4}"/>
          </ac:spMkLst>
        </pc:spChg>
        <pc:spChg chg="del mod">
          <ac:chgData name="Pierluigi Gioia" userId="9fb95aaf82a6cb45" providerId="LiveId" clId="{42BED878-43D4-4A52-8C73-9924E48A98BB}" dt="2022-04-23T06:16:38.535" v="231" actId="26606"/>
          <ac:spMkLst>
            <pc:docMk/>
            <pc:sldMk cId="4210720299" sldId="271"/>
            <ac:spMk id="3" creationId="{24CF36C9-43D0-43F3-ADBB-5157F52A03B6}"/>
          </ac:spMkLst>
        </pc:spChg>
        <pc:spChg chg="add">
          <ac:chgData name="Pierluigi Gioia" userId="9fb95aaf82a6cb45" providerId="LiveId" clId="{42BED878-43D4-4A52-8C73-9924E48A98BB}" dt="2022-04-23T06:16:38.535" v="231" actId="26606"/>
          <ac:spMkLst>
            <pc:docMk/>
            <pc:sldMk cId="4210720299" sldId="271"/>
            <ac:spMk id="9" creationId="{B819A166-7571-4003-A6B8-B62034C3ED30}"/>
          </ac:spMkLst>
        </pc:spChg>
        <pc:graphicFrameChg chg="add">
          <ac:chgData name="Pierluigi Gioia" userId="9fb95aaf82a6cb45" providerId="LiveId" clId="{42BED878-43D4-4A52-8C73-9924E48A98BB}" dt="2022-04-23T06:16:38.535" v="231" actId="26606"/>
          <ac:graphicFrameMkLst>
            <pc:docMk/>
            <pc:sldMk cId="4210720299" sldId="271"/>
            <ac:graphicFrameMk id="5" creationId="{19D418AD-B938-6297-9143-BA0D2CC6455F}"/>
          </ac:graphicFrameMkLst>
        </pc:graphicFrameChg>
      </pc:sldChg>
      <pc:sldChg chg="modSp new mod">
        <pc:chgData name="Pierluigi Gioia" userId="9fb95aaf82a6cb45" providerId="LiveId" clId="{42BED878-43D4-4A52-8C73-9924E48A98BB}" dt="2022-04-23T06:19:34.762" v="565" actId="20577"/>
        <pc:sldMkLst>
          <pc:docMk/>
          <pc:sldMk cId="3301486975" sldId="272"/>
        </pc:sldMkLst>
        <pc:spChg chg="mod">
          <ac:chgData name="Pierluigi Gioia" userId="9fb95aaf82a6cb45" providerId="LiveId" clId="{42BED878-43D4-4A52-8C73-9924E48A98BB}" dt="2022-04-23T06:17:25.887" v="250" actId="20577"/>
          <ac:spMkLst>
            <pc:docMk/>
            <pc:sldMk cId="3301486975" sldId="272"/>
            <ac:spMk id="2" creationId="{24F05C8B-7E90-440C-B2A9-21C88DA5437B}"/>
          </ac:spMkLst>
        </pc:spChg>
        <pc:spChg chg="mod">
          <ac:chgData name="Pierluigi Gioia" userId="9fb95aaf82a6cb45" providerId="LiveId" clId="{42BED878-43D4-4A52-8C73-9924E48A98BB}" dt="2022-04-23T06:19:34.762" v="565" actId="20577"/>
          <ac:spMkLst>
            <pc:docMk/>
            <pc:sldMk cId="3301486975" sldId="272"/>
            <ac:spMk id="3" creationId="{92D95F98-B1A6-4B69-AAB4-9247138863E7}"/>
          </ac:spMkLst>
        </pc:spChg>
      </pc:sldChg>
      <pc:sldChg chg="addSp delSp modSp new mod">
        <pc:chgData name="Pierluigi Gioia" userId="9fb95aaf82a6cb45" providerId="LiveId" clId="{42BED878-43D4-4A52-8C73-9924E48A98BB}" dt="2022-04-23T06:20:54.084" v="589" actId="1076"/>
        <pc:sldMkLst>
          <pc:docMk/>
          <pc:sldMk cId="2394246687" sldId="273"/>
        </pc:sldMkLst>
        <pc:spChg chg="mod">
          <ac:chgData name="Pierluigi Gioia" userId="9fb95aaf82a6cb45" providerId="LiveId" clId="{42BED878-43D4-4A52-8C73-9924E48A98BB}" dt="2022-04-23T06:19:57.428" v="586" actId="20577"/>
          <ac:spMkLst>
            <pc:docMk/>
            <pc:sldMk cId="2394246687" sldId="273"/>
            <ac:spMk id="2" creationId="{381F3ACD-874E-45FF-8DBF-12DCBAF200AA}"/>
          </ac:spMkLst>
        </pc:spChg>
        <pc:spChg chg="del">
          <ac:chgData name="Pierluigi Gioia" userId="9fb95aaf82a6cb45" providerId="LiveId" clId="{42BED878-43D4-4A52-8C73-9924E48A98BB}" dt="2022-04-23T06:20:01.367" v="587" actId="478"/>
          <ac:spMkLst>
            <pc:docMk/>
            <pc:sldMk cId="2394246687" sldId="273"/>
            <ac:spMk id="3" creationId="{89806DB9-76A9-4ACF-8A54-8DCDE8E8EAE2}"/>
          </ac:spMkLst>
        </pc:spChg>
        <pc:picChg chg="add mod">
          <ac:chgData name="Pierluigi Gioia" userId="9fb95aaf82a6cb45" providerId="LiveId" clId="{42BED878-43D4-4A52-8C73-9924E48A98BB}" dt="2022-04-23T06:20:54.084" v="589" actId="1076"/>
          <ac:picMkLst>
            <pc:docMk/>
            <pc:sldMk cId="2394246687" sldId="273"/>
            <ac:picMk id="4" creationId="{0D7A1ABF-238F-49DC-AAE5-084E7AE6BBA0}"/>
          </ac:picMkLst>
        </pc:picChg>
      </pc:sldChg>
    </pc:docChg>
  </pc:docChgLst>
  <pc:docChgLst>
    <pc:chgData name="Pierluigi Gioia" userId="9fb95aaf82a6cb45" providerId="LiveId" clId="{EE2132C3-544B-414A-A6DB-F3D3EFA6EEEE}"/>
    <pc:docChg chg="undo custSel addSld modSld">
      <pc:chgData name="Pierluigi Gioia" userId="9fb95aaf82a6cb45" providerId="LiveId" clId="{EE2132C3-544B-414A-A6DB-F3D3EFA6EEEE}" dt="2022-04-22T20:45:42.705" v="2337" actId="207"/>
      <pc:docMkLst>
        <pc:docMk/>
      </pc:docMkLst>
      <pc:sldChg chg="addSp delSp modSp mod">
        <pc:chgData name="Pierluigi Gioia" userId="9fb95aaf82a6cb45" providerId="LiveId" clId="{EE2132C3-544B-414A-A6DB-F3D3EFA6EEEE}" dt="2022-04-22T20:22:43.836" v="1138" actId="14100"/>
        <pc:sldMkLst>
          <pc:docMk/>
          <pc:sldMk cId="1175669715" sldId="256"/>
        </pc:sldMkLst>
        <pc:spChg chg="mod">
          <ac:chgData name="Pierluigi Gioia" userId="9fb95aaf82a6cb45" providerId="LiveId" clId="{EE2132C3-544B-414A-A6DB-F3D3EFA6EEEE}" dt="2022-04-22T20:22:30.867" v="1132" actId="20577"/>
          <ac:spMkLst>
            <pc:docMk/>
            <pc:sldMk cId="1175669715" sldId="256"/>
            <ac:spMk id="2" creationId="{EED9D66E-F14C-41A3-B15F-686FDAE2C21A}"/>
          </ac:spMkLst>
        </pc:spChg>
        <pc:spChg chg="del">
          <ac:chgData name="Pierluigi Gioia" userId="9fb95aaf82a6cb45" providerId="LiveId" clId="{EE2132C3-544B-414A-A6DB-F3D3EFA6EEEE}" dt="2022-04-22T20:22:34.432" v="1133" actId="478"/>
          <ac:spMkLst>
            <pc:docMk/>
            <pc:sldMk cId="1175669715" sldId="256"/>
            <ac:spMk id="3" creationId="{4C654711-44B8-4D9E-93F2-0D890E619464}"/>
          </ac:spMkLst>
        </pc:spChg>
        <pc:spChg chg="add del mod">
          <ac:chgData name="Pierluigi Gioia" userId="9fb95aaf82a6cb45" providerId="LiveId" clId="{EE2132C3-544B-414A-A6DB-F3D3EFA6EEEE}" dt="2022-04-22T20:22:36.765" v="1134" actId="478"/>
          <ac:spMkLst>
            <pc:docMk/>
            <pc:sldMk cId="1175669715" sldId="256"/>
            <ac:spMk id="7" creationId="{0B67B447-1344-40F4-9DC4-3AAF5AD974C2}"/>
          </ac:spMkLst>
        </pc:spChg>
        <pc:picChg chg="add mod">
          <ac:chgData name="Pierluigi Gioia" userId="9fb95aaf82a6cb45" providerId="LiveId" clId="{EE2132C3-544B-414A-A6DB-F3D3EFA6EEEE}" dt="2022-04-22T20:22:40.019" v="1136" actId="14100"/>
          <ac:picMkLst>
            <pc:docMk/>
            <pc:sldMk cId="1175669715" sldId="256"/>
            <ac:picMk id="4" creationId="{65D5CEF3-2592-48C1-B173-900EA7E4A4BD}"/>
          </ac:picMkLst>
        </pc:picChg>
        <pc:picChg chg="add mod">
          <ac:chgData name="Pierluigi Gioia" userId="9fb95aaf82a6cb45" providerId="LiveId" clId="{EE2132C3-544B-414A-A6DB-F3D3EFA6EEEE}" dt="2022-04-22T20:22:43.836" v="1138" actId="14100"/>
          <ac:picMkLst>
            <pc:docMk/>
            <pc:sldMk cId="1175669715" sldId="256"/>
            <ac:picMk id="5" creationId="{2968F5FD-76BB-41C9-A592-A482B09A42BB}"/>
          </ac:picMkLst>
        </pc:picChg>
      </pc:sldChg>
      <pc:sldChg chg="addSp modSp mod">
        <pc:chgData name="Pierluigi Gioia" userId="9fb95aaf82a6cb45" providerId="LiveId" clId="{EE2132C3-544B-414A-A6DB-F3D3EFA6EEEE}" dt="2022-04-22T20:23:33.276" v="1142" actId="1076"/>
        <pc:sldMkLst>
          <pc:docMk/>
          <pc:sldMk cId="2841934774" sldId="257"/>
        </pc:sldMkLst>
        <pc:spChg chg="mod">
          <ac:chgData name="Pierluigi Gioia" userId="9fb95aaf82a6cb45" providerId="LiveId" clId="{EE2132C3-544B-414A-A6DB-F3D3EFA6EEEE}" dt="2022-04-22T20:23:01.619" v="1139" actId="1076"/>
          <ac:spMkLst>
            <pc:docMk/>
            <pc:sldMk cId="2841934774" sldId="257"/>
            <ac:spMk id="4" creationId="{4F1F8D51-6F4B-4C8A-9605-C600055425CC}"/>
          </ac:spMkLst>
        </pc:spChg>
        <pc:spChg chg="mod">
          <ac:chgData name="Pierluigi Gioia" userId="9fb95aaf82a6cb45" providerId="LiveId" clId="{EE2132C3-544B-414A-A6DB-F3D3EFA6EEEE}" dt="2022-04-22T20:23:05.244" v="1140" actId="1076"/>
          <ac:spMkLst>
            <pc:docMk/>
            <pc:sldMk cId="2841934774" sldId="257"/>
            <ac:spMk id="5" creationId="{C5450576-4062-4EB7-8574-41B7AA34C92A}"/>
          </ac:spMkLst>
        </pc:spChg>
        <pc:spChg chg="add mod">
          <ac:chgData name="Pierluigi Gioia" userId="9fb95aaf82a6cb45" providerId="LiveId" clId="{EE2132C3-544B-414A-A6DB-F3D3EFA6EEEE}" dt="2022-04-22T20:23:33.276" v="1142" actId="1076"/>
          <ac:spMkLst>
            <pc:docMk/>
            <pc:sldMk cId="2841934774" sldId="257"/>
            <ac:spMk id="6" creationId="{727CFBE4-1C1A-4241-ACF9-316B58872060}"/>
          </ac:spMkLst>
        </pc:spChg>
      </pc:sldChg>
      <pc:sldChg chg="modSp mod">
        <pc:chgData name="Pierluigi Gioia" userId="9fb95aaf82a6cb45" providerId="LiveId" clId="{EE2132C3-544B-414A-A6DB-F3D3EFA6EEEE}" dt="2022-04-22T19:59:10.026" v="8" actId="14100"/>
        <pc:sldMkLst>
          <pc:docMk/>
          <pc:sldMk cId="1048709974" sldId="258"/>
        </pc:sldMkLst>
        <pc:spChg chg="mod">
          <ac:chgData name="Pierluigi Gioia" userId="9fb95aaf82a6cb45" providerId="LiveId" clId="{EE2132C3-544B-414A-A6DB-F3D3EFA6EEEE}" dt="2022-04-22T19:59:10.026" v="8" actId="14100"/>
          <ac:spMkLst>
            <pc:docMk/>
            <pc:sldMk cId="1048709974" sldId="258"/>
            <ac:spMk id="3" creationId="{3D9E054D-220B-4B52-8CFD-935DE4EDAB14}"/>
          </ac:spMkLst>
        </pc:spChg>
      </pc:sldChg>
      <pc:sldChg chg="addSp modSp mod setBg">
        <pc:chgData name="Pierluigi Gioia" userId="9fb95aaf82a6cb45" providerId="LiveId" clId="{EE2132C3-544B-414A-A6DB-F3D3EFA6EEEE}" dt="2022-04-22T20:24:32.044" v="1145" actId="14100"/>
        <pc:sldMkLst>
          <pc:docMk/>
          <pc:sldMk cId="3188360959" sldId="259"/>
        </pc:sldMkLst>
        <pc:spChg chg="mod">
          <ac:chgData name="Pierluigi Gioia" userId="9fb95aaf82a6cb45" providerId="LiveId" clId="{EE2132C3-544B-414A-A6DB-F3D3EFA6EEEE}" dt="2022-04-22T20:17:22.890" v="1119" actId="26606"/>
          <ac:spMkLst>
            <pc:docMk/>
            <pc:sldMk cId="3188360959" sldId="259"/>
            <ac:spMk id="2" creationId="{865AB98A-11F5-491D-AFC9-12C9FFD69AA4}"/>
          </ac:spMkLst>
        </pc:spChg>
        <pc:spChg chg="mod">
          <ac:chgData name="Pierluigi Gioia" userId="9fb95aaf82a6cb45" providerId="LiveId" clId="{EE2132C3-544B-414A-A6DB-F3D3EFA6EEEE}" dt="2022-04-22T20:24:32.044" v="1145" actId="14100"/>
          <ac:spMkLst>
            <pc:docMk/>
            <pc:sldMk cId="3188360959" sldId="259"/>
            <ac:spMk id="3" creationId="{EDB3E39E-9C9B-4EF3-A955-77B4D59A6D41}"/>
          </ac:spMkLst>
        </pc:spChg>
        <pc:spChg chg="add">
          <ac:chgData name="Pierluigi Gioia" userId="9fb95aaf82a6cb45" providerId="LiveId" clId="{EE2132C3-544B-414A-A6DB-F3D3EFA6EEEE}" dt="2022-04-22T20:17:22.890" v="1119" actId="26606"/>
          <ac:spMkLst>
            <pc:docMk/>
            <pc:sldMk cId="3188360959" sldId="259"/>
            <ac:spMk id="9" creationId="{F13C74B1-5B17-4795-BED0-7140497B445A}"/>
          </ac:spMkLst>
        </pc:spChg>
        <pc:spChg chg="add">
          <ac:chgData name="Pierluigi Gioia" userId="9fb95aaf82a6cb45" providerId="LiveId" clId="{EE2132C3-544B-414A-A6DB-F3D3EFA6EEEE}" dt="2022-04-22T20:17:22.890" v="1119" actId="26606"/>
          <ac:spMkLst>
            <pc:docMk/>
            <pc:sldMk cId="3188360959" sldId="259"/>
            <ac:spMk id="11" creationId="{D4974D33-8DC5-464E-8C6D-BE58F0669C17}"/>
          </ac:spMkLst>
        </pc:spChg>
        <pc:picChg chg="add mod">
          <ac:chgData name="Pierluigi Gioia" userId="9fb95aaf82a6cb45" providerId="LiveId" clId="{EE2132C3-544B-414A-A6DB-F3D3EFA6EEEE}" dt="2022-04-22T20:17:22.890" v="1119" actId="26606"/>
          <ac:picMkLst>
            <pc:docMk/>
            <pc:sldMk cId="3188360959" sldId="259"/>
            <ac:picMk id="4" creationId="{E300086C-A6C8-4959-8388-891D86991F0D}"/>
          </ac:picMkLst>
        </pc:picChg>
      </pc:sldChg>
      <pc:sldChg chg="addSp delSp modSp mod setBg">
        <pc:chgData name="Pierluigi Gioia" userId="9fb95aaf82a6cb45" providerId="LiveId" clId="{EE2132C3-544B-414A-A6DB-F3D3EFA6EEEE}" dt="2022-04-22T20:25:19.210" v="1163" actId="20577"/>
        <pc:sldMkLst>
          <pc:docMk/>
          <pc:sldMk cId="3268025834" sldId="260"/>
        </pc:sldMkLst>
        <pc:spChg chg="mod">
          <ac:chgData name="Pierluigi Gioia" userId="9fb95aaf82a6cb45" providerId="LiveId" clId="{EE2132C3-544B-414A-A6DB-F3D3EFA6EEEE}" dt="2022-04-22T20:02:51.476" v="312" actId="1076"/>
          <ac:spMkLst>
            <pc:docMk/>
            <pc:sldMk cId="3268025834" sldId="260"/>
            <ac:spMk id="2" creationId="{02DA640B-5C2D-421E-8DCD-DCA4ABAABAF4}"/>
          </ac:spMkLst>
        </pc:spChg>
        <pc:spChg chg="mod">
          <ac:chgData name="Pierluigi Gioia" userId="9fb95aaf82a6cb45" providerId="LiveId" clId="{EE2132C3-544B-414A-A6DB-F3D3EFA6EEEE}" dt="2022-04-22T20:25:19.210" v="1163" actId="20577"/>
          <ac:spMkLst>
            <pc:docMk/>
            <pc:sldMk cId="3268025834" sldId="260"/>
            <ac:spMk id="3" creationId="{52D2EDED-F75C-436D-B1C7-061FBBB0AAD2}"/>
          </ac:spMkLst>
        </pc:spChg>
        <pc:spChg chg="add del">
          <ac:chgData name="Pierluigi Gioia" userId="9fb95aaf82a6cb45" providerId="LiveId" clId="{EE2132C3-544B-414A-A6DB-F3D3EFA6EEEE}" dt="2022-04-22T20:02:14.146" v="292" actId="26606"/>
          <ac:spMkLst>
            <pc:docMk/>
            <pc:sldMk cId="3268025834" sldId="260"/>
            <ac:spMk id="9" creationId="{86C7B4A1-154A-4DF0-AC46-F88D75A2E0FD}"/>
          </ac:spMkLst>
        </pc:spChg>
        <pc:spChg chg="add">
          <ac:chgData name="Pierluigi Gioia" userId="9fb95aaf82a6cb45" providerId="LiveId" clId="{EE2132C3-544B-414A-A6DB-F3D3EFA6EEEE}" dt="2022-04-22T20:02:14.155" v="293" actId="26606"/>
          <ac:spMkLst>
            <pc:docMk/>
            <pc:sldMk cId="3268025834" sldId="260"/>
            <ac:spMk id="11" creationId="{D4974D33-8DC5-464E-8C6D-BE58F0669C17}"/>
          </ac:spMkLst>
        </pc:spChg>
        <pc:spChg chg="add">
          <ac:chgData name="Pierluigi Gioia" userId="9fb95aaf82a6cb45" providerId="LiveId" clId="{EE2132C3-544B-414A-A6DB-F3D3EFA6EEEE}" dt="2022-04-22T20:02:14.155" v="293" actId="26606"/>
          <ac:spMkLst>
            <pc:docMk/>
            <pc:sldMk cId="3268025834" sldId="260"/>
            <ac:spMk id="12" creationId="{F13C74B1-5B17-4795-BED0-7140497B445A}"/>
          </ac:spMkLst>
        </pc:spChg>
        <pc:picChg chg="add mod ord">
          <ac:chgData name="Pierluigi Gioia" userId="9fb95aaf82a6cb45" providerId="LiveId" clId="{EE2132C3-544B-414A-A6DB-F3D3EFA6EEEE}" dt="2022-04-22T20:02:31.603" v="295" actId="27614"/>
          <ac:picMkLst>
            <pc:docMk/>
            <pc:sldMk cId="3268025834" sldId="260"/>
            <ac:picMk id="4" creationId="{C3FC2419-B22E-4DBE-A0B1-B082ADD3D1BF}"/>
          </ac:picMkLst>
        </pc:picChg>
      </pc:sldChg>
      <pc:sldChg chg="addSp modSp mod setBg">
        <pc:chgData name="Pierluigi Gioia" userId="9fb95aaf82a6cb45" providerId="LiveId" clId="{EE2132C3-544B-414A-A6DB-F3D3EFA6EEEE}" dt="2022-04-22T20:26:06.070" v="1167" actId="113"/>
        <pc:sldMkLst>
          <pc:docMk/>
          <pc:sldMk cId="2801083489" sldId="261"/>
        </pc:sldMkLst>
        <pc:spChg chg="mod">
          <ac:chgData name="Pierluigi Gioia" userId="9fb95aaf82a6cb45" providerId="LiveId" clId="{EE2132C3-544B-414A-A6DB-F3D3EFA6EEEE}" dt="2022-04-22T20:09:05.499" v="685" actId="26606"/>
          <ac:spMkLst>
            <pc:docMk/>
            <pc:sldMk cId="2801083489" sldId="261"/>
            <ac:spMk id="2" creationId="{896D42DA-A833-42AB-8852-83B98BA37458}"/>
          </ac:spMkLst>
        </pc:spChg>
        <pc:spChg chg="mod">
          <ac:chgData name="Pierluigi Gioia" userId="9fb95aaf82a6cb45" providerId="LiveId" clId="{EE2132C3-544B-414A-A6DB-F3D3EFA6EEEE}" dt="2022-04-22T20:26:06.070" v="1167" actId="113"/>
          <ac:spMkLst>
            <pc:docMk/>
            <pc:sldMk cId="2801083489" sldId="261"/>
            <ac:spMk id="3" creationId="{885482F3-36A9-42A0-BB38-DD3415340F78}"/>
          </ac:spMkLst>
        </pc:spChg>
        <pc:spChg chg="add">
          <ac:chgData name="Pierluigi Gioia" userId="9fb95aaf82a6cb45" providerId="LiveId" clId="{EE2132C3-544B-414A-A6DB-F3D3EFA6EEEE}" dt="2022-04-22T20:09:05.499" v="685" actId="26606"/>
          <ac:spMkLst>
            <pc:docMk/>
            <pc:sldMk cId="2801083489" sldId="261"/>
            <ac:spMk id="9" creationId="{D1D34770-47A8-402C-AF23-2B653F2D88C1}"/>
          </ac:spMkLst>
        </pc:spChg>
        <pc:picChg chg="add mod">
          <ac:chgData name="Pierluigi Gioia" userId="9fb95aaf82a6cb45" providerId="LiveId" clId="{EE2132C3-544B-414A-A6DB-F3D3EFA6EEEE}" dt="2022-04-22T20:09:05.499" v="685" actId="26606"/>
          <ac:picMkLst>
            <pc:docMk/>
            <pc:sldMk cId="2801083489" sldId="261"/>
            <ac:picMk id="4" creationId="{834E3BEF-9056-4533-B0F9-2FD32623B49E}"/>
          </ac:picMkLst>
        </pc:picChg>
      </pc:sldChg>
      <pc:sldChg chg="addSp modSp mod setBg">
        <pc:chgData name="Pierluigi Gioia" userId="9fb95aaf82a6cb45" providerId="LiveId" clId="{EE2132C3-544B-414A-A6DB-F3D3EFA6EEEE}" dt="2022-04-22T20:34:00.143" v="1549" actId="403"/>
        <pc:sldMkLst>
          <pc:docMk/>
          <pc:sldMk cId="2082679361" sldId="262"/>
        </pc:sldMkLst>
        <pc:spChg chg="mod">
          <ac:chgData name="Pierluigi Gioia" userId="9fb95aaf82a6cb45" providerId="LiveId" clId="{EE2132C3-544B-414A-A6DB-F3D3EFA6EEEE}" dt="2022-04-22T20:12:46.030" v="905" actId="26606"/>
          <ac:spMkLst>
            <pc:docMk/>
            <pc:sldMk cId="2082679361" sldId="262"/>
            <ac:spMk id="2" creationId="{BB0C17E4-986F-4991-855D-067BA537ACE9}"/>
          </ac:spMkLst>
        </pc:spChg>
        <pc:spChg chg="mod">
          <ac:chgData name="Pierluigi Gioia" userId="9fb95aaf82a6cb45" providerId="LiveId" clId="{EE2132C3-544B-414A-A6DB-F3D3EFA6EEEE}" dt="2022-04-22T20:34:00.143" v="1549" actId="403"/>
          <ac:spMkLst>
            <pc:docMk/>
            <pc:sldMk cId="2082679361" sldId="262"/>
            <ac:spMk id="3" creationId="{C2F3DE89-3C84-473A-8599-ABB0EF9F1211}"/>
          </ac:spMkLst>
        </pc:spChg>
        <pc:spChg chg="add">
          <ac:chgData name="Pierluigi Gioia" userId="9fb95aaf82a6cb45" providerId="LiveId" clId="{EE2132C3-544B-414A-A6DB-F3D3EFA6EEEE}" dt="2022-04-22T20:12:46.030" v="905" actId="26606"/>
          <ac:spMkLst>
            <pc:docMk/>
            <pc:sldMk cId="2082679361" sldId="262"/>
            <ac:spMk id="9" creationId="{F13C74B1-5B17-4795-BED0-7140497B445A}"/>
          </ac:spMkLst>
        </pc:spChg>
        <pc:spChg chg="add">
          <ac:chgData name="Pierluigi Gioia" userId="9fb95aaf82a6cb45" providerId="LiveId" clId="{EE2132C3-544B-414A-A6DB-F3D3EFA6EEEE}" dt="2022-04-22T20:12:46.030" v="905" actId="26606"/>
          <ac:spMkLst>
            <pc:docMk/>
            <pc:sldMk cId="2082679361" sldId="262"/>
            <ac:spMk id="11" creationId="{D4974D33-8DC5-464E-8C6D-BE58F0669C17}"/>
          </ac:spMkLst>
        </pc:spChg>
        <pc:picChg chg="add mod">
          <ac:chgData name="Pierluigi Gioia" userId="9fb95aaf82a6cb45" providerId="LiveId" clId="{EE2132C3-544B-414A-A6DB-F3D3EFA6EEEE}" dt="2022-04-22T20:12:46.030" v="905" actId="26606"/>
          <ac:picMkLst>
            <pc:docMk/>
            <pc:sldMk cId="2082679361" sldId="262"/>
            <ac:picMk id="4" creationId="{D7C28172-CD9E-4045-A7F2-6D372859C44D}"/>
          </ac:picMkLst>
        </pc:picChg>
      </pc:sldChg>
      <pc:sldChg chg="addSp modSp new mod setBg">
        <pc:chgData name="Pierluigi Gioia" userId="9fb95aaf82a6cb45" providerId="LiveId" clId="{EE2132C3-544B-414A-A6DB-F3D3EFA6EEEE}" dt="2022-04-22T20:15:33.078" v="1116" actId="403"/>
        <pc:sldMkLst>
          <pc:docMk/>
          <pc:sldMk cId="1299641110" sldId="263"/>
        </pc:sldMkLst>
        <pc:spChg chg="mod">
          <ac:chgData name="Pierluigi Gioia" userId="9fb95aaf82a6cb45" providerId="LiveId" clId="{EE2132C3-544B-414A-A6DB-F3D3EFA6EEEE}" dt="2022-04-22T20:15:20.232" v="1114" actId="26606"/>
          <ac:spMkLst>
            <pc:docMk/>
            <pc:sldMk cId="1299641110" sldId="263"/>
            <ac:spMk id="2" creationId="{D47A010C-83DB-417F-860E-491091ACC67B}"/>
          </ac:spMkLst>
        </pc:spChg>
        <pc:spChg chg="mod">
          <ac:chgData name="Pierluigi Gioia" userId="9fb95aaf82a6cb45" providerId="LiveId" clId="{EE2132C3-544B-414A-A6DB-F3D3EFA6EEEE}" dt="2022-04-22T20:15:33.078" v="1116" actId="403"/>
          <ac:spMkLst>
            <pc:docMk/>
            <pc:sldMk cId="1299641110" sldId="263"/>
            <ac:spMk id="3" creationId="{1BFF8890-17D0-4810-89AC-2548FBFBCBBB}"/>
          </ac:spMkLst>
        </pc:spChg>
        <pc:spChg chg="add">
          <ac:chgData name="Pierluigi Gioia" userId="9fb95aaf82a6cb45" providerId="LiveId" clId="{EE2132C3-544B-414A-A6DB-F3D3EFA6EEEE}" dt="2022-04-22T20:15:20.232" v="1114" actId="26606"/>
          <ac:spMkLst>
            <pc:docMk/>
            <pc:sldMk cId="1299641110" sldId="263"/>
            <ac:spMk id="9" creationId="{04812C46-200A-4DEB-A05E-3ED6C68C2387}"/>
          </ac:spMkLst>
        </pc:spChg>
        <pc:spChg chg="add">
          <ac:chgData name="Pierluigi Gioia" userId="9fb95aaf82a6cb45" providerId="LiveId" clId="{EE2132C3-544B-414A-A6DB-F3D3EFA6EEEE}" dt="2022-04-22T20:15:20.232" v="1114" actId="26606"/>
          <ac:spMkLst>
            <pc:docMk/>
            <pc:sldMk cId="1299641110" sldId="263"/>
            <ac:spMk id="11" creationId="{D1EA859B-E555-4109-94F3-6700E046E008}"/>
          </ac:spMkLst>
        </pc:spChg>
        <pc:picChg chg="add mod ord">
          <ac:chgData name="Pierluigi Gioia" userId="9fb95aaf82a6cb45" providerId="LiveId" clId="{EE2132C3-544B-414A-A6DB-F3D3EFA6EEEE}" dt="2022-04-22T20:15:20.232" v="1114" actId="26606"/>
          <ac:picMkLst>
            <pc:docMk/>
            <pc:sldMk cId="1299641110" sldId="263"/>
            <ac:picMk id="4" creationId="{E136DDB3-E5C7-4A0B-BDCC-959FB3E3E909}"/>
          </ac:picMkLst>
        </pc:picChg>
      </pc:sldChg>
      <pc:sldChg chg="addSp modSp new mod">
        <pc:chgData name="Pierluigi Gioia" userId="9fb95aaf82a6cb45" providerId="LiveId" clId="{EE2132C3-544B-414A-A6DB-F3D3EFA6EEEE}" dt="2022-04-22T20:28:48.756" v="1325" actId="1076"/>
        <pc:sldMkLst>
          <pc:docMk/>
          <pc:sldMk cId="2588645372" sldId="264"/>
        </pc:sldMkLst>
        <pc:spChg chg="mod">
          <ac:chgData name="Pierluigi Gioia" userId="9fb95aaf82a6cb45" providerId="LiveId" clId="{EE2132C3-544B-414A-A6DB-F3D3EFA6EEEE}" dt="2022-04-22T20:28:07.013" v="1201" actId="20577"/>
          <ac:spMkLst>
            <pc:docMk/>
            <pc:sldMk cId="2588645372" sldId="264"/>
            <ac:spMk id="2" creationId="{477D939E-C54A-4854-AA3A-4C41D10A1685}"/>
          </ac:spMkLst>
        </pc:spChg>
        <pc:spChg chg="mod">
          <ac:chgData name="Pierluigi Gioia" userId="9fb95aaf82a6cb45" providerId="LiveId" clId="{EE2132C3-544B-414A-A6DB-F3D3EFA6EEEE}" dt="2022-04-22T20:28:45.004" v="1323" actId="14100"/>
          <ac:spMkLst>
            <pc:docMk/>
            <pc:sldMk cId="2588645372" sldId="264"/>
            <ac:spMk id="3" creationId="{4E814D3E-5723-4E51-8087-CF4C8BD10EB9}"/>
          </ac:spMkLst>
        </pc:spChg>
        <pc:picChg chg="add mod">
          <ac:chgData name="Pierluigi Gioia" userId="9fb95aaf82a6cb45" providerId="LiveId" clId="{EE2132C3-544B-414A-A6DB-F3D3EFA6EEEE}" dt="2022-04-22T20:28:48.756" v="1325" actId="1076"/>
          <ac:picMkLst>
            <pc:docMk/>
            <pc:sldMk cId="2588645372" sldId="264"/>
            <ac:picMk id="4" creationId="{00ED818F-B421-4B40-B3B1-39C4F182FEEE}"/>
          </ac:picMkLst>
        </pc:picChg>
      </pc:sldChg>
      <pc:sldChg chg="addSp modSp new mod">
        <pc:chgData name="Pierluigi Gioia" userId="9fb95aaf82a6cb45" providerId="LiveId" clId="{EE2132C3-544B-414A-A6DB-F3D3EFA6EEEE}" dt="2022-04-22T20:33:48.455" v="1547" actId="20577"/>
        <pc:sldMkLst>
          <pc:docMk/>
          <pc:sldMk cId="3328125901" sldId="265"/>
        </pc:sldMkLst>
        <pc:spChg chg="mod">
          <ac:chgData name="Pierluigi Gioia" userId="9fb95aaf82a6cb45" providerId="LiveId" clId="{EE2132C3-544B-414A-A6DB-F3D3EFA6EEEE}" dt="2022-04-22T20:29:03.848" v="1343" actId="20577"/>
          <ac:spMkLst>
            <pc:docMk/>
            <pc:sldMk cId="3328125901" sldId="265"/>
            <ac:spMk id="2" creationId="{11CED5BE-45BF-41F5-851A-67B77BA0AEF5}"/>
          </ac:spMkLst>
        </pc:spChg>
        <pc:spChg chg="mod">
          <ac:chgData name="Pierluigi Gioia" userId="9fb95aaf82a6cb45" providerId="LiveId" clId="{EE2132C3-544B-414A-A6DB-F3D3EFA6EEEE}" dt="2022-04-22T20:33:48.455" v="1547" actId="20577"/>
          <ac:spMkLst>
            <pc:docMk/>
            <pc:sldMk cId="3328125901" sldId="265"/>
            <ac:spMk id="3" creationId="{7E320050-CADC-4440-A033-49863138E721}"/>
          </ac:spMkLst>
        </pc:spChg>
        <pc:picChg chg="add mod">
          <ac:chgData name="Pierluigi Gioia" userId="9fb95aaf82a6cb45" providerId="LiveId" clId="{EE2132C3-544B-414A-A6DB-F3D3EFA6EEEE}" dt="2022-04-22T20:33:08.900" v="1446" actId="1076"/>
          <ac:picMkLst>
            <pc:docMk/>
            <pc:sldMk cId="3328125901" sldId="265"/>
            <ac:picMk id="4" creationId="{F04475F2-220E-4990-9851-0D284C5B339D}"/>
          </ac:picMkLst>
        </pc:picChg>
      </pc:sldChg>
      <pc:sldChg chg="addSp modSp new mod">
        <pc:chgData name="Pierluigi Gioia" userId="9fb95aaf82a6cb45" providerId="LiveId" clId="{EE2132C3-544B-414A-A6DB-F3D3EFA6EEEE}" dt="2022-04-22T20:37:06.532" v="1807" actId="1076"/>
        <pc:sldMkLst>
          <pc:docMk/>
          <pc:sldMk cId="1512689540" sldId="266"/>
        </pc:sldMkLst>
        <pc:spChg chg="mod">
          <ac:chgData name="Pierluigi Gioia" userId="9fb95aaf82a6cb45" providerId="LiveId" clId="{EE2132C3-544B-414A-A6DB-F3D3EFA6EEEE}" dt="2022-04-22T20:34:27.229" v="1577" actId="20577"/>
          <ac:spMkLst>
            <pc:docMk/>
            <pc:sldMk cId="1512689540" sldId="266"/>
            <ac:spMk id="2" creationId="{E87EE54B-5462-4EF0-842B-0BB96153B96F}"/>
          </ac:spMkLst>
        </pc:spChg>
        <pc:spChg chg="mod">
          <ac:chgData name="Pierluigi Gioia" userId="9fb95aaf82a6cb45" providerId="LiveId" clId="{EE2132C3-544B-414A-A6DB-F3D3EFA6EEEE}" dt="2022-04-22T20:36:03.675" v="1805" actId="14100"/>
          <ac:spMkLst>
            <pc:docMk/>
            <pc:sldMk cId="1512689540" sldId="266"/>
            <ac:spMk id="3" creationId="{1A6EBA79-0539-4DF8-8218-884CF7DDA971}"/>
          </ac:spMkLst>
        </pc:spChg>
        <pc:picChg chg="add mod">
          <ac:chgData name="Pierluigi Gioia" userId="9fb95aaf82a6cb45" providerId="LiveId" clId="{EE2132C3-544B-414A-A6DB-F3D3EFA6EEEE}" dt="2022-04-22T20:37:06.532" v="1807" actId="1076"/>
          <ac:picMkLst>
            <pc:docMk/>
            <pc:sldMk cId="1512689540" sldId="266"/>
            <ac:picMk id="4" creationId="{CE64FAE0-F5AD-4C3C-845E-B5FBEB2E450E}"/>
          </ac:picMkLst>
        </pc:picChg>
      </pc:sldChg>
      <pc:sldChg chg="addSp modSp new mod setBg">
        <pc:chgData name="Pierluigi Gioia" userId="9fb95aaf82a6cb45" providerId="LiveId" clId="{EE2132C3-544B-414A-A6DB-F3D3EFA6EEEE}" dt="2022-04-22T20:40:12.550" v="2000" actId="403"/>
        <pc:sldMkLst>
          <pc:docMk/>
          <pc:sldMk cId="1337686045" sldId="267"/>
        </pc:sldMkLst>
        <pc:spChg chg="mod">
          <ac:chgData name="Pierluigi Gioia" userId="9fb95aaf82a6cb45" providerId="LiveId" clId="{EE2132C3-544B-414A-A6DB-F3D3EFA6EEEE}" dt="2022-04-22T20:39:59.952" v="1997" actId="26606"/>
          <ac:spMkLst>
            <pc:docMk/>
            <pc:sldMk cId="1337686045" sldId="267"/>
            <ac:spMk id="2" creationId="{B95AF247-1CE5-4AB1-8735-091571305CFB}"/>
          </ac:spMkLst>
        </pc:spChg>
        <pc:spChg chg="mod">
          <ac:chgData name="Pierluigi Gioia" userId="9fb95aaf82a6cb45" providerId="LiveId" clId="{EE2132C3-544B-414A-A6DB-F3D3EFA6EEEE}" dt="2022-04-22T20:40:12.550" v="2000" actId="403"/>
          <ac:spMkLst>
            <pc:docMk/>
            <pc:sldMk cId="1337686045" sldId="267"/>
            <ac:spMk id="3" creationId="{564C62C1-A12A-44BB-9A69-107AC5ED4D48}"/>
          </ac:spMkLst>
        </pc:spChg>
        <pc:spChg chg="add">
          <ac:chgData name="Pierluigi Gioia" userId="9fb95aaf82a6cb45" providerId="LiveId" clId="{EE2132C3-544B-414A-A6DB-F3D3EFA6EEEE}" dt="2022-04-22T20:39:59.952" v="1997" actId="26606"/>
          <ac:spMkLst>
            <pc:docMk/>
            <pc:sldMk cId="1337686045" sldId="267"/>
            <ac:spMk id="9" creationId="{F13C74B1-5B17-4795-BED0-7140497B445A}"/>
          </ac:spMkLst>
        </pc:spChg>
        <pc:spChg chg="add">
          <ac:chgData name="Pierluigi Gioia" userId="9fb95aaf82a6cb45" providerId="LiveId" clId="{EE2132C3-544B-414A-A6DB-F3D3EFA6EEEE}" dt="2022-04-22T20:39:59.952" v="1997" actId="26606"/>
          <ac:spMkLst>
            <pc:docMk/>
            <pc:sldMk cId="1337686045" sldId="267"/>
            <ac:spMk id="11" creationId="{D4974D33-8DC5-464E-8C6D-BE58F0669C17}"/>
          </ac:spMkLst>
        </pc:spChg>
        <pc:picChg chg="add mod">
          <ac:chgData name="Pierluigi Gioia" userId="9fb95aaf82a6cb45" providerId="LiveId" clId="{EE2132C3-544B-414A-A6DB-F3D3EFA6EEEE}" dt="2022-04-22T20:39:59.952" v="1997" actId="26606"/>
          <ac:picMkLst>
            <pc:docMk/>
            <pc:sldMk cId="1337686045" sldId="267"/>
            <ac:picMk id="4" creationId="{C56E3D24-9368-4C0F-ABB0-4005563AD4A1}"/>
          </ac:picMkLst>
        </pc:picChg>
      </pc:sldChg>
      <pc:sldChg chg="addSp delSp modSp new mod setBg addAnim">
        <pc:chgData name="Pierluigi Gioia" userId="9fb95aaf82a6cb45" providerId="LiveId" clId="{EE2132C3-544B-414A-A6DB-F3D3EFA6EEEE}" dt="2022-04-22T20:41:12.264" v="2019"/>
        <pc:sldMkLst>
          <pc:docMk/>
          <pc:sldMk cId="3825037646" sldId="268"/>
        </pc:sldMkLst>
        <pc:spChg chg="mod">
          <ac:chgData name="Pierluigi Gioia" userId="9fb95aaf82a6cb45" providerId="LiveId" clId="{EE2132C3-544B-414A-A6DB-F3D3EFA6EEEE}" dt="2022-04-22T20:41:12.263" v="2018" actId="26606"/>
          <ac:spMkLst>
            <pc:docMk/>
            <pc:sldMk cId="3825037646" sldId="268"/>
            <ac:spMk id="2" creationId="{3C98D7CB-DD42-4EDB-8C90-2F75B9A0162B}"/>
          </ac:spMkLst>
        </pc:spChg>
        <pc:spChg chg="del mod">
          <ac:chgData name="Pierluigi Gioia" userId="9fb95aaf82a6cb45" providerId="LiveId" clId="{EE2132C3-544B-414A-A6DB-F3D3EFA6EEEE}" dt="2022-04-22T20:40:29.393" v="2015" actId="478"/>
          <ac:spMkLst>
            <pc:docMk/>
            <pc:sldMk cId="3825037646" sldId="268"/>
            <ac:spMk id="3" creationId="{C5819C88-CBB5-4EF1-B888-03AD932AB116}"/>
          </ac:spMkLst>
        </pc:spChg>
        <pc:spChg chg="add">
          <ac:chgData name="Pierluigi Gioia" userId="9fb95aaf82a6cb45" providerId="LiveId" clId="{EE2132C3-544B-414A-A6DB-F3D3EFA6EEEE}" dt="2022-04-22T20:41:12.263" v="2018" actId="26606"/>
          <ac:spMkLst>
            <pc:docMk/>
            <pc:sldMk cId="3825037646" sldId="268"/>
            <ac:spMk id="9" creationId="{9B7AD9F6-8CE7-4299-8FC6-328F4DCD3FF9}"/>
          </ac:spMkLst>
        </pc:spChg>
        <pc:spChg chg="add">
          <ac:chgData name="Pierluigi Gioia" userId="9fb95aaf82a6cb45" providerId="LiveId" clId="{EE2132C3-544B-414A-A6DB-F3D3EFA6EEEE}" dt="2022-04-22T20:41:12.263" v="2018" actId="26606"/>
          <ac:spMkLst>
            <pc:docMk/>
            <pc:sldMk cId="3825037646" sldId="268"/>
            <ac:spMk id="11" creationId="{F49775AF-8896-43EE-92C6-83497D6DC56F}"/>
          </ac:spMkLst>
        </pc:spChg>
        <pc:picChg chg="add mod">
          <ac:chgData name="Pierluigi Gioia" userId="9fb95aaf82a6cb45" providerId="LiveId" clId="{EE2132C3-544B-414A-A6DB-F3D3EFA6EEEE}" dt="2022-04-22T20:41:12.263" v="2018" actId="26606"/>
          <ac:picMkLst>
            <pc:docMk/>
            <pc:sldMk cId="3825037646" sldId="268"/>
            <ac:picMk id="4" creationId="{5A3FF107-EB12-4BC2-9F0E-384B86B103D8}"/>
          </ac:picMkLst>
        </pc:picChg>
      </pc:sldChg>
      <pc:sldChg chg="addSp modSp new mod">
        <pc:chgData name="Pierluigi Gioia" userId="9fb95aaf82a6cb45" providerId="LiveId" clId="{EE2132C3-544B-414A-A6DB-F3D3EFA6EEEE}" dt="2022-04-22T20:45:42.705" v="2337" actId="207"/>
        <pc:sldMkLst>
          <pc:docMk/>
          <pc:sldMk cId="1533892796" sldId="269"/>
        </pc:sldMkLst>
        <pc:spChg chg="mod">
          <ac:chgData name="Pierluigi Gioia" userId="9fb95aaf82a6cb45" providerId="LiveId" clId="{EE2132C3-544B-414A-A6DB-F3D3EFA6EEEE}" dt="2022-04-22T20:42:06.257" v="2040" actId="20577"/>
          <ac:spMkLst>
            <pc:docMk/>
            <pc:sldMk cId="1533892796" sldId="269"/>
            <ac:spMk id="2" creationId="{D52210E9-0FC6-4A25-8974-3310CE387673}"/>
          </ac:spMkLst>
        </pc:spChg>
        <pc:spChg chg="mod">
          <ac:chgData name="Pierluigi Gioia" userId="9fb95aaf82a6cb45" providerId="LiveId" clId="{EE2132C3-544B-414A-A6DB-F3D3EFA6EEEE}" dt="2022-04-22T20:45:42.705" v="2337" actId="207"/>
          <ac:spMkLst>
            <pc:docMk/>
            <pc:sldMk cId="1533892796" sldId="269"/>
            <ac:spMk id="3" creationId="{D32E0994-16F3-465C-B700-E93B33B83E2E}"/>
          </ac:spMkLst>
        </pc:spChg>
        <pc:picChg chg="add mod">
          <ac:chgData name="Pierluigi Gioia" userId="9fb95aaf82a6cb45" providerId="LiveId" clId="{EE2132C3-544B-414A-A6DB-F3D3EFA6EEEE}" dt="2022-04-22T20:45:26.451" v="2335" actId="1076"/>
          <ac:picMkLst>
            <pc:docMk/>
            <pc:sldMk cId="1533892796" sldId="269"/>
            <ac:picMk id="4" creationId="{2B036B11-8127-4CD3-8ACD-5501BAC22A5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25A45-CDC7-4E21-A433-9E0E24F8F6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250E329-B0E4-4F48-ADBB-17C52CEFDB33}">
      <dgm:prSet/>
      <dgm:spPr/>
      <dgm:t>
        <a:bodyPr/>
        <a:lstStyle/>
        <a:p>
          <a:r>
            <a:rPr lang="it-IT" b="1"/>
            <a:t>A. 5 agosto 358</a:t>
          </a:r>
          <a:endParaRPr lang="en-US"/>
        </a:p>
      </dgm:t>
    </dgm:pt>
    <dgm:pt modelId="{D282BB3D-542E-45A0-896F-5FD46674E0A3}" type="parTrans" cxnId="{C08822D7-FEB7-42E4-A0A9-5A032E086F2F}">
      <dgm:prSet/>
      <dgm:spPr/>
      <dgm:t>
        <a:bodyPr/>
        <a:lstStyle/>
        <a:p>
          <a:endParaRPr lang="en-US"/>
        </a:p>
      </dgm:t>
    </dgm:pt>
    <dgm:pt modelId="{9DEBCD64-4B71-49AD-9AE0-108264D26046}" type="sibTrans" cxnId="{C08822D7-FEB7-42E4-A0A9-5A032E086F2F}">
      <dgm:prSet/>
      <dgm:spPr/>
      <dgm:t>
        <a:bodyPr/>
        <a:lstStyle/>
        <a:p>
          <a:endParaRPr lang="en-US"/>
        </a:p>
      </dgm:t>
    </dgm:pt>
    <dgm:pt modelId="{FB636C32-067B-4204-9E4D-761EDE08B4A3}">
      <dgm:prSet/>
      <dgm:spPr/>
      <dgm:t>
        <a:bodyPr/>
        <a:lstStyle/>
        <a:p>
          <a:r>
            <a:rPr lang="it-IT" b="1"/>
            <a:t>B. 10 aprile 2003</a:t>
          </a:r>
          <a:endParaRPr lang="en-US"/>
        </a:p>
      </dgm:t>
    </dgm:pt>
    <dgm:pt modelId="{833BA489-7DE5-4062-ADFB-9BAFBE7EEF78}" type="parTrans" cxnId="{419E7DAB-7C0F-47C7-86B5-9BD65E716B58}">
      <dgm:prSet/>
      <dgm:spPr/>
      <dgm:t>
        <a:bodyPr/>
        <a:lstStyle/>
        <a:p>
          <a:endParaRPr lang="en-US"/>
        </a:p>
      </dgm:t>
    </dgm:pt>
    <dgm:pt modelId="{1263BC0A-4F6A-4167-960E-D68917522516}" type="sibTrans" cxnId="{419E7DAB-7C0F-47C7-86B5-9BD65E716B58}">
      <dgm:prSet/>
      <dgm:spPr/>
      <dgm:t>
        <a:bodyPr/>
        <a:lstStyle/>
        <a:p>
          <a:endParaRPr lang="en-US"/>
        </a:p>
      </dgm:t>
    </dgm:pt>
    <dgm:pt modelId="{72083E30-9199-4941-BD5D-904BC6CCF870}">
      <dgm:prSet/>
      <dgm:spPr/>
      <dgm:t>
        <a:bodyPr/>
        <a:lstStyle/>
        <a:p>
          <a:r>
            <a:rPr lang="it-IT" b="1"/>
            <a:t>C. 25 dicembre 1994</a:t>
          </a:r>
          <a:endParaRPr lang="en-US"/>
        </a:p>
      </dgm:t>
    </dgm:pt>
    <dgm:pt modelId="{5C74BEDA-0BA7-4349-9E72-5B692B34868E}" type="parTrans" cxnId="{C4587CE1-5D54-45A5-AB4A-534FBE40B369}">
      <dgm:prSet/>
      <dgm:spPr/>
      <dgm:t>
        <a:bodyPr/>
        <a:lstStyle/>
        <a:p>
          <a:endParaRPr lang="en-US"/>
        </a:p>
      </dgm:t>
    </dgm:pt>
    <dgm:pt modelId="{0D1E6B5A-D117-48AA-8EB2-056E57E37373}" type="sibTrans" cxnId="{C4587CE1-5D54-45A5-AB4A-534FBE40B369}">
      <dgm:prSet/>
      <dgm:spPr/>
      <dgm:t>
        <a:bodyPr/>
        <a:lstStyle/>
        <a:p>
          <a:endParaRPr lang="en-US"/>
        </a:p>
      </dgm:t>
    </dgm:pt>
    <dgm:pt modelId="{61DACF12-4CE9-4C65-B3BC-2CAC9F7C5412}" type="pres">
      <dgm:prSet presAssocID="{D1025A45-CDC7-4E21-A433-9E0E24F8F6D2}" presName="root" presStyleCnt="0">
        <dgm:presLayoutVars>
          <dgm:dir/>
          <dgm:resizeHandles val="exact"/>
        </dgm:presLayoutVars>
      </dgm:prSet>
      <dgm:spPr/>
    </dgm:pt>
    <dgm:pt modelId="{4AC972D9-2635-4335-AB06-52C23474151C}" type="pres">
      <dgm:prSet presAssocID="{B250E329-B0E4-4F48-ADBB-17C52CEFDB33}" presName="compNode" presStyleCnt="0"/>
      <dgm:spPr/>
    </dgm:pt>
    <dgm:pt modelId="{B571436B-870C-496E-8D15-5B22099AAB43}" type="pres">
      <dgm:prSet presAssocID="{B250E329-B0E4-4F48-ADBB-17C52CEFDB33}" presName="bgRect" presStyleLbl="bgShp" presStyleIdx="0" presStyleCnt="3"/>
      <dgm:spPr/>
    </dgm:pt>
    <dgm:pt modelId="{8B8AAF04-4AB2-47F1-8D31-AC3A928ADB4F}" type="pres">
      <dgm:prSet presAssocID="{B250E329-B0E4-4F48-ADBB-17C52CEFDB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eroplano"/>
        </a:ext>
      </dgm:extLst>
    </dgm:pt>
    <dgm:pt modelId="{83E9FAF7-41D7-4DD0-91F8-4882FCD8BAE0}" type="pres">
      <dgm:prSet presAssocID="{B250E329-B0E4-4F48-ADBB-17C52CEFDB33}" presName="spaceRect" presStyleCnt="0"/>
      <dgm:spPr/>
    </dgm:pt>
    <dgm:pt modelId="{E450789C-9430-4C1D-BD98-566FB54AC69B}" type="pres">
      <dgm:prSet presAssocID="{B250E329-B0E4-4F48-ADBB-17C52CEFDB33}" presName="parTx" presStyleLbl="revTx" presStyleIdx="0" presStyleCnt="3">
        <dgm:presLayoutVars>
          <dgm:chMax val="0"/>
          <dgm:chPref val="0"/>
        </dgm:presLayoutVars>
      </dgm:prSet>
      <dgm:spPr/>
    </dgm:pt>
    <dgm:pt modelId="{51D3C6F2-F3F0-4797-B1FE-4527B5BAD827}" type="pres">
      <dgm:prSet presAssocID="{9DEBCD64-4B71-49AD-9AE0-108264D26046}" presName="sibTrans" presStyleCnt="0"/>
      <dgm:spPr/>
    </dgm:pt>
    <dgm:pt modelId="{48807775-2A03-404B-95E9-9F64482E8CE0}" type="pres">
      <dgm:prSet presAssocID="{FB636C32-067B-4204-9E4D-761EDE08B4A3}" presName="compNode" presStyleCnt="0"/>
      <dgm:spPr/>
    </dgm:pt>
    <dgm:pt modelId="{C1B6B76B-B156-41A3-9D4A-77A5A81BF0FD}" type="pres">
      <dgm:prSet presAssocID="{FB636C32-067B-4204-9E4D-761EDE08B4A3}" presName="bgRect" presStyleLbl="bgShp" presStyleIdx="1" presStyleCnt="3"/>
      <dgm:spPr/>
    </dgm:pt>
    <dgm:pt modelId="{B6D295CA-1C58-4250-BCD4-5608B076F603}" type="pres">
      <dgm:prSet presAssocID="{FB636C32-067B-4204-9E4D-761EDE08B4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rca"/>
        </a:ext>
      </dgm:extLst>
    </dgm:pt>
    <dgm:pt modelId="{0DF123D9-D2B9-414E-B965-C9201C95CCCF}" type="pres">
      <dgm:prSet presAssocID="{FB636C32-067B-4204-9E4D-761EDE08B4A3}" presName="spaceRect" presStyleCnt="0"/>
      <dgm:spPr/>
    </dgm:pt>
    <dgm:pt modelId="{8A7B906A-02C1-484E-AADD-575E17199774}" type="pres">
      <dgm:prSet presAssocID="{FB636C32-067B-4204-9E4D-761EDE08B4A3}" presName="parTx" presStyleLbl="revTx" presStyleIdx="1" presStyleCnt="3">
        <dgm:presLayoutVars>
          <dgm:chMax val="0"/>
          <dgm:chPref val="0"/>
        </dgm:presLayoutVars>
      </dgm:prSet>
      <dgm:spPr/>
    </dgm:pt>
    <dgm:pt modelId="{C2FC9671-E2DE-4E64-957E-21FC3CA41DF5}" type="pres">
      <dgm:prSet presAssocID="{1263BC0A-4F6A-4167-960E-D68917522516}" presName="sibTrans" presStyleCnt="0"/>
      <dgm:spPr/>
    </dgm:pt>
    <dgm:pt modelId="{D0FACCEB-6120-406B-ADF9-A8D1214C3BD8}" type="pres">
      <dgm:prSet presAssocID="{72083E30-9199-4941-BD5D-904BC6CCF870}" presName="compNode" presStyleCnt="0"/>
      <dgm:spPr/>
    </dgm:pt>
    <dgm:pt modelId="{0B51C026-F1AE-4026-9FCB-8C4B43A9F8FC}" type="pres">
      <dgm:prSet presAssocID="{72083E30-9199-4941-BD5D-904BC6CCF870}" presName="bgRect" presStyleLbl="bgShp" presStyleIdx="2" presStyleCnt="3"/>
      <dgm:spPr/>
    </dgm:pt>
    <dgm:pt modelId="{06422FB1-49F6-4403-A3E3-6BCE3A6DB0A0}" type="pres">
      <dgm:prSet presAssocID="{72083E30-9199-4941-BD5D-904BC6CCF8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dentici"/>
        </a:ext>
      </dgm:extLst>
    </dgm:pt>
    <dgm:pt modelId="{C8AA1137-A79F-487A-9C70-A5BB51BA7C9B}" type="pres">
      <dgm:prSet presAssocID="{72083E30-9199-4941-BD5D-904BC6CCF870}" presName="spaceRect" presStyleCnt="0"/>
      <dgm:spPr/>
    </dgm:pt>
    <dgm:pt modelId="{5C1E07FE-E1BF-48CF-9923-899473019638}" type="pres">
      <dgm:prSet presAssocID="{72083E30-9199-4941-BD5D-904BC6CCF870}" presName="parTx" presStyleLbl="revTx" presStyleIdx="2" presStyleCnt="3">
        <dgm:presLayoutVars>
          <dgm:chMax val="0"/>
          <dgm:chPref val="0"/>
        </dgm:presLayoutVars>
      </dgm:prSet>
      <dgm:spPr/>
    </dgm:pt>
  </dgm:ptLst>
  <dgm:cxnLst>
    <dgm:cxn modelId="{3FCA0F3D-3D57-44EE-8242-F9A398AD3F80}" type="presOf" srcId="{D1025A45-CDC7-4E21-A433-9E0E24F8F6D2}" destId="{61DACF12-4CE9-4C65-B3BC-2CAC9F7C5412}" srcOrd="0" destOrd="0" presId="urn:microsoft.com/office/officeart/2018/2/layout/IconVerticalSolidList"/>
    <dgm:cxn modelId="{F992AB87-51E4-4058-8DAA-315A3721DCF9}" type="presOf" srcId="{FB636C32-067B-4204-9E4D-761EDE08B4A3}" destId="{8A7B906A-02C1-484E-AADD-575E17199774}" srcOrd="0" destOrd="0" presId="urn:microsoft.com/office/officeart/2018/2/layout/IconVerticalSolidList"/>
    <dgm:cxn modelId="{BE9693A7-6B28-4179-B367-CF5515B312CF}" type="presOf" srcId="{72083E30-9199-4941-BD5D-904BC6CCF870}" destId="{5C1E07FE-E1BF-48CF-9923-899473019638}" srcOrd="0" destOrd="0" presId="urn:microsoft.com/office/officeart/2018/2/layout/IconVerticalSolidList"/>
    <dgm:cxn modelId="{419E7DAB-7C0F-47C7-86B5-9BD65E716B58}" srcId="{D1025A45-CDC7-4E21-A433-9E0E24F8F6D2}" destId="{FB636C32-067B-4204-9E4D-761EDE08B4A3}" srcOrd="1" destOrd="0" parTransId="{833BA489-7DE5-4062-ADFB-9BAFBE7EEF78}" sibTransId="{1263BC0A-4F6A-4167-960E-D68917522516}"/>
    <dgm:cxn modelId="{C08822D7-FEB7-42E4-A0A9-5A032E086F2F}" srcId="{D1025A45-CDC7-4E21-A433-9E0E24F8F6D2}" destId="{B250E329-B0E4-4F48-ADBB-17C52CEFDB33}" srcOrd="0" destOrd="0" parTransId="{D282BB3D-542E-45A0-896F-5FD46674E0A3}" sibTransId="{9DEBCD64-4B71-49AD-9AE0-108264D26046}"/>
    <dgm:cxn modelId="{C4587CE1-5D54-45A5-AB4A-534FBE40B369}" srcId="{D1025A45-CDC7-4E21-A433-9E0E24F8F6D2}" destId="{72083E30-9199-4941-BD5D-904BC6CCF870}" srcOrd="2" destOrd="0" parTransId="{5C74BEDA-0BA7-4349-9E72-5B692B34868E}" sibTransId="{0D1E6B5A-D117-48AA-8EB2-056E57E37373}"/>
    <dgm:cxn modelId="{648F97F0-D065-4B45-B582-708890F6B52A}" type="presOf" srcId="{B250E329-B0E4-4F48-ADBB-17C52CEFDB33}" destId="{E450789C-9430-4C1D-BD98-566FB54AC69B}" srcOrd="0" destOrd="0" presId="urn:microsoft.com/office/officeart/2018/2/layout/IconVerticalSolidList"/>
    <dgm:cxn modelId="{85286A48-302C-4AC5-AE99-58A99DBFCC19}" type="presParOf" srcId="{61DACF12-4CE9-4C65-B3BC-2CAC9F7C5412}" destId="{4AC972D9-2635-4335-AB06-52C23474151C}" srcOrd="0" destOrd="0" presId="urn:microsoft.com/office/officeart/2018/2/layout/IconVerticalSolidList"/>
    <dgm:cxn modelId="{2C143B01-1879-43FA-AB34-6CCD6A788224}" type="presParOf" srcId="{4AC972D9-2635-4335-AB06-52C23474151C}" destId="{B571436B-870C-496E-8D15-5B22099AAB43}" srcOrd="0" destOrd="0" presId="urn:microsoft.com/office/officeart/2018/2/layout/IconVerticalSolidList"/>
    <dgm:cxn modelId="{417C563C-7C24-4485-8651-1A4F00B3597A}" type="presParOf" srcId="{4AC972D9-2635-4335-AB06-52C23474151C}" destId="{8B8AAF04-4AB2-47F1-8D31-AC3A928ADB4F}" srcOrd="1" destOrd="0" presId="urn:microsoft.com/office/officeart/2018/2/layout/IconVerticalSolidList"/>
    <dgm:cxn modelId="{2DA24F36-DBA1-4E64-A32A-CDEF44A282A1}" type="presParOf" srcId="{4AC972D9-2635-4335-AB06-52C23474151C}" destId="{83E9FAF7-41D7-4DD0-91F8-4882FCD8BAE0}" srcOrd="2" destOrd="0" presId="urn:microsoft.com/office/officeart/2018/2/layout/IconVerticalSolidList"/>
    <dgm:cxn modelId="{657C6BD0-28DA-451D-A8AF-64FA0D78AD05}" type="presParOf" srcId="{4AC972D9-2635-4335-AB06-52C23474151C}" destId="{E450789C-9430-4C1D-BD98-566FB54AC69B}" srcOrd="3" destOrd="0" presId="urn:microsoft.com/office/officeart/2018/2/layout/IconVerticalSolidList"/>
    <dgm:cxn modelId="{1A844A2B-CDC4-4CAF-BBB9-DD584CBF8AE1}" type="presParOf" srcId="{61DACF12-4CE9-4C65-B3BC-2CAC9F7C5412}" destId="{51D3C6F2-F3F0-4797-B1FE-4527B5BAD827}" srcOrd="1" destOrd="0" presId="urn:microsoft.com/office/officeart/2018/2/layout/IconVerticalSolidList"/>
    <dgm:cxn modelId="{019F8293-03BE-4805-8FCF-150AF87047D9}" type="presParOf" srcId="{61DACF12-4CE9-4C65-B3BC-2CAC9F7C5412}" destId="{48807775-2A03-404B-95E9-9F64482E8CE0}" srcOrd="2" destOrd="0" presId="urn:microsoft.com/office/officeart/2018/2/layout/IconVerticalSolidList"/>
    <dgm:cxn modelId="{837DCDAF-3817-4AEF-9F80-3BE12108FB8F}" type="presParOf" srcId="{48807775-2A03-404B-95E9-9F64482E8CE0}" destId="{C1B6B76B-B156-41A3-9D4A-77A5A81BF0FD}" srcOrd="0" destOrd="0" presId="urn:microsoft.com/office/officeart/2018/2/layout/IconVerticalSolidList"/>
    <dgm:cxn modelId="{6336F6CA-B63C-4496-A9AD-FEE4C09C2888}" type="presParOf" srcId="{48807775-2A03-404B-95E9-9F64482E8CE0}" destId="{B6D295CA-1C58-4250-BCD4-5608B076F603}" srcOrd="1" destOrd="0" presId="urn:microsoft.com/office/officeart/2018/2/layout/IconVerticalSolidList"/>
    <dgm:cxn modelId="{9341AB53-61E1-4499-A0F5-E80490C0F1C3}" type="presParOf" srcId="{48807775-2A03-404B-95E9-9F64482E8CE0}" destId="{0DF123D9-D2B9-414E-B965-C9201C95CCCF}" srcOrd="2" destOrd="0" presId="urn:microsoft.com/office/officeart/2018/2/layout/IconVerticalSolidList"/>
    <dgm:cxn modelId="{763060F0-04D0-451B-871B-07BCC294A725}" type="presParOf" srcId="{48807775-2A03-404B-95E9-9F64482E8CE0}" destId="{8A7B906A-02C1-484E-AADD-575E17199774}" srcOrd="3" destOrd="0" presId="urn:microsoft.com/office/officeart/2018/2/layout/IconVerticalSolidList"/>
    <dgm:cxn modelId="{2712F551-5D0D-4871-8773-75BF89CC665B}" type="presParOf" srcId="{61DACF12-4CE9-4C65-B3BC-2CAC9F7C5412}" destId="{C2FC9671-E2DE-4E64-957E-21FC3CA41DF5}" srcOrd="3" destOrd="0" presId="urn:microsoft.com/office/officeart/2018/2/layout/IconVerticalSolidList"/>
    <dgm:cxn modelId="{0385F8DA-0D1A-4FE5-9273-D392AA15B852}" type="presParOf" srcId="{61DACF12-4CE9-4C65-B3BC-2CAC9F7C5412}" destId="{D0FACCEB-6120-406B-ADF9-A8D1214C3BD8}" srcOrd="4" destOrd="0" presId="urn:microsoft.com/office/officeart/2018/2/layout/IconVerticalSolidList"/>
    <dgm:cxn modelId="{8C18AC02-C8DE-4AA2-837F-D470E7450B52}" type="presParOf" srcId="{D0FACCEB-6120-406B-ADF9-A8D1214C3BD8}" destId="{0B51C026-F1AE-4026-9FCB-8C4B43A9F8FC}" srcOrd="0" destOrd="0" presId="urn:microsoft.com/office/officeart/2018/2/layout/IconVerticalSolidList"/>
    <dgm:cxn modelId="{34D0620C-C54B-4B1E-8B6C-A16333C86EEF}" type="presParOf" srcId="{D0FACCEB-6120-406B-ADF9-A8D1214C3BD8}" destId="{06422FB1-49F6-4403-A3E3-6BCE3A6DB0A0}" srcOrd="1" destOrd="0" presId="urn:microsoft.com/office/officeart/2018/2/layout/IconVerticalSolidList"/>
    <dgm:cxn modelId="{8A8BFB54-48F9-417D-8C77-B6BE5D62A6D3}" type="presParOf" srcId="{D0FACCEB-6120-406B-ADF9-A8D1214C3BD8}" destId="{C8AA1137-A79F-487A-9C70-A5BB51BA7C9B}" srcOrd="2" destOrd="0" presId="urn:microsoft.com/office/officeart/2018/2/layout/IconVerticalSolidList"/>
    <dgm:cxn modelId="{EC1182B6-83A3-4536-A741-644FE71DCA15}" type="presParOf" srcId="{D0FACCEB-6120-406B-ADF9-A8D1214C3BD8}" destId="{5C1E07FE-E1BF-48CF-9923-8994730196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1436B-870C-496E-8D15-5B22099AAB43}">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AAF04-4AB2-47F1-8D31-AC3A928ADB4F}">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50789C-9430-4C1D-BD98-566FB54AC69B}">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it-IT" sz="2500" b="1" kern="1200"/>
            <a:t>A. 5 agosto 358</a:t>
          </a:r>
          <a:endParaRPr lang="en-US" sz="2500" kern="1200"/>
        </a:p>
      </dsp:txBody>
      <dsp:txXfrm>
        <a:off x="1816103" y="671"/>
        <a:ext cx="4447536" cy="1572384"/>
      </dsp:txXfrm>
    </dsp:sp>
    <dsp:sp modelId="{C1B6B76B-B156-41A3-9D4A-77A5A81BF0FD}">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295CA-1C58-4250-BCD4-5608B076F603}">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7B906A-02C1-484E-AADD-575E17199774}">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it-IT" sz="2500" b="1" kern="1200"/>
            <a:t>B. 10 aprile 2003</a:t>
          </a:r>
          <a:endParaRPr lang="en-US" sz="2500" kern="1200"/>
        </a:p>
      </dsp:txBody>
      <dsp:txXfrm>
        <a:off x="1816103" y="1966151"/>
        <a:ext cx="4447536" cy="1572384"/>
      </dsp:txXfrm>
    </dsp:sp>
    <dsp:sp modelId="{0B51C026-F1AE-4026-9FCB-8C4B43A9F8FC}">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422FB1-49F6-4403-A3E3-6BCE3A6DB0A0}">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1E07FE-E1BF-48CF-9923-899473019638}">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it-IT" sz="2500" b="1" kern="1200"/>
            <a:t>C. 25 dicembre 1994</a:t>
          </a:r>
          <a:endParaRPr lang="en-US" sz="2500" kern="1200"/>
        </a:p>
      </dsp:txBody>
      <dsp:txXfrm>
        <a:off x="1816103" y="3931632"/>
        <a:ext cx="4447536" cy="15723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FA5477-6093-4292-9EDB-193092964D7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AAAB417-38F1-445B-92BF-34A72BB62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0E990D8-6E22-47B3-952F-2ABBBC6F93A4}"/>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5" name="Segnaposto piè di pagina 4">
            <a:extLst>
              <a:ext uri="{FF2B5EF4-FFF2-40B4-BE49-F238E27FC236}">
                <a16:creationId xmlns:a16="http://schemas.microsoft.com/office/drawing/2014/main" id="{2C9D9D16-BFDE-44D1-867B-1E82E01BD5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70379B-E5FE-41DB-8B7F-D18BDD3484AA}"/>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1110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D64F99-5568-491F-AFD7-D2109222741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7C88068-5A5A-4DA0-8C69-F591183B28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13FFF38-2D56-4D9A-BDA8-CA67A3AFEFC3}"/>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5" name="Segnaposto piè di pagina 4">
            <a:extLst>
              <a:ext uri="{FF2B5EF4-FFF2-40B4-BE49-F238E27FC236}">
                <a16:creationId xmlns:a16="http://schemas.microsoft.com/office/drawing/2014/main" id="{B80DF686-727F-464A-A612-EDEBEDB4D9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038579-B4E1-4774-8645-CDB6E2048F65}"/>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374546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93158F-1B7D-4730-A0AE-2E5D0EE4C36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008E070-F054-40BC-8220-A0120B904E5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34E4F5-4D64-4F39-BCB3-81E7192E67C4}"/>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5" name="Segnaposto piè di pagina 4">
            <a:extLst>
              <a:ext uri="{FF2B5EF4-FFF2-40B4-BE49-F238E27FC236}">
                <a16:creationId xmlns:a16="http://schemas.microsoft.com/office/drawing/2014/main" id="{939B5AF4-3E90-4676-A2D1-53440F2443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FCE89B-017A-474F-91E4-99650ACA04B5}"/>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392932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D08300-6584-4691-B00A-88645A96458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BD72E6-851D-4614-83BF-4F4E7B9B59F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4C7941-08CE-4664-8CE1-7A1400B0EBD7}"/>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5" name="Segnaposto piè di pagina 4">
            <a:extLst>
              <a:ext uri="{FF2B5EF4-FFF2-40B4-BE49-F238E27FC236}">
                <a16:creationId xmlns:a16="http://schemas.microsoft.com/office/drawing/2014/main" id="{341CCDBE-B085-4353-B0FA-3E9E825E2E9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917B24-A122-4D87-AC7D-A6E14608F1EC}"/>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377803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24A6B3-8DE0-463D-952B-FD77F7D930F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B7DF66D-5F4B-4C53-BD9E-6E263D109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26553E0-EA84-4D71-A23D-2A2CD1AAC131}"/>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5" name="Segnaposto piè di pagina 4">
            <a:extLst>
              <a:ext uri="{FF2B5EF4-FFF2-40B4-BE49-F238E27FC236}">
                <a16:creationId xmlns:a16="http://schemas.microsoft.com/office/drawing/2014/main" id="{7631583A-CA94-4DB7-A3B8-A3113B5398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055DCB4-470F-46C1-A54F-558D0E086DFB}"/>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353961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6B3527-2294-401C-B969-24762E5F606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D8C9DE-8FCB-4F60-98BD-1AC293C88E2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A3F34F-7375-4854-99F9-F8706F8768A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B5602CE-6D20-43D8-A68C-D9AAE72A7859}"/>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6" name="Segnaposto piè di pagina 5">
            <a:extLst>
              <a:ext uri="{FF2B5EF4-FFF2-40B4-BE49-F238E27FC236}">
                <a16:creationId xmlns:a16="http://schemas.microsoft.com/office/drawing/2014/main" id="{3FC40D86-680C-4E85-8AD4-837D6109D2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67D1AEF-868E-45BA-A3C9-A05F4ABCE09B}"/>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281309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E66F6A-ECA8-4D2D-BD91-66947FC6550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D30835-2A9D-4C34-AA24-23C0F0160F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7F716BE-4E9C-40E4-8731-080B93C5408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456ED27-25AE-476D-B36C-5D3D184AC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FD412EB-9BF9-4781-B172-30530F93202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CB2AEF7-F3AF-4894-9060-B0FE1109F442}"/>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8" name="Segnaposto piè di pagina 7">
            <a:extLst>
              <a:ext uri="{FF2B5EF4-FFF2-40B4-BE49-F238E27FC236}">
                <a16:creationId xmlns:a16="http://schemas.microsoft.com/office/drawing/2014/main" id="{ED4DD84B-B27C-4552-AA7B-62930D19848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7DEB558-8216-4E1B-A7C9-09C3B67A695B}"/>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211186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11DD7D-6582-445D-9A43-7934A502F7A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AF2FBA7-B14F-4023-B651-9963E2974A91}"/>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4" name="Segnaposto piè di pagina 3">
            <a:extLst>
              <a:ext uri="{FF2B5EF4-FFF2-40B4-BE49-F238E27FC236}">
                <a16:creationId xmlns:a16="http://schemas.microsoft.com/office/drawing/2014/main" id="{8738CB76-87F7-4622-9E65-9A437467E96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15318D7-A0BB-4EAA-B4F0-A9A2190D29BE}"/>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6283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AF5AF0C-8DB7-4009-A68E-BE8D2671CB92}"/>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3" name="Segnaposto piè di pagina 2">
            <a:extLst>
              <a:ext uri="{FF2B5EF4-FFF2-40B4-BE49-F238E27FC236}">
                <a16:creationId xmlns:a16="http://schemas.microsoft.com/office/drawing/2014/main" id="{35E99083-8E89-483C-B16D-02ED0B0FAF2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753F75C-CF53-4949-A967-8DB8B46D24CD}"/>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394485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2D34B-5BA5-4B8A-84C0-985CDDC8615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28CDB4-47C6-45E9-8F1F-1AA9F963F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9EB89B6-28F5-40EE-810B-3900398F9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146698C-C04F-40B7-B093-918EA52ECEB2}"/>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6" name="Segnaposto piè di pagina 5">
            <a:extLst>
              <a:ext uri="{FF2B5EF4-FFF2-40B4-BE49-F238E27FC236}">
                <a16:creationId xmlns:a16="http://schemas.microsoft.com/office/drawing/2014/main" id="{07AF0D75-21E1-4ACC-84FC-B9C4F30708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E4FD4F-F88F-4E05-B21E-A022A6098B52}"/>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385012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515D94-4F04-4AB9-AB55-B628AF60CC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A239F7E-4113-4E1A-AE43-06B03C977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29622B9-4F9A-4211-A1D5-AB74616B7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6F926D-B53B-4E95-B88C-C72B6261A073}"/>
              </a:ext>
            </a:extLst>
          </p:cNvPr>
          <p:cNvSpPr>
            <a:spLocks noGrp="1"/>
          </p:cNvSpPr>
          <p:nvPr>
            <p:ph type="dt" sz="half" idx="10"/>
          </p:nvPr>
        </p:nvSpPr>
        <p:spPr/>
        <p:txBody>
          <a:bodyPr/>
          <a:lstStyle/>
          <a:p>
            <a:fld id="{89BB1293-3578-47AC-8CE1-E4E3AFCAE528}" type="datetimeFigureOut">
              <a:rPr lang="it-IT" smtClean="0"/>
              <a:t>22/04/2022</a:t>
            </a:fld>
            <a:endParaRPr lang="it-IT"/>
          </a:p>
        </p:txBody>
      </p:sp>
      <p:sp>
        <p:nvSpPr>
          <p:cNvPr id="6" name="Segnaposto piè di pagina 5">
            <a:extLst>
              <a:ext uri="{FF2B5EF4-FFF2-40B4-BE49-F238E27FC236}">
                <a16:creationId xmlns:a16="http://schemas.microsoft.com/office/drawing/2014/main" id="{BD06D5F2-5D87-479F-8D3C-F1EFA0F67A2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59A69E0-61D1-44AC-BEFE-B4C568B09F08}"/>
              </a:ext>
            </a:extLst>
          </p:cNvPr>
          <p:cNvSpPr>
            <a:spLocks noGrp="1"/>
          </p:cNvSpPr>
          <p:nvPr>
            <p:ph type="sldNum" sz="quarter" idx="12"/>
          </p:nvPr>
        </p:nvSpPr>
        <p:spPr/>
        <p:txBody>
          <a:bodyPr/>
          <a:lstStyle/>
          <a:p>
            <a:fld id="{D2FCD31F-1469-4B78-B5EE-78FDEE80DCA8}" type="slidenum">
              <a:rPr lang="it-IT" smtClean="0"/>
              <a:t>‹N›</a:t>
            </a:fld>
            <a:endParaRPr lang="it-IT"/>
          </a:p>
        </p:txBody>
      </p:sp>
    </p:spTree>
    <p:extLst>
      <p:ext uri="{BB962C8B-B14F-4D97-AF65-F5344CB8AC3E}">
        <p14:creationId xmlns:p14="http://schemas.microsoft.com/office/powerpoint/2010/main" val="391526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2315CE5-0D11-4E3B-B309-E64974E7F3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D4B189-534A-4C77-8673-4DE08E28C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F86B79-AE41-4B5A-A771-B9EB96936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B1293-3578-47AC-8CE1-E4E3AFCAE528}" type="datetimeFigureOut">
              <a:rPr lang="it-IT" smtClean="0"/>
              <a:t>22/04/2022</a:t>
            </a:fld>
            <a:endParaRPr lang="it-IT"/>
          </a:p>
        </p:txBody>
      </p:sp>
      <p:sp>
        <p:nvSpPr>
          <p:cNvPr id="5" name="Segnaposto piè di pagina 4">
            <a:extLst>
              <a:ext uri="{FF2B5EF4-FFF2-40B4-BE49-F238E27FC236}">
                <a16:creationId xmlns:a16="http://schemas.microsoft.com/office/drawing/2014/main" id="{748808DB-60B9-4324-BEA6-D8C5671F6D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BB1B226-7369-43C2-966C-BC67DE394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CD31F-1469-4B78-B5EE-78FDEE80DCA8}" type="slidenum">
              <a:rPr lang="it-IT" smtClean="0"/>
              <a:t>‹N›</a:t>
            </a:fld>
            <a:endParaRPr lang="it-IT"/>
          </a:p>
        </p:txBody>
      </p:sp>
    </p:spTree>
    <p:extLst>
      <p:ext uri="{BB962C8B-B14F-4D97-AF65-F5344CB8AC3E}">
        <p14:creationId xmlns:p14="http://schemas.microsoft.com/office/powerpoint/2010/main" val="4013910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D9D66E-F14C-41A3-B15F-686FDAE2C21A}"/>
              </a:ext>
            </a:extLst>
          </p:cNvPr>
          <p:cNvSpPr>
            <a:spLocks noGrp="1"/>
          </p:cNvSpPr>
          <p:nvPr>
            <p:ph type="ctrTitle"/>
          </p:nvPr>
        </p:nvSpPr>
        <p:spPr>
          <a:xfrm>
            <a:off x="1450109" y="390525"/>
            <a:ext cx="9144000" cy="2387600"/>
          </a:xfrm>
        </p:spPr>
        <p:txBody>
          <a:bodyPr/>
          <a:lstStyle/>
          <a:p>
            <a:r>
              <a:rPr lang="it-IT" dirty="0"/>
              <a:t>Natale al sole, </a:t>
            </a:r>
            <a:br>
              <a:rPr lang="it-IT" dirty="0"/>
            </a:br>
            <a:r>
              <a:rPr lang="it-IT" dirty="0"/>
              <a:t>Pasqua col tizzone?</a:t>
            </a:r>
          </a:p>
        </p:txBody>
      </p:sp>
      <p:pic>
        <p:nvPicPr>
          <p:cNvPr id="4" name="Immagine 3">
            <a:extLst>
              <a:ext uri="{FF2B5EF4-FFF2-40B4-BE49-F238E27FC236}">
                <a16:creationId xmlns:a16="http://schemas.microsoft.com/office/drawing/2014/main" id="{65D5CEF3-2592-48C1-B173-900EA7E4A4BD}"/>
              </a:ext>
            </a:extLst>
          </p:cNvPr>
          <p:cNvPicPr>
            <a:picLocks noChangeAspect="1"/>
          </p:cNvPicPr>
          <p:nvPr/>
        </p:nvPicPr>
        <p:blipFill>
          <a:blip r:embed="rId2"/>
          <a:stretch>
            <a:fillRect/>
          </a:stretch>
        </p:blipFill>
        <p:spPr>
          <a:xfrm>
            <a:off x="1022060" y="2955493"/>
            <a:ext cx="4752609" cy="3094325"/>
          </a:xfrm>
          <a:prstGeom prst="rect">
            <a:avLst/>
          </a:prstGeom>
        </p:spPr>
      </p:pic>
      <p:pic>
        <p:nvPicPr>
          <p:cNvPr id="5" name="Immagine 4">
            <a:extLst>
              <a:ext uri="{FF2B5EF4-FFF2-40B4-BE49-F238E27FC236}">
                <a16:creationId xmlns:a16="http://schemas.microsoft.com/office/drawing/2014/main" id="{2968F5FD-76BB-41C9-A592-A482B09A42BB}"/>
              </a:ext>
            </a:extLst>
          </p:cNvPr>
          <p:cNvPicPr>
            <a:picLocks noChangeAspect="1"/>
          </p:cNvPicPr>
          <p:nvPr/>
        </p:nvPicPr>
        <p:blipFill>
          <a:blip r:embed="rId3"/>
          <a:stretch>
            <a:fillRect/>
          </a:stretch>
        </p:blipFill>
        <p:spPr>
          <a:xfrm>
            <a:off x="7082561" y="3311525"/>
            <a:ext cx="4742548" cy="3155950"/>
          </a:xfrm>
          <a:prstGeom prst="rect">
            <a:avLst/>
          </a:prstGeom>
        </p:spPr>
      </p:pic>
    </p:spTree>
    <p:extLst>
      <p:ext uri="{BB962C8B-B14F-4D97-AF65-F5344CB8AC3E}">
        <p14:creationId xmlns:p14="http://schemas.microsoft.com/office/powerpoint/2010/main" val="117566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B0C17E4-986F-4991-855D-067BA537ACE9}"/>
              </a:ext>
            </a:extLst>
          </p:cNvPr>
          <p:cNvSpPr>
            <a:spLocks noGrp="1"/>
          </p:cNvSpPr>
          <p:nvPr>
            <p:ph type="title"/>
          </p:nvPr>
        </p:nvSpPr>
        <p:spPr>
          <a:xfrm>
            <a:off x="640080" y="325369"/>
            <a:ext cx="4368602" cy="1956841"/>
          </a:xfrm>
        </p:spPr>
        <p:txBody>
          <a:bodyPr anchor="b">
            <a:normAutofit/>
          </a:bodyPr>
          <a:lstStyle/>
          <a:p>
            <a:r>
              <a:rPr lang="it-IT" sz="5400"/>
              <a:t>Statistiche impazzite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2F3DE89-3C84-473A-8599-ABB0EF9F1211}"/>
              </a:ext>
            </a:extLst>
          </p:cNvPr>
          <p:cNvSpPr>
            <a:spLocks noGrp="1"/>
          </p:cNvSpPr>
          <p:nvPr>
            <p:ph idx="1"/>
          </p:nvPr>
        </p:nvSpPr>
        <p:spPr>
          <a:xfrm>
            <a:off x="640080" y="2872899"/>
            <a:ext cx="4243589" cy="3320668"/>
          </a:xfrm>
        </p:spPr>
        <p:txBody>
          <a:bodyPr>
            <a:normAutofit/>
          </a:bodyPr>
          <a:lstStyle/>
          <a:p>
            <a:pPr marL="0" indent="0">
              <a:buNone/>
            </a:pPr>
            <a:r>
              <a:rPr lang="it-IT" dirty="0"/>
              <a:t>Negli ultimi 20 anni, per ben 8 volte la Pasqua è stata più fredda del Natale precedente e per ben 6 volte più fredda del Natale successivo: in media questo è accaduto nel 33,3% delle occasioni</a:t>
            </a:r>
          </a:p>
        </p:txBody>
      </p:sp>
      <p:pic>
        <p:nvPicPr>
          <p:cNvPr id="4" name="Immagine 3">
            <a:extLst>
              <a:ext uri="{FF2B5EF4-FFF2-40B4-BE49-F238E27FC236}">
                <a16:creationId xmlns:a16="http://schemas.microsoft.com/office/drawing/2014/main" id="{D7C28172-CD9E-4045-A7F2-6D372859C44D}"/>
              </a:ext>
            </a:extLst>
          </p:cNvPr>
          <p:cNvPicPr>
            <a:picLocks noChangeAspect="1"/>
          </p:cNvPicPr>
          <p:nvPr/>
        </p:nvPicPr>
        <p:blipFill rotWithShape="1">
          <a:blip r:embed="rId2"/>
          <a:srcRect l="15899" r="171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8267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E136DDB3-E5C7-4A0B-BDCC-959FB3E3E909}"/>
              </a:ext>
            </a:extLst>
          </p:cNvPr>
          <p:cNvPicPr>
            <a:picLocks noChangeAspect="1"/>
          </p:cNvPicPr>
          <p:nvPr/>
        </p:nvPicPr>
        <p:blipFill rotWithShape="1">
          <a:blip r:embed="rId2"/>
          <a:srcRect l="1817" r="4066"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47A010C-83DB-417F-860E-491091ACC67B}"/>
              </a:ext>
            </a:extLst>
          </p:cNvPr>
          <p:cNvSpPr>
            <a:spLocks noGrp="1"/>
          </p:cNvSpPr>
          <p:nvPr>
            <p:ph type="title"/>
          </p:nvPr>
        </p:nvSpPr>
        <p:spPr>
          <a:xfrm>
            <a:off x="7531610" y="365125"/>
            <a:ext cx="3822189" cy="1899912"/>
          </a:xfrm>
        </p:spPr>
        <p:txBody>
          <a:bodyPr>
            <a:normAutofit/>
          </a:bodyPr>
          <a:lstStyle/>
          <a:p>
            <a:r>
              <a:rPr lang="it-IT" sz="4000"/>
              <a:t>Conclusione bizzarra</a:t>
            </a:r>
          </a:p>
        </p:txBody>
      </p:sp>
      <p:sp>
        <p:nvSpPr>
          <p:cNvPr id="3" name="Segnaposto contenuto 2">
            <a:extLst>
              <a:ext uri="{FF2B5EF4-FFF2-40B4-BE49-F238E27FC236}">
                <a16:creationId xmlns:a16="http://schemas.microsoft.com/office/drawing/2014/main" id="{1BFF8890-17D0-4810-89AC-2548FBFBCBBB}"/>
              </a:ext>
            </a:extLst>
          </p:cNvPr>
          <p:cNvSpPr>
            <a:spLocks noGrp="1"/>
          </p:cNvSpPr>
          <p:nvPr>
            <p:ph idx="1"/>
          </p:nvPr>
        </p:nvSpPr>
        <p:spPr>
          <a:xfrm>
            <a:off x="7531610" y="2434201"/>
            <a:ext cx="3822189" cy="3742762"/>
          </a:xfrm>
        </p:spPr>
        <p:txBody>
          <a:bodyPr>
            <a:normAutofit/>
          </a:bodyPr>
          <a:lstStyle/>
          <a:p>
            <a:pPr marL="0" indent="0">
              <a:buNone/>
            </a:pPr>
            <a:r>
              <a:rPr lang="it-IT" dirty="0"/>
              <a:t>1 volta su 3, insomma, un giorno di fine dicembre è stato più caldo di un giorno di marzo o, addirittura, di aprile. E’ una statistica davvero folle!</a:t>
            </a:r>
          </a:p>
        </p:txBody>
      </p:sp>
    </p:spTree>
    <p:extLst>
      <p:ext uri="{BB962C8B-B14F-4D97-AF65-F5344CB8AC3E}">
        <p14:creationId xmlns:p14="http://schemas.microsoft.com/office/powerpoint/2010/main" val="129964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7EE54B-5462-4EF0-842B-0BB96153B96F}"/>
              </a:ext>
            </a:extLst>
          </p:cNvPr>
          <p:cNvSpPr>
            <a:spLocks noGrp="1"/>
          </p:cNvSpPr>
          <p:nvPr>
            <p:ph type="title"/>
          </p:nvPr>
        </p:nvSpPr>
        <p:spPr/>
        <p:txBody>
          <a:bodyPr/>
          <a:lstStyle/>
          <a:p>
            <a:r>
              <a:rPr lang="it-IT" dirty="0"/>
              <a:t>C’è una spiegazione? Forse</a:t>
            </a:r>
          </a:p>
        </p:txBody>
      </p:sp>
      <p:sp>
        <p:nvSpPr>
          <p:cNvPr id="3" name="Segnaposto contenuto 2">
            <a:extLst>
              <a:ext uri="{FF2B5EF4-FFF2-40B4-BE49-F238E27FC236}">
                <a16:creationId xmlns:a16="http://schemas.microsoft.com/office/drawing/2014/main" id="{1A6EBA79-0539-4DF8-8218-884CF7DDA971}"/>
              </a:ext>
            </a:extLst>
          </p:cNvPr>
          <p:cNvSpPr>
            <a:spLocks noGrp="1"/>
          </p:cNvSpPr>
          <p:nvPr>
            <p:ph idx="1"/>
          </p:nvPr>
        </p:nvSpPr>
        <p:spPr>
          <a:xfrm>
            <a:off x="838200" y="1825625"/>
            <a:ext cx="5109673" cy="4351338"/>
          </a:xfrm>
        </p:spPr>
        <p:txBody>
          <a:bodyPr/>
          <a:lstStyle/>
          <a:p>
            <a:pPr marL="0" indent="0">
              <a:buNone/>
            </a:pPr>
            <a:r>
              <a:rPr lang="it-IT" dirty="0"/>
              <a:t>Probabilmente, a inverni miti, in cui il vortice polare trattiene il freddo tutto al Polo Nord, seguono primavere in cui tale freddo non può che scendere di latitudine quando il vortice polare si sfalda. E Pasqua ha beccato proprio queste irruzioni fredde.</a:t>
            </a:r>
          </a:p>
        </p:txBody>
      </p:sp>
      <p:pic>
        <p:nvPicPr>
          <p:cNvPr id="4" name="Immagine 3">
            <a:extLst>
              <a:ext uri="{FF2B5EF4-FFF2-40B4-BE49-F238E27FC236}">
                <a16:creationId xmlns:a16="http://schemas.microsoft.com/office/drawing/2014/main" id="{CE64FAE0-F5AD-4C3C-845E-B5FBEB2E450E}"/>
              </a:ext>
            </a:extLst>
          </p:cNvPr>
          <p:cNvPicPr>
            <a:picLocks noChangeAspect="1"/>
          </p:cNvPicPr>
          <p:nvPr/>
        </p:nvPicPr>
        <p:blipFill>
          <a:blip r:embed="rId2"/>
          <a:stretch>
            <a:fillRect/>
          </a:stretch>
        </p:blipFill>
        <p:spPr>
          <a:xfrm>
            <a:off x="6096000" y="1352550"/>
            <a:ext cx="6096000" cy="5505450"/>
          </a:xfrm>
          <a:prstGeom prst="rect">
            <a:avLst/>
          </a:prstGeom>
        </p:spPr>
      </p:pic>
    </p:spTree>
    <p:extLst>
      <p:ext uri="{BB962C8B-B14F-4D97-AF65-F5344CB8AC3E}">
        <p14:creationId xmlns:p14="http://schemas.microsoft.com/office/powerpoint/2010/main" val="151268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5AF247-1CE5-4AB1-8735-091571305CFB}"/>
              </a:ext>
            </a:extLst>
          </p:cNvPr>
          <p:cNvSpPr>
            <a:spLocks noGrp="1"/>
          </p:cNvSpPr>
          <p:nvPr>
            <p:ph type="title"/>
          </p:nvPr>
        </p:nvSpPr>
        <p:spPr>
          <a:xfrm>
            <a:off x="640080" y="325369"/>
            <a:ext cx="4368602" cy="1956841"/>
          </a:xfrm>
        </p:spPr>
        <p:txBody>
          <a:bodyPr anchor="b">
            <a:normAutofit/>
          </a:bodyPr>
          <a:lstStyle/>
          <a:p>
            <a:r>
              <a:rPr lang="it-IT" sz="4600"/>
              <a:t>Gli antichi avevano ragione?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64C62C1-A12A-44BB-9A69-107AC5ED4D48}"/>
              </a:ext>
            </a:extLst>
          </p:cNvPr>
          <p:cNvSpPr>
            <a:spLocks noGrp="1"/>
          </p:cNvSpPr>
          <p:nvPr>
            <p:ph idx="1"/>
          </p:nvPr>
        </p:nvSpPr>
        <p:spPr>
          <a:xfrm>
            <a:off x="640080" y="2872899"/>
            <a:ext cx="4243589" cy="3320668"/>
          </a:xfrm>
        </p:spPr>
        <p:txBody>
          <a:bodyPr>
            <a:normAutofit/>
          </a:bodyPr>
          <a:lstStyle/>
          <a:p>
            <a:pPr marL="0" indent="0">
              <a:buNone/>
            </a:pPr>
            <a:r>
              <a:rPr lang="it-IT" dirty="0"/>
              <a:t>E’ vero, quindi, che Natale al sole, Pasqua col tizzone? Bisognerebbe analizzare tutti i dati relativi ai giorni di Natale e Pasqua degli ultimi tre secoli</a:t>
            </a:r>
          </a:p>
        </p:txBody>
      </p:sp>
      <p:pic>
        <p:nvPicPr>
          <p:cNvPr id="4" name="Immagine 3">
            <a:extLst>
              <a:ext uri="{FF2B5EF4-FFF2-40B4-BE49-F238E27FC236}">
                <a16:creationId xmlns:a16="http://schemas.microsoft.com/office/drawing/2014/main" id="{C56E3D24-9368-4C0F-ABB0-4005563AD4A1}"/>
              </a:ext>
            </a:extLst>
          </p:cNvPr>
          <p:cNvPicPr>
            <a:picLocks noChangeAspect="1"/>
          </p:cNvPicPr>
          <p:nvPr/>
        </p:nvPicPr>
        <p:blipFill rotWithShape="1">
          <a:blip r:embed="rId2"/>
          <a:srcRect l="16899" r="1614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37686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C98D7CB-DD42-4EDB-8C90-2F75B9A0162B}"/>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Buon lavoro!</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5A3FF107-EB12-4BC2-9F0E-384B86B103D8}"/>
              </a:ext>
            </a:extLst>
          </p:cNvPr>
          <p:cNvPicPr>
            <a:picLocks noChangeAspect="1"/>
          </p:cNvPicPr>
          <p:nvPr/>
        </p:nvPicPr>
        <p:blipFill rotWithShape="1">
          <a:blip r:embed="rId2"/>
          <a:srcRect l="19524" r="13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2503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339065-046B-4E83-B8AE-13205B2738F0}"/>
              </a:ext>
            </a:extLst>
          </p:cNvPr>
          <p:cNvSpPr>
            <a:spLocks noGrp="1"/>
          </p:cNvSpPr>
          <p:nvPr>
            <p:ph type="title"/>
          </p:nvPr>
        </p:nvSpPr>
        <p:spPr/>
        <p:txBody>
          <a:bodyPr/>
          <a:lstStyle/>
          <a:p>
            <a:r>
              <a:rPr lang="it-IT" dirty="0"/>
              <a:t>E ora mettiamo al lavoro Cinzia!</a:t>
            </a:r>
          </a:p>
        </p:txBody>
      </p:sp>
      <p:pic>
        <p:nvPicPr>
          <p:cNvPr id="4" name="Immagine 3">
            <a:extLst>
              <a:ext uri="{FF2B5EF4-FFF2-40B4-BE49-F238E27FC236}">
                <a16:creationId xmlns:a16="http://schemas.microsoft.com/office/drawing/2014/main" id="{B1DC1DC7-FDBE-48C6-88C4-B7415C098B3F}"/>
              </a:ext>
            </a:extLst>
          </p:cNvPr>
          <p:cNvPicPr>
            <a:picLocks noChangeAspect="1"/>
          </p:cNvPicPr>
          <p:nvPr/>
        </p:nvPicPr>
        <p:blipFill>
          <a:blip r:embed="rId2"/>
          <a:stretch>
            <a:fillRect/>
          </a:stretch>
        </p:blipFill>
        <p:spPr>
          <a:xfrm>
            <a:off x="1737360" y="1865238"/>
            <a:ext cx="8442960" cy="3871097"/>
          </a:xfrm>
          <a:prstGeom prst="rect">
            <a:avLst/>
          </a:prstGeom>
        </p:spPr>
      </p:pic>
    </p:spTree>
    <p:extLst>
      <p:ext uri="{BB962C8B-B14F-4D97-AF65-F5344CB8AC3E}">
        <p14:creationId xmlns:p14="http://schemas.microsoft.com/office/powerpoint/2010/main" val="427083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E695C5E-633A-41A1-9454-D44C7A57F1D4}"/>
              </a:ext>
            </a:extLst>
          </p:cNvPr>
          <p:cNvSpPr>
            <a:spLocks noGrp="1"/>
          </p:cNvSpPr>
          <p:nvPr>
            <p:ph type="title"/>
          </p:nvPr>
        </p:nvSpPr>
        <p:spPr>
          <a:xfrm>
            <a:off x="524741" y="620392"/>
            <a:ext cx="3808268" cy="5504688"/>
          </a:xfrm>
        </p:spPr>
        <p:txBody>
          <a:bodyPr>
            <a:normAutofit/>
          </a:bodyPr>
          <a:lstStyle/>
          <a:p>
            <a:r>
              <a:rPr lang="it-IT" sz="6000">
                <a:solidFill>
                  <a:schemeClr val="bg1"/>
                </a:solidFill>
              </a:rPr>
              <a:t>In quale di questi giorni non è caduta la neve?</a:t>
            </a:r>
          </a:p>
        </p:txBody>
      </p:sp>
      <p:graphicFrame>
        <p:nvGraphicFramePr>
          <p:cNvPr id="5" name="Segnaposto contenuto 2">
            <a:extLst>
              <a:ext uri="{FF2B5EF4-FFF2-40B4-BE49-F238E27FC236}">
                <a16:creationId xmlns:a16="http://schemas.microsoft.com/office/drawing/2014/main" id="{19D418AD-B938-6297-9143-BA0D2CC6455F}"/>
              </a:ext>
            </a:extLst>
          </p:cNvPr>
          <p:cNvGraphicFramePr>
            <a:graphicFrameLocks noGrp="1"/>
          </p:cNvGraphicFramePr>
          <p:nvPr>
            <p:ph idx="1"/>
            <p:extLst>
              <p:ext uri="{D42A27DB-BD31-4B8C-83A1-F6EECF244321}">
                <p14:modId xmlns:p14="http://schemas.microsoft.com/office/powerpoint/2010/main" val="386791809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0720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F05C8B-7E90-440C-B2A9-21C88DA5437B}"/>
              </a:ext>
            </a:extLst>
          </p:cNvPr>
          <p:cNvSpPr>
            <a:spLocks noGrp="1"/>
          </p:cNvSpPr>
          <p:nvPr>
            <p:ph type="title"/>
          </p:nvPr>
        </p:nvSpPr>
        <p:spPr/>
        <p:txBody>
          <a:bodyPr/>
          <a:lstStyle/>
          <a:p>
            <a:r>
              <a:rPr lang="it-IT" dirty="0"/>
              <a:t>25 dicembre 1994</a:t>
            </a:r>
          </a:p>
        </p:txBody>
      </p:sp>
      <p:sp>
        <p:nvSpPr>
          <p:cNvPr id="3" name="Segnaposto contenuto 2">
            <a:extLst>
              <a:ext uri="{FF2B5EF4-FFF2-40B4-BE49-F238E27FC236}">
                <a16:creationId xmlns:a16="http://schemas.microsoft.com/office/drawing/2014/main" id="{92D95F98-B1A6-4B69-AAB4-9247138863E7}"/>
              </a:ext>
            </a:extLst>
          </p:cNvPr>
          <p:cNvSpPr>
            <a:spLocks noGrp="1"/>
          </p:cNvSpPr>
          <p:nvPr>
            <p:ph idx="1"/>
          </p:nvPr>
        </p:nvSpPr>
        <p:spPr/>
        <p:txBody>
          <a:bodyPr>
            <a:normAutofit/>
          </a:bodyPr>
          <a:lstStyle/>
          <a:p>
            <a:pPr marL="0" indent="0">
              <a:buNone/>
            </a:pPr>
            <a:r>
              <a:rPr lang="it-IT" sz="3600" dirty="0"/>
              <a:t>L’ultima nevicata natalizia in Umbria è del 1981. Il 5 agosto 358 si verificò la miracolosa nevicata a Roma, che è ricordata nella Festa della Madonna della Neve, il 5 agosto. Il 10 aprile del 2003 la fascia appenninica si svegliò sotto 10 cm di neve e una temperatura di -7°C.</a:t>
            </a:r>
          </a:p>
        </p:txBody>
      </p:sp>
    </p:spTree>
    <p:extLst>
      <p:ext uri="{BB962C8B-B14F-4D97-AF65-F5344CB8AC3E}">
        <p14:creationId xmlns:p14="http://schemas.microsoft.com/office/powerpoint/2010/main" val="330148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1F3ACD-874E-45FF-8DBF-12DCBAF200AA}"/>
              </a:ext>
            </a:extLst>
          </p:cNvPr>
          <p:cNvSpPr>
            <a:spLocks noGrp="1"/>
          </p:cNvSpPr>
          <p:nvPr>
            <p:ph type="title"/>
          </p:nvPr>
        </p:nvSpPr>
        <p:spPr/>
        <p:txBody>
          <a:bodyPr/>
          <a:lstStyle/>
          <a:p>
            <a:r>
              <a:rPr lang="it-IT" dirty="0"/>
              <a:t>Buon week end lungo!</a:t>
            </a:r>
          </a:p>
        </p:txBody>
      </p:sp>
      <p:pic>
        <p:nvPicPr>
          <p:cNvPr id="4" name="Immagine 3">
            <a:extLst>
              <a:ext uri="{FF2B5EF4-FFF2-40B4-BE49-F238E27FC236}">
                <a16:creationId xmlns:a16="http://schemas.microsoft.com/office/drawing/2014/main" id="{0D7A1ABF-238F-49DC-AAE5-084E7AE6BBA0}"/>
              </a:ext>
            </a:extLst>
          </p:cNvPr>
          <p:cNvPicPr>
            <a:picLocks noChangeAspect="1"/>
          </p:cNvPicPr>
          <p:nvPr/>
        </p:nvPicPr>
        <p:blipFill>
          <a:blip r:embed="rId2"/>
          <a:stretch>
            <a:fillRect/>
          </a:stretch>
        </p:blipFill>
        <p:spPr>
          <a:xfrm>
            <a:off x="6268583" y="0"/>
            <a:ext cx="5923417" cy="6858000"/>
          </a:xfrm>
          <a:prstGeom prst="rect">
            <a:avLst/>
          </a:prstGeom>
        </p:spPr>
      </p:pic>
    </p:spTree>
    <p:extLst>
      <p:ext uri="{BB962C8B-B14F-4D97-AF65-F5344CB8AC3E}">
        <p14:creationId xmlns:p14="http://schemas.microsoft.com/office/powerpoint/2010/main" val="239424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C8EF29-2499-4B93-8A12-3D6F2A8773FD}"/>
              </a:ext>
            </a:extLst>
          </p:cNvPr>
          <p:cNvSpPr>
            <a:spLocks noGrp="1"/>
          </p:cNvSpPr>
          <p:nvPr>
            <p:ph type="title"/>
          </p:nvPr>
        </p:nvSpPr>
        <p:spPr/>
        <p:txBody>
          <a:bodyPr/>
          <a:lstStyle/>
          <a:p>
            <a:r>
              <a:rPr lang="it-IT" dirty="0"/>
              <a:t>Pasqua fredda, Natale tiepido</a:t>
            </a:r>
          </a:p>
        </p:txBody>
      </p:sp>
      <p:sp>
        <p:nvSpPr>
          <p:cNvPr id="3" name="Segnaposto contenuto 2">
            <a:extLst>
              <a:ext uri="{FF2B5EF4-FFF2-40B4-BE49-F238E27FC236}">
                <a16:creationId xmlns:a16="http://schemas.microsoft.com/office/drawing/2014/main" id="{304DA0ED-1821-43B6-A0DC-D398F8723B45}"/>
              </a:ext>
            </a:extLst>
          </p:cNvPr>
          <p:cNvSpPr>
            <a:spLocks noGrp="1"/>
          </p:cNvSpPr>
          <p:nvPr>
            <p:ph idx="1"/>
          </p:nvPr>
        </p:nvSpPr>
        <p:spPr>
          <a:xfrm>
            <a:off x="838200" y="1825625"/>
            <a:ext cx="10515600" cy="1430323"/>
          </a:xfrm>
        </p:spPr>
        <p:txBody>
          <a:bodyPr/>
          <a:lstStyle/>
          <a:p>
            <a:pPr marL="0" indent="0">
              <a:buNone/>
            </a:pPr>
            <a:r>
              <a:rPr lang="it-IT" dirty="0"/>
              <a:t>Quest’anno, si è verificata una cosa abbastanza curiosa: benché la Pasqua fosse abbastanza alta (17 aprile), il giorno di Natale 2021 è risultato più caldo di quello di Pasqua di almeno 2°C:</a:t>
            </a:r>
          </a:p>
        </p:txBody>
      </p:sp>
      <p:sp>
        <p:nvSpPr>
          <p:cNvPr id="4" name="CasellaDiTesto 3">
            <a:extLst>
              <a:ext uri="{FF2B5EF4-FFF2-40B4-BE49-F238E27FC236}">
                <a16:creationId xmlns:a16="http://schemas.microsoft.com/office/drawing/2014/main" id="{4F1F8D51-6F4B-4C8A-9605-C600055425CC}"/>
              </a:ext>
            </a:extLst>
          </p:cNvPr>
          <p:cNvSpPr txBox="1"/>
          <p:nvPr/>
        </p:nvSpPr>
        <p:spPr>
          <a:xfrm>
            <a:off x="1547306" y="3256207"/>
            <a:ext cx="2837204" cy="2123658"/>
          </a:xfrm>
          <a:prstGeom prst="rect">
            <a:avLst/>
          </a:prstGeom>
          <a:solidFill>
            <a:schemeClr val="accent2">
              <a:lumMod val="60000"/>
              <a:lumOff val="40000"/>
            </a:schemeClr>
          </a:solidFill>
        </p:spPr>
        <p:txBody>
          <a:bodyPr wrap="square" rtlCol="0">
            <a:spAutoFit/>
          </a:bodyPr>
          <a:lstStyle/>
          <a:p>
            <a:r>
              <a:rPr lang="it-IT" sz="6000" dirty="0"/>
              <a:t>Natale</a:t>
            </a:r>
          </a:p>
          <a:p>
            <a:endParaRPr lang="it-IT" dirty="0"/>
          </a:p>
          <a:p>
            <a:endParaRPr lang="it-IT" dirty="0"/>
          </a:p>
          <a:p>
            <a:endParaRPr lang="it-IT" dirty="0"/>
          </a:p>
          <a:p>
            <a:r>
              <a:rPr lang="it-IT" dirty="0"/>
              <a:t>Temperatura media: 10,4°C</a:t>
            </a:r>
          </a:p>
        </p:txBody>
      </p:sp>
      <p:sp>
        <p:nvSpPr>
          <p:cNvPr id="5" name="CasellaDiTesto 4">
            <a:extLst>
              <a:ext uri="{FF2B5EF4-FFF2-40B4-BE49-F238E27FC236}">
                <a16:creationId xmlns:a16="http://schemas.microsoft.com/office/drawing/2014/main" id="{C5450576-4062-4EB7-8574-41B7AA34C92A}"/>
              </a:ext>
            </a:extLst>
          </p:cNvPr>
          <p:cNvSpPr txBox="1"/>
          <p:nvPr/>
        </p:nvSpPr>
        <p:spPr>
          <a:xfrm>
            <a:off x="7047130" y="3246970"/>
            <a:ext cx="2837204" cy="2123658"/>
          </a:xfrm>
          <a:prstGeom prst="rect">
            <a:avLst/>
          </a:prstGeom>
          <a:solidFill>
            <a:schemeClr val="accent5">
              <a:lumMod val="75000"/>
            </a:schemeClr>
          </a:solidFill>
        </p:spPr>
        <p:txBody>
          <a:bodyPr wrap="square" rtlCol="0">
            <a:spAutoFit/>
          </a:bodyPr>
          <a:lstStyle/>
          <a:p>
            <a:r>
              <a:rPr lang="it-IT" sz="6000" dirty="0"/>
              <a:t>Pasqua</a:t>
            </a:r>
          </a:p>
          <a:p>
            <a:endParaRPr lang="it-IT" dirty="0"/>
          </a:p>
          <a:p>
            <a:endParaRPr lang="it-IT" dirty="0"/>
          </a:p>
          <a:p>
            <a:endParaRPr lang="it-IT" dirty="0"/>
          </a:p>
          <a:p>
            <a:r>
              <a:rPr lang="it-IT" dirty="0"/>
              <a:t>Temperatura media: 8,4°C</a:t>
            </a:r>
          </a:p>
        </p:txBody>
      </p:sp>
      <p:sp>
        <p:nvSpPr>
          <p:cNvPr id="6" name="Freccia bidirezionale orizzontale 5">
            <a:extLst>
              <a:ext uri="{FF2B5EF4-FFF2-40B4-BE49-F238E27FC236}">
                <a16:creationId xmlns:a16="http://schemas.microsoft.com/office/drawing/2014/main" id="{727CFBE4-1C1A-4241-ACF9-316B58872060}"/>
              </a:ext>
            </a:extLst>
          </p:cNvPr>
          <p:cNvSpPr/>
          <p:nvPr/>
        </p:nvSpPr>
        <p:spPr>
          <a:xfrm>
            <a:off x="4652149" y="3602053"/>
            <a:ext cx="2068946" cy="10530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41934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210E9-0FC6-4A25-8974-3310CE387673}"/>
              </a:ext>
            </a:extLst>
          </p:cNvPr>
          <p:cNvSpPr>
            <a:spLocks noGrp="1"/>
          </p:cNvSpPr>
          <p:nvPr>
            <p:ph type="title"/>
          </p:nvPr>
        </p:nvSpPr>
        <p:spPr/>
        <p:txBody>
          <a:bodyPr/>
          <a:lstStyle/>
          <a:p>
            <a:r>
              <a:rPr lang="it-IT" dirty="0"/>
              <a:t>La temperatura media</a:t>
            </a:r>
          </a:p>
        </p:txBody>
      </p:sp>
      <p:sp>
        <p:nvSpPr>
          <p:cNvPr id="3" name="Segnaposto contenuto 2">
            <a:extLst>
              <a:ext uri="{FF2B5EF4-FFF2-40B4-BE49-F238E27FC236}">
                <a16:creationId xmlns:a16="http://schemas.microsoft.com/office/drawing/2014/main" id="{D32E0994-16F3-465C-B700-E93B33B83E2E}"/>
              </a:ext>
            </a:extLst>
          </p:cNvPr>
          <p:cNvSpPr>
            <a:spLocks noGrp="1"/>
          </p:cNvSpPr>
          <p:nvPr>
            <p:ph idx="1"/>
          </p:nvPr>
        </p:nvSpPr>
        <p:spPr>
          <a:xfrm>
            <a:off x="838200" y="1825625"/>
            <a:ext cx="4614017" cy="4351338"/>
          </a:xfrm>
          <a:solidFill>
            <a:srgbClr val="FFC000"/>
          </a:solidFill>
        </p:spPr>
        <p:txBody>
          <a:bodyPr/>
          <a:lstStyle/>
          <a:p>
            <a:pPr marL="0" indent="0">
              <a:buNone/>
            </a:pPr>
            <a:r>
              <a:rPr lang="it-IT" dirty="0"/>
              <a:t>La temperatura media è la media delle temperature registrate durante le 24 ore. </a:t>
            </a:r>
          </a:p>
          <a:p>
            <a:pPr marL="0" indent="0">
              <a:buNone/>
            </a:pPr>
            <a:r>
              <a:rPr lang="it-IT" dirty="0"/>
              <a:t>La stazione meteo di Palazzo Mancinelli registra la temperatura ogni 5 minuti, per cui tale valore è la media di 288 misurazioni giornaliere</a:t>
            </a:r>
          </a:p>
        </p:txBody>
      </p:sp>
      <p:pic>
        <p:nvPicPr>
          <p:cNvPr id="4" name="Immagine 3">
            <a:extLst>
              <a:ext uri="{FF2B5EF4-FFF2-40B4-BE49-F238E27FC236}">
                <a16:creationId xmlns:a16="http://schemas.microsoft.com/office/drawing/2014/main" id="{2B036B11-8127-4CD3-8ACD-5501BAC22A59}"/>
              </a:ext>
            </a:extLst>
          </p:cNvPr>
          <p:cNvPicPr>
            <a:picLocks noChangeAspect="1"/>
          </p:cNvPicPr>
          <p:nvPr/>
        </p:nvPicPr>
        <p:blipFill>
          <a:blip r:embed="rId2"/>
          <a:stretch>
            <a:fillRect/>
          </a:stretch>
        </p:blipFill>
        <p:spPr>
          <a:xfrm>
            <a:off x="5452217" y="1542473"/>
            <a:ext cx="6520876" cy="3260438"/>
          </a:xfrm>
          <a:prstGeom prst="rect">
            <a:avLst/>
          </a:prstGeom>
        </p:spPr>
      </p:pic>
    </p:spTree>
    <p:extLst>
      <p:ext uri="{BB962C8B-B14F-4D97-AF65-F5344CB8AC3E}">
        <p14:creationId xmlns:p14="http://schemas.microsoft.com/office/powerpoint/2010/main" val="153389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DE7C74-9603-45A6-9240-8DA24666EA44}"/>
              </a:ext>
            </a:extLst>
          </p:cNvPr>
          <p:cNvSpPr>
            <a:spLocks noGrp="1"/>
          </p:cNvSpPr>
          <p:nvPr>
            <p:ph type="title"/>
          </p:nvPr>
        </p:nvSpPr>
        <p:spPr>
          <a:xfrm>
            <a:off x="838200" y="365125"/>
            <a:ext cx="5827520" cy="1325563"/>
          </a:xfrm>
        </p:spPr>
        <p:txBody>
          <a:bodyPr/>
          <a:lstStyle/>
          <a:p>
            <a:r>
              <a:rPr lang="it-IT" dirty="0"/>
              <a:t>La situazione in 20 anni</a:t>
            </a:r>
          </a:p>
        </p:txBody>
      </p:sp>
      <p:sp>
        <p:nvSpPr>
          <p:cNvPr id="3" name="Segnaposto contenuto 2">
            <a:extLst>
              <a:ext uri="{FF2B5EF4-FFF2-40B4-BE49-F238E27FC236}">
                <a16:creationId xmlns:a16="http://schemas.microsoft.com/office/drawing/2014/main" id="{3D9E054D-220B-4B52-8CFD-935DE4EDAB14}"/>
              </a:ext>
            </a:extLst>
          </p:cNvPr>
          <p:cNvSpPr>
            <a:spLocks noGrp="1"/>
          </p:cNvSpPr>
          <p:nvPr>
            <p:ph idx="1"/>
          </p:nvPr>
        </p:nvSpPr>
        <p:spPr>
          <a:xfrm>
            <a:off x="992023" y="1851263"/>
            <a:ext cx="3280873" cy="4351338"/>
          </a:xfrm>
          <a:solidFill>
            <a:schemeClr val="accent6">
              <a:lumMod val="40000"/>
              <a:lumOff val="60000"/>
            </a:schemeClr>
          </a:solidFill>
        </p:spPr>
        <p:txBody>
          <a:bodyPr/>
          <a:lstStyle/>
          <a:p>
            <a:pPr marL="0" indent="0">
              <a:buNone/>
            </a:pPr>
            <a:r>
              <a:rPr lang="it-IT" dirty="0"/>
              <a:t>Analizzando i dati della stazione meteo di Palazzo Mancinelli degli ultimi 21 anni, si possono confrontare i dati dei giorni di Natale con quelli dei giorni di Pasqua</a:t>
            </a:r>
          </a:p>
        </p:txBody>
      </p:sp>
      <p:pic>
        <p:nvPicPr>
          <p:cNvPr id="4" name="Immagine 3">
            <a:extLst>
              <a:ext uri="{FF2B5EF4-FFF2-40B4-BE49-F238E27FC236}">
                <a16:creationId xmlns:a16="http://schemas.microsoft.com/office/drawing/2014/main" id="{A708A222-DF85-4A36-BD9B-CAC7F6316F00}"/>
              </a:ext>
            </a:extLst>
          </p:cNvPr>
          <p:cNvPicPr>
            <a:picLocks noChangeAspect="1"/>
          </p:cNvPicPr>
          <p:nvPr/>
        </p:nvPicPr>
        <p:blipFill>
          <a:blip r:embed="rId2"/>
          <a:stretch>
            <a:fillRect/>
          </a:stretch>
        </p:blipFill>
        <p:spPr>
          <a:xfrm>
            <a:off x="7000875" y="0"/>
            <a:ext cx="5191125" cy="6772275"/>
          </a:xfrm>
          <a:prstGeom prst="rect">
            <a:avLst/>
          </a:prstGeom>
        </p:spPr>
      </p:pic>
    </p:spTree>
    <p:extLst>
      <p:ext uri="{BB962C8B-B14F-4D97-AF65-F5344CB8AC3E}">
        <p14:creationId xmlns:p14="http://schemas.microsoft.com/office/powerpoint/2010/main" val="104870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65AB98A-11F5-491D-AFC9-12C9FFD69AA4}"/>
              </a:ext>
            </a:extLst>
          </p:cNvPr>
          <p:cNvSpPr>
            <a:spLocks noGrp="1"/>
          </p:cNvSpPr>
          <p:nvPr>
            <p:ph type="title"/>
          </p:nvPr>
        </p:nvSpPr>
        <p:spPr>
          <a:xfrm>
            <a:off x="640080" y="325369"/>
            <a:ext cx="4368602" cy="1956841"/>
          </a:xfrm>
        </p:spPr>
        <p:txBody>
          <a:bodyPr anchor="b">
            <a:normAutofit/>
          </a:bodyPr>
          <a:lstStyle/>
          <a:p>
            <a:r>
              <a:rPr lang="it-IT" sz="5400"/>
              <a:t>Una precisazione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DB3E39E-9C9B-4EF3-A955-77B4D59A6D41}"/>
              </a:ext>
            </a:extLst>
          </p:cNvPr>
          <p:cNvSpPr>
            <a:spLocks noGrp="1"/>
          </p:cNvSpPr>
          <p:nvPr>
            <p:ph idx="1"/>
          </p:nvPr>
        </p:nvSpPr>
        <p:spPr>
          <a:xfrm>
            <a:off x="640080" y="2872899"/>
            <a:ext cx="3983195" cy="3320668"/>
          </a:xfrm>
        </p:spPr>
        <p:txBody>
          <a:bodyPr>
            <a:normAutofit fontScale="92500" lnSpcReduction="10000"/>
          </a:bodyPr>
          <a:lstStyle/>
          <a:p>
            <a:pPr marL="0" indent="0">
              <a:buNone/>
            </a:pPr>
            <a:r>
              <a:rPr lang="it-IT" dirty="0"/>
              <a:t>Il giorno di Natale è fisso (25 dicembre) ma quello di Pasqua può variare dal 22 marzo al 25 aprile. Fra il 2001 e il 2021 è variato dal 23 marzo al 24 aprile: con un breve calcolo, possiamo stabilire che, in media, il giorno di Pasqua è caduto </a:t>
            </a:r>
            <a:r>
              <a:rPr lang="it-IT" b="1" dirty="0">
                <a:solidFill>
                  <a:srgbClr val="FF0000"/>
                </a:solidFill>
              </a:rPr>
              <a:t>l’8 aprile</a:t>
            </a:r>
          </a:p>
        </p:txBody>
      </p:sp>
      <p:pic>
        <p:nvPicPr>
          <p:cNvPr id="4" name="Immagine 3">
            <a:extLst>
              <a:ext uri="{FF2B5EF4-FFF2-40B4-BE49-F238E27FC236}">
                <a16:creationId xmlns:a16="http://schemas.microsoft.com/office/drawing/2014/main" id="{E300086C-A6C8-4959-8388-891D86991F0D}"/>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8836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2DA640B-5C2D-421E-8DCD-DCA4ABAABAF4}"/>
              </a:ext>
            </a:extLst>
          </p:cNvPr>
          <p:cNvSpPr>
            <a:spLocks noGrp="1"/>
          </p:cNvSpPr>
          <p:nvPr>
            <p:ph type="title"/>
          </p:nvPr>
        </p:nvSpPr>
        <p:spPr>
          <a:xfrm>
            <a:off x="640080" y="308278"/>
            <a:ext cx="4368602" cy="1956841"/>
          </a:xfrm>
        </p:spPr>
        <p:txBody>
          <a:bodyPr anchor="b">
            <a:normAutofit/>
          </a:bodyPr>
          <a:lstStyle/>
          <a:p>
            <a:r>
              <a:rPr lang="it-IT" sz="5400"/>
              <a:t>Natale tiepido</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52D2EDED-F75C-436D-B1C7-061FBBB0AAD2}"/>
              </a:ext>
            </a:extLst>
          </p:cNvPr>
          <p:cNvSpPr>
            <a:spLocks noGrp="1"/>
          </p:cNvSpPr>
          <p:nvPr>
            <p:ph idx="1"/>
          </p:nvPr>
        </p:nvSpPr>
        <p:spPr>
          <a:xfrm>
            <a:off x="640080" y="2872899"/>
            <a:ext cx="4555763" cy="3320668"/>
          </a:xfrm>
        </p:spPr>
        <p:txBody>
          <a:bodyPr>
            <a:normAutofit lnSpcReduction="10000"/>
          </a:bodyPr>
          <a:lstStyle/>
          <a:p>
            <a:pPr marL="0" indent="0">
              <a:buNone/>
            </a:pPr>
            <a:r>
              <a:rPr lang="it-IT" sz="2400" dirty="0"/>
              <a:t>Il giorno di Natale, in 20 anni, ha avuto una temperatura media che è variata dai </a:t>
            </a:r>
            <a:r>
              <a:rPr lang="it-IT" sz="2400" b="1" dirty="0"/>
              <a:t>-2,2°C del 2001 </a:t>
            </a:r>
            <a:r>
              <a:rPr lang="it-IT" sz="2400" dirty="0"/>
              <a:t>ai </a:t>
            </a:r>
            <a:r>
              <a:rPr lang="it-IT" sz="2400" b="1" dirty="0"/>
              <a:t>13,4°C del 2009</a:t>
            </a:r>
            <a:r>
              <a:rPr lang="it-IT" sz="2400" dirty="0"/>
              <a:t>. In media, abbiamo registrato </a:t>
            </a:r>
            <a:r>
              <a:rPr lang="it-IT" sz="2400" b="1" dirty="0"/>
              <a:t>7,6°C</a:t>
            </a:r>
            <a:r>
              <a:rPr lang="it-IT" sz="2400" dirty="0"/>
              <a:t>, che è una temperatura più alta di 2,3°C rispetto a quella media relativa agli ultimi 10 giorni di dicembre (5,3°C). Quindi, negli ultimi 20 anni, il mese di Natale è stato in media molto più caldo del normale</a:t>
            </a:r>
          </a:p>
        </p:txBody>
      </p:sp>
      <p:pic>
        <p:nvPicPr>
          <p:cNvPr id="4" name="Immagine 3" descr="Immagine che contiene acqua, spiaggia&#10;&#10;Descrizione generata automaticamente">
            <a:extLst>
              <a:ext uri="{FF2B5EF4-FFF2-40B4-BE49-F238E27FC236}">
                <a16:creationId xmlns:a16="http://schemas.microsoft.com/office/drawing/2014/main" id="{C3FC2419-B22E-4DBE-A0B1-B082ADD3D1BF}"/>
              </a:ext>
            </a:extLst>
          </p:cNvPr>
          <p:cNvPicPr>
            <a:picLocks noChangeAspect="1"/>
          </p:cNvPicPr>
          <p:nvPr/>
        </p:nvPicPr>
        <p:blipFill rotWithShape="1">
          <a:blip r:embed="rId2"/>
          <a:srcRect l="42289" r="580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6802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96D42DA-A833-42AB-8852-83B98BA37458}"/>
              </a:ext>
            </a:extLst>
          </p:cNvPr>
          <p:cNvSpPr>
            <a:spLocks noGrp="1"/>
          </p:cNvSpPr>
          <p:nvPr>
            <p:ph type="title"/>
          </p:nvPr>
        </p:nvSpPr>
        <p:spPr>
          <a:xfrm>
            <a:off x="836679" y="723898"/>
            <a:ext cx="6002110" cy="1495425"/>
          </a:xfrm>
        </p:spPr>
        <p:txBody>
          <a:bodyPr>
            <a:normAutofit/>
          </a:bodyPr>
          <a:lstStyle/>
          <a:p>
            <a:r>
              <a:rPr lang="it-IT" sz="4000"/>
              <a:t>Pasqua freddina</a:t>
            </a:r>
          </a:p>
        </p:txBody>
      </p:sp>
      <p:sp>
        <p:nvSpPr>
          <p:cNvPr id="3" name="Segnaposto contenuto 2">
            <a:extLst>
              <a:ext uri="{FF2B5EF4-FFF2-40B4-BE49-F238E27FC236}">
                <a16:creationId xmlns:a16="http://schemas.microsoft.com/office/drawing/2014/main" id="{885482F3-36A9-42A0-BB38-DD3415340F78}"/>
              </a:ext>
            </a:extLst>
          </p:cNvPr>
          <p:cNvSpPr>
            <a:spLocks noGrp="1"/>
          </p:cNvSpPr>
          <p:nvPr>
            <p:ph idx="1"/>
          </p:nvPr>
        </p:nvSpPr>
        <p:spPr>
          <a:xfrm>
            <a:off x="836680" y="2405067"/>
            <a:ext cx="6002110" cy="3729034"/>
          </a:xfrm>
        </p:spPr>
        <p:txBody>
          <a:bodyPr>
            <a:normAutofit/>
          </a:bodyPr>
          <a:lstStyle/>
          <a:p>
            <a:pPr marL="0" indent="0">
              <a:buNone/>
            </a:pPr>
            <a:r>
              <a:rPr lang="it-IT" dirty="0"/>
              <a:t>Viceversa, i giorni di Pasqua degli ultimi 20 anni, hanno avuto temperature medie </a:t>
            </a:r>
            <a:r>
              <a:rPr lang="it-IT" b="1" dirty="0"/>
              <a:t>dai 4,1°C del 23 marzo 2008 </a:t>
            </a:r>
            <a:r>
              <a:rPr lang="it-IT" dirty="0"/>
              <a:t>(quando cadde la neve) ai </a:t>
            </a:r>
            <a:r>
              <a:rPr lang="it-IT" b="1" dirty="0"/>
              <a:t>16,4°C del 21 aprile 2019</a:t>
            </a:r>
            <a:r>
              <a:rPr lang="it-IT" dirty="0"/>
              <a:t>, con una media di </a:t>
            </a:r>
            <a:r>
              <a:rPr lang="it-IT" b="1" dirty="0"/>
              <a:t>9,5°C</a:t>
            </a:r>
            <a:r>
              <a:rPr lang="it-IT" dirty="0"/>
              <a:t>, che è inferiore di 1,6°C alla norma per la prima decade di aprile (11,1°C). Quindi, Il giorno di Pasqua è stato in media più freddo del normale.</a:t>
            </a:r>
          </a:p>
        </p:txBody>
      </p:sp>
      <p:pic>
        <p:nvPicPr>
          <p:cNvPr id="4" name="Immagine 3">
            <a:extLst>
              <a:ext uri="{FF2B5EF4-FFF2-40B4-BE49-F238E27FC236}">
                <a16:creationId xmlns:a16="http://schemas.microsoft.com/office/drawing/2014/main" id="{834E3BEF-9056-4533-B0F9-2FD32623B49E}"/>
              </a:ext>
            </a:extLst>
          </p:cNvPr>
          <p:cNvPicPr>
            <a:picLocks noChangeAspect="1"/>
          </p:cNvPicPr>
          <p:nvPr/>
        </p:nvPicPr>
        <p:blipFill rotWithShape="1">
          <a:blip r:embed="rId2"/>
          <a:srcRect t="8653"/>
          <a:stretch/>
        </p:blipFill>
        <p:spPr>
          <a:xfrm>
            <a:off x="7199440" y="10"/>
            <a:ext cx="4992560" cy="6857990"/>
          </a:xfrm>
          <a:prstGeom prst="rect">
            <a:avLst/>
          </a:prstGeom>
          <a:effectLst/>
        </p:spPr>
      </p:pic>
    </p:spTree>
    <p:extLst>
      <p:ext uri="{BB962C8B-B14F-4D97-AF65-F5344CB8AC3E}">
        <p14:creationId xmlns:p14="http://schemas.microsoft.com/office/powerpoint/2010/main" val="280108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7D939E-C54A-4854-AA3A-4C41D10A1685}"/>
              </a:ext>
            </a:extLst>
          </p:cNvPr>
          <p:cNvSpPr>
            <a:spLocks noGrp="1"/>
          </p:cNvSpPr>
          <p:nvPr>
            <p:ph type="title"/>
          </p:nvPr>
        </p:nvSpPr>
        <p:spPr/>
        <p:txBody>
          <a:bodyPr/>
          <a:lstStyle/>
          <a:p>
            <a:r>
              <a:rPr lang="it-IT" dirty="0"/>
              <a:t>23 marzo 2008: la neve a Pasqua</a:t>
            </a:r>
          </a:p>
        </p:txBody>
      </p:sp>
      <p:sp>
        <p:nvSpPr>
          <p:cNvPr id="3" name="Segnaposto contenuto 2">
            <a:extLst>
              <a:ext uri="{FF2B5EF4-FFF2-40B4-BE49-F238E27FC236}">
                <a16:creationId xmlns:a16="http://schemas.microsoft.com/office/drawing/2014/main" id="{4E814D3E-5723-4E51-8087-CF4C8BD10EB9}"/>
              </a:ext>
            </a:extLst>
          </p:cNvPr>
          <p:cNvSpPr>
            <a:spLocks noGrp="1"/>
          </p:cNvSpPr>
          <p:nvPr>
            <p:ph idx="1"/>
          </p:nvPr>
        </p:nvSpPr>
        <p:spPr>
          <a:xfrm>
            <a:off x="838200" y="1825625"/>
            <a:ext cx="3109957" cy="4351338"/>
          </a:xfrm>
        </p:spPr>
        <p:txBody>
          <a:bodyPr/>
          <a:lstStyle/>
          <a:p>
            <a:pPr marL="0" indent="0">
              <a:buNone/>
            </a:pPr>
            <a:r>
              <a:rPr lang="it-IT" dirty="0"/>
              <a:t>I 23 marzo 2008, la neve cadde su gran parte del Nord Italia e, a basse quote, anche su Toscana, Umbria e Marche</a:t>
            </a:r>
          </a:p>
        </p:txBody>
      </p:sp>
      <p:pic>
        <p:nvPicPr>
          <p:cNvPr id="4" name="Immagine 3">
            <a:extLst>
              <a:ext uri="{FF2B5EF4-FFF2-40B4-BE49-F238E27FC236}">
                <a16:creationId xmlns:a16="http://schemas.microsoft.com/office/drawing/2014/main" id="{00ED818F-B421-4B40-B3B1-39C4F182FEEE}"/>
              </a:ext>
            </a:extLst>
          </p:cNvPr>
          <p:cNvPicPr>
            <a:picLocks noChangeAspect="1"/>
          </p:cNvPicPr>
          <p:nvPr/>
        </p:nvPicPr>
        <p:blipFill>
          <a:blip r:embed="rId2"/>
          <a:stretch>
            <a:fillRect/>
          </a:stretch>
        </p:blipFill>
        <p:spPr>
          <a:xfrm>
            <a:off x="4708377" y="1393944"/>
            <a:ext cx="5715000" cy="5010150"/>
          </a:xfrm>
          <a:prstGeom prst="rect">
            <a:avLst/>
          </a:prstGeom>
        </p:spPr>
      </p:pic>
    </p:spTree>
    <p:extLst>
      <p:ext uri="{BB962C8B-B14F-4D97-AF65-F5344CB8AC3E}">
        <p14:creationId xmlns:p14="http://schemas.microsoft.com/office/powerpoint/2010/main" val="258864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CED5BE-45BF-41F5-851A-67B77BA0AEF5}"/>
              </a:ext>
            </a:extLst>
          </p:cNvPr>
          <p:cNvSpPr>
            <a:spLocks noGrp="1"/>
          </p:cNvSpPr>
          <p:nvPr>
            <p:ph type="title"/>
          </p:nvPr>
        </p:nvSpPr>
        <p:spPr/>
        <p:txBody>
          <a:bodyPr/>
          <a:lstStyle/>
          <a:p>
            <a:r>
              <a:rPr lang="it-IT" dirty="0"/>
              <a:t>Una cosa inaudita</a:t>
            </a:r>
          </a:p>
        </p:txBody>
      </p:sp>
      <p:sp>
        <p:nvSpPr>
          <p:cNvPr id="3" name="Segnaposto contenuto 2">
            <a:extLst>
              <a:ext uri="{FF2B5EF4-FFF2-40B4-BE49-F238E27FC236}">
                <a16:creationId xmlns:a16="http://schemas.microsoft.com/office/drawing/2014/main" id="{7E320050-CADC-4440-A033-49863138E721}"/>
              </a:ext>
            </a:extLst>
          </p:cNvPr>
          <p:cNvSpPr>
            <a:spLocks noGrp="1"/>
          </p:cNvSpPr>
          <p:nvPr>
            <p:ph idx="1"/>
          </p:nvPr>
        </p:nvSpPr>
        <p:spPr>
          <a:xfrm>
            <a:off x="838200" y="1825625"/>
            <a:ext cx="3280873" cy="4351338"/>
          </a:xfrm>
        </p:spPr>
        <p:txBody>
          <a:bodyPr/>
          <a:lstStyle/>
          <a:p>
            <a:pPr marL="0" indent="0">
              <a:buNone/>
            </a:pPr>
            <a:r>
              <a:rPr lang="it-IT" dirty="0"/>
              <a:t>In vent’anni, non è mai nevicato in nessun giorno di Natale ma, fra Natale e Pasqua, solo nella Pasqua 2008</a:t>
            </a:r>
          </a:p>
        </p:txBody>
      </p:sp>
      <p:pic>
        <p:nvPicPr>
          <p:cNvPr id="4" name="Immagine 3">
            <a:extLst>
              <a:ext uri="{FF2B5EF4-FFF2-40B4-BE49-F238E27FC236}">
                <a16:creationId xmlns:a16="http://schemas.microsoft.com/office/drawing/2014/main" id="{F04475F2-220E-4990-9851-0D284C5B339D}"/>
              </a:ext>
            </a:extLst>
          </p:cNvPr>
          <p:cNvPicPr>
            <a:picLocks noChangeAspect="1"/>
          </p:cNvPicPr>
          <p:nvPr/>
        </p:nvPicPr>
        <p:blipFill>
          <a:blip r:embed="rId2"/>
          <a:stretch>
            <a:fillRect/>
          </a:stretch>
        </p:blipFill>
        <p:spPr>
          <a:xfrm>
            <a:off x="7048500" y="0"/>
            <a:ext cx="5143500" cy="6858000"/>
          </a:xfrm>
          <a:prstGeom prst="rect">
            <a:avLst/>
          </a:prstGeom>
        </p:spPr>
      </p:pic>
    </p:spTree>
    <p:extLst>
      <p:ext uri="{BB962C8B-B14F-4D97-AF65-F5344CB8AC3E}">
        <p14:creationId xmlns:p14="http://schemas.microsoft.com/office/powerpoint/2010/main" val="332812590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703</Words>
  <Application>Microsoft Office PowerPoint</Application>
  <PresentationFormat>Widescreen</PresentationFormat>
  <Paragraphs>45</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Calibri Light</vt:lpstr>
      <vt:lpstr>Tema di Office</vt:lpstr>
      <vt:lpstr>Natale al sole,  Pasqua col tizzone?</vt:lpstr>
      <vt:lpstr>Pasqua fredda, Natale tiepido</vt:lpstr>
      <vt:lpstr>La temperatura media</vt:lpstr>
      <vt:lpstr>La situazione in 20 anni</vt:lpstr>
      <vt:lpstr>Una precisazione</vt:lpstr>
      <vt:lpstr>Natale tiepido</vt:lpstr>
      <vt:lpstr>Pasqua freddina</vt:lpstr>
      <vt:lpstr>23 marzo 2008: la neve a Pasqua</vt:lpstr>
      <vt:lpstr>Una cosa inaudita</vt:lpstr>
      <vt:lpstr>Statistiche impazzite</vt:lpstr>
      <vt:lpstr>Conclusione bizzarra</vt:lpstr>
      <vt:lpstr>C’è una spiegazione? Forse</vt:lpstr>
      <vt:lpstr>Gli antichi avevano ragione?</vt:lpstr>
      <vt:lpstr>Buon lavoro!</vt:lpstr>
      <vt:lpstr>E ora mettiamo al lavoro Cinzia!</vt:lpstr>
      <vt:lpstr>In quale di questi giorni non è caduta la neve?</vt:lpstr>
      <vt:lpstr>25 dicembre 1994</vt:lpstr>
      <vt:lpstr>Buon week end lungo!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Natale al sole,  Pasqua col tizzone</dc:title>
  <dc:creator>Pierluigi Gioia</dc:creator>
  <cp:lastModifiedBy>Pierluigi Gioia</cp:lastModifiedBy>
  <cp:revision>1</cp:revision>
  <dcterms:created xsi:type="dcterms:W3CDTF">2022-04-22T19:48:14Z</dcterms:created>
  <dcterms:modified xsi:type="dcterms:W3CDTF">2022-04-23T06:20:59Z</dcterms:modified>
</cp:coreProperties>
</file>