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269" r:id="rId5"/>
    <p:sldId id="270" r:id="rId6"/>
    <p:sldId id="271" r:id="rId7"/>
    <p:sldId id="262" r:id="rId8"/>
    <p:sldId id="274" r:id="rId9"/>
    <p:sldId id="260" r:id="rId10"/>
    <p:sldId id="275" r:id="rId11"/>
    <p:sldId id="261" r:id="rId12"/>
    <p:sldId id="264" r:id="rId13"/>
    <p:sldId id="263" r:id="rId14"/>
    <p:sldId id="278" r:id="rId15"/>
    <p:sldId id="276" r:id="rId16"/>
    <p:sldId id="277" r:id="rId17"/>
    <p:sldId id="272" r:id="rId18"/>
    <p:sldId id="273" r:id="rId19"/>
    <p:sldId id="268" r:id="rId20"/>
    <p:sldId id="279" r:id="rId21"/>
    <p:sldId id="281" r:id="rId22"/>
    <p:sldId id="267" r:id="rId23"/>
    <p:sldId id="282"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36B4D6-C27E-41EF-96CA-CDB9A795019B}" v="4" dt="2022-10-08T06:12:46.869"/>
    <p1510:client id="{BDD91328-9E23-498C-B7DE-07C31358B5EE}" v="38" dt="2022-10-07T20:30:48.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B436B4D6-C27E-41EF-96CA-CDB9A795019B}"/>
    <pc:docChg chg="custSel addSld delSld modSld">
      <pc:chgData name="Pierluigi Gioia" userId="9fb95aaf82a6cb45" providerId="LiveId" clId="{B436B4D6-C27E-41EF-96CA-CDB9A795019B}" dt="2022-10-08T06:12:51.612" v="527" actId="1076"/>
      <pc:docMkLst>
        <pc:docMk/>
      </pc:docMkLst>
      <pc:sldChg chg="modSp mod">
        <pc:chgData name="Pierluigi Gioia" userId="9fb95aaf82a6cb45" providerId="LiveId" clId="{B436B4D6-C27E-41EF-96CA-CDB9A795019B}" dt="2022-10-08T06:05:19.746" v="7"/>
        <pc:sldMkLst>
          <pc:docMk/>
          <pc:sldMk cId="2974326772" sldId="263"/>
        </pc:sldMkLst>
        <pc:spChg chg="mod">
          <ac:chgData name="Pierluigi Gioia" userId="9fb95aaf82a6cb45" providerId="LiveId" clId="{B436B4D6-C27E-41EF-96CA-CDB9A795019B}" dt="2022-10-08T06:05:19.746" v="7"/>
          <ac:spMkLst>
            <pc:docMk/>
            <pc:sldMk cId="2974326772" sldId="263"/>
            <ac:spMk id="4" creationId="{72EB427D-4CA1-2EF4-6667-0B41F7E3EC72}"/>
          </ac:spMkLst>
        </pc:spChg>
      </pc:sldChg>
      <pc:sldChg chg="modSp mod">
        <pc:chgData name="Pierluigi Gioia" userId="9fb95aaf82a6cb45" providerId="LiveId" clId="{B436B4D6-C27E-41EF-96CA-CDB9A795019B}" dt="2022-10-08T06:05:05.023" v="5"/>
        <pc:sldMkLst>
          <pc:docMk/>
          <pc:sldMk cId="956291850" sldId="264"/>
        </pc:sldMkLst>
        <pc:spChg chg="mod">
          <ac:chgData name="Pierluigi Gioia" userId="9fb95aaf82a6cb45" providerId="LiveId" clId="{B436B4D6-C27E-41EF-96CA-CDB9A795019B}" dt="2022-10-08T06:05:05.023" v="5"/>
          <ac:spMkLst>
            <pc:docMk/>
            <pc:sldMk cId="956291850" sldId="264"/>
            <ac:spMk id="5" creationId="{8F158368-D433-4A37-72B0-2143A422057B}"/>
          </ac:spMkLst>
        </pc:spChg>
      </pc:sldChg>
      <pc:sldChg chg="del">
        <pc:chgData name="Pierluigi Gioia" userId="9fb95aaf82a6cb45" providerId="LiveId" clId="{B436B4D6-C27E-41EF-96CA-CDB9A795019B}" dt="2022-10-08T06:09:34.334" v="496" actId="47"/>
        <pc:sldMkLst>
          <pc:docMk/>
          <pc:sldMk cId="1158843078" sldId="265"/>
        </pc:sldMkLst>
      </pc:sldChg>
      <pc:sldChg chg="modSp mod">
        <pc:chgData name="Pierluigi Gioia" userId="9fb95aaf82a6cb45" providerId="LiveId" clId="{B436B4D6-C27E-41EF-96CA-CDB9A795019B}" dt="2022-10-08T06:04:23.360" v="0"/>
        <pc:sldMkLst>
          <pc:docMk/>
          <pc:sldMk cId="3312134200" sldId="275"/>
        </pc:sldMkLst>
        <pc:spChg chg="mod">
          <ac:chgData name="Pierluigi Gioia" userId="9fb95aaf82a6cb45" providerId="LiveId" clId="{B436B4D6-C27E-41EF-96CA-CDB9A795019B}" dt="2022-10-08T06:04:23.360" v="0"/>
          <ac:spMkLst>
            <pc:docMk/>
            <pc:sldMk cId="3312134200" sldId="275"/>
            <ac:spMk id="3" creationId="{6FCFCCAD-66F8-B694-4143-0BDC4D44EFD8}"/>
          </ac:spMkLst>
        </pc:spChg>
      </pc:sldChg>
      <pc:sldChg chg="addSp modSp new mod">
        <pc:chgData name="Pierluigi Gioia" userId="9fb95aaf82a6cb45" providerId="LiveId" clId="{B436B4D6-C27E-41EF-96CA-CDB9A795019B}" dt="2022-10-08T06:09:19.837" v="495" actId="1076"/>
        <pc:sldMkLst>
          <pc:docMk/>
          <pc:sldMk cId="738528081" sldId="281"/>
        </pc:sldMkLst>
        <pc:spChg chg="mod">
          <ac:chgData name="Pierluigi Gioia" userId="9fb95aaf82a6cb45" providerId="LiveId" clId="{B436B4D6-C27E-41EF-96CA-CDB9A795019B}" dt="2022-10-08T06:06:18.074" v="46" actId="20577"/>
          <ac:spMkLst>
            <pc:docMk/>
            <pc:sldMk cId="738528081" sldId="281"/>
            <ac:spMk id="2" creationId="{3F6FFD05-DC0B-B46F-72FE-58F614DE495C}"/>
          </ac:spMkLst>
        </pc:spChg>
        <pc:spChg chg="mod">
          <ac:chgData name="Pierluigi Gioia" userId="9fb95aaf82a6cb45" providerId="LiveId" clId="{B436B4D6-C27E-41EF-96CA-CDB9A795019B}" dt="2022-10-08T06:09:19.837" v="495" actId="1076"/>
          <ac:spMkLst>
            <pc:docMk/>
            <pc:sldMk cId="738528081" sldId="281"/>
            <ac:spMk id="3" creationId="{56D10FF3-CD13-B525-51DD-4F87A45D3698}"/>
          </ac:spMkLst>
        </pc:spChg>
        <pc:picChg chg="add mod">
          <ac:chgData name="Pierluigi Gioia" userId="9fb95aaf82a6cb45" providerId="LiveId" clId="{B436B4D6-C27E-41EF-96CA-CDB9A795019B}" dt="2022-10-08T06:09:12.012" v="492" actId="1076"/>
          <ac:picMkLst>
            <pc:docMk/>
            <pc:sldMk cId="738528081" sldId="281"/>
            <ac:picMk id="4" creationId="{E9ED9F5E-ECA8-7E36-A260-ACEDAA04E4EA}"/>
          </ac:picMkLst>
        </pc:picChg>
      </pc:sldChg>
      <pc:sldChg chg="addSp delSp modSp new mod">
        <pc:chgData name="Pierluigi Gioia" userId="9fb95aaf82a6cb45" providerId="LiveId" clId="{B436B4D6-C27E-41EF-96CA-CDB9A795019B}" dt="2022-10-08T06:12:51.612" v="527" actId="1076"/>
        <pc:sldMkLst>
          <pc:docMk/>
          <pc:sldMk cId="585692844" sldId="282"/>
        </pc:sldMkLst>
        <pc:spChg chg="mod">
          <ac:chgData name="Pierluigi Gioia" userId="9fb95aaf82a6cb45" providerId="LiveId" clId="{B436B4D6-C27E-41EF-96CA-CDB9A795019B}" dt="2022-10-08T06:09:56.642" v="516" actId="20577"/>
          <ac:spMkLst>
            <pc:docMk/>
            <pc:sldMk cId="585692844" sldId="282"/>
            <ac:spMk id="2" creationId="{3D705FA7-F57E-0183-F525-7F56E9E5BCB0}"/>
          </ac:spMkLst>
        </pc:spChg>
        <pc:spChg chg="del">
          <ac:chgData name="Pierluigi Gioia" userId="9fb95aaf82a6cb45" providerId="LiveId" clId="{B436B4D6-C27E-41EF-96CA-CDB9A795019B}" dt="2022-10-08T06:10:01.213" v="517" actId="478"/>
          <ac:spMkLst>
            <pc:docMk/>
            <pc:sldMk cId="585692844" sldId="282"/>
            <ac:spMk id="3" creationId="{F00B0F67-156E-B016-1E24-9B9D9B9F0656}"/>
          </ac:spMkLst>
        </pc:spChg>
        <pc:picChg chg="add del mod">
          <ac:chgData name="Pierluigi Gioia" userId="9fb95aaf82a6cb45" providerId="LiveId" clId="{B436B4D6-C27E-41EF-96CA-CDB9A795019B}" dt="2022-10-08T06:11:05.164" v="520" actId="478"/>
          <ac:picMkLst>
            <pc:docMk/>
            <pc:sldMk cId="585692844" sldId="282"/>
            <ac:picMk id="4" creationId="{A0F763D7-611F-7E83-194D-48E5A56D7DD7}"/>
          </ac:picMkLst>
        </pc:picChg>
        <pc:picChg chg="add del mod">
          <ac:chgData name="Pierluigi Gioia" userId="9fb95aaf82a6cb45" providerId="LiveId" clId="{B436B4D6-C27E-41EF-96CA-CDB9A795019B}" dt="2022-10-08T06:11:46.708" v="523" actId="478"/>
          <ac:picMkLst>
            <pc:docMk/>
            <pc:sldMk cId="585692844" sldId="282"/>
            <ac:picMk id="5" creationId="{FD6529B1-6E88-6663-3F3C-BF431E3E5446}"/>
          </ac:picMkLst>
        </pc:picChg>
        <pc:picChg chg="add mod">
          <ac:chgData name="Pierluigi Gioia" userId="9fb95aaf82a6cb45" providerId="LiveId" clId="{B436B4D6-C27E-41EF-96CA-CDB9A795019B}" dt="2022-10-08T06:12:51.612" v="527" actId="1076"/>
          <ac:picMkLst>
            <pc:docMk/>
            <pc:sldMk cId="585692844" sldId="282"/>
            <ac:picMk id="6" creationId="{51946126-C280-8CEC-D271-AEF12A9DE716}"/>
          </ac:picMkLst>
        </pc:picChg>
      </pc:sldChg>
    </pc:docChg>
  </pc:docChgLst>
  <pc:docChgLst>
    <pc:chgData name="Pierluigi Gioia" userId="9fb95aaf82a6cb45" providerId="LiveId" clId="{BDD91328-9E23-498C-B7DE-07C31358B5EE}"/>
    <pc:docChg chg="undo custSel addSld delSld modSld sldOrd">
      <pc:chgData name="Pierluigi Gioia" userId="9fb95aaf82a6cb45" providerId="LiveId" clId="{BDD91328-9E23-498C-B7DE-07C31358B5EE}" dt="2022-10-07T20:33:49.518" v="4863" actId="403"/>
      <pc:docMkLst>
        <pc:docMk/>
      </pc:docMkLst>
      <pc:sldChg chg="modSp mod">
        <pc:chgData name="Pierluigi Gioia" userId="9fb95aaf82a6cb45" providerId="LiveId" clId="{BDD91328-9E23-498C-B7DE-07C31358B5EE}" dt="2022-10-07T20:27:21.783" v="4393" actId="20577"/>
        <pc:sldMkLst>
          <pc:docMk/>
          <pc:sldMk cId="4037342229" sldId="256"/>
        </pc:sldMkLst>
        <pc:spChg chg="mod">
          <ac:chgData name="Pierluigi Gioia" userId="9fb95aaf82a6cb45" providerId="LiveId" clId="{BDD91328-9E23-498C-B7DE-07C31358B5EE}" dt="2022-10-07T20:27:12.356" v="4366" actId="20577"/>
          <ac:spMkLst>
            <pc:docMk/>
            <pc:sldMk cId="4037342229" sldId="256"/>
            <ac:spMk id="2" creationId="{54F47C59-E6CE-DF35-CCBC-314925FF9362}"/>
          </ac:spMkLst>
        </pc:spChg>
        <pc:spChg chg="mod">
          <ac:chgData name="Pierluigi Gioia" userId="9fb95aaf82a6cb45" providerId="LiveId" clId="{BDD91328-9E23-498C-B7DE-07C31358B5EE}" dt="2022-10-07T20:27:21.783" v="4393" actId="20577"/>
          <ac:spMkLst>
            <pc:docMk/>
            <pc:sldMk cId="4037342229" sldId="256"/>
            <ac:spMk id="3" creationId="{0BCDEF00-C3D6-D267-EF6D-861B0A666D4F}"/>
          </ac:spMkLst>
        </pc:spChg>
      </pc:sldChg>
      <pc:sldChg chg="addSp modSp mod">
        <pc:chgData name="Pierluigi Gioia" userId="9fb95aaf82a6cb45" providerId="LiveId" clId="{BDD91328-9E23-498C-B7DE-07C31358B5EE}" dt="2022-10-07T20:32:20.893" v="4850" actId="403"/>
        <pc:sldMkLst>
          <pc:docMk/>
          <pc:sldMk cId="2259289765" sldId="257"/>
        </pc:sldMkLst>
        <pc:spChg chg="mod">
          <ac:chgData name="Pierluigi Gioia" userId="9fb95aaf82a6cb45" providerId="LiveId" clId="{BDD91328-9E23-498C-B7DE-07C31358B5EE}" dt="2022-10-07T20:30:44.038" v="4683" actId="20577"/>
          <ac:spMkLst>
            <pc:docMk/>
            <pc:sldMk cId="2259289765" sldId="257"/>
            <ac:spMk id="2" creationId="{E2F96DC8-C7D9-6A66-1EC6-E40E7085DC5F}"/>
          </ac:spMkLst>
        </pc:spChg>
        <pc:spChg chg="add mod">
          <ac:chgData name="Pierluigi Gioia" userId="9fb95aaf82a6cb45" providerId="LiveId" clId="{BDD91328-9E23-498C-B7DE-07C31358B5EE}" dt="2022-10-07T20:32:20.893" v="4850" actId="403"/>
          <ac:spMkLst>
            <pc:docMk/>
            <pc:sldMk cId="2259289765" sldId="257"/>
            <ac:spMk id="5" creationId="{AF713D99-762A-47A3-060D-8B079E9CBD06}"/>
          </ac:spMkLst>
        </pc:spChg>
        <pc:picChg chg="mod">
          <ac:chgData name="Pierluigi Gioia" userId="9fb95aaf82a6cb45" providerId="LiveId" clId="{BDD91328-9E23-498C-B7DE-07C31358B5EE}" dt="2022-10-07T20:30:28.857" v="4638" actId="1076"/>
          <ac:picMkLst>
            <pc:docMk/>
            <pc:sldMk cId="2259289765" sldId="257"/>
            <ac:picMk id="4" creationId="{666DD24C-6DB4-26A8-E4ED-A77F2F935709}"/>
          </ac:picMkLst>
        </pc:picChg>
      </pc:sldChg>
      <pc:sldChg chg="modSp del mod">
        <pc:chgData name="Pierluigi Gioia" userId="9fb95aaf82a6cb45" providerId="LiveId" clId="{BDD91328-9E23-498C-B7DE-07C31358B5EE}" dt="2022-10-07T20:30:00.915" v="4635" actId="47"/>
        <pc:sldMkLst>
          <pc:docMk/>
          <pc:sldMk cId="1865357674" sldId="258"/>
        </pc:sldMkLst>
        <pc:picChg chg="mod">
          <ac:chgData name="Pierluigi Gioia" userId="9fb95aaf82a6cb45" providerId="LiveId" clId="{BDD91328-9E23-498C-B7DE-07C31358B5EE}" dt="2022-10-07T20:29:10.055" v="4630" actId="14100"/>
          <ac:picMkLst>
            <pc:docMk/>
            <pc:sldMk cId="1865357674" sldId="258"/>
            <ac:picMk id="4" creationId="{0F7A8212-E5B3-B5CF-E88F-36FA94A8CD1C}"/>
          </ac:picMkLst>
        </pc:picChg>
      </pc:sldChg>
      <pc:sldChg chg="delSp modSp del mod">
        <pc:chgData name="Pierluigi Gioia" userId="9fb95aaf82a6cb45" providerId="LiveId" clId="{BDD91328-9E23-498C-B7DE-07C31358B5EE}" dt="2022-10-07T20:30:18.341" v="4636" actId="47"/>
        <pc:sldMkLst>
          <pc:docMk/>
          <pc:sldMk cId="1301473831" sldId="259"/>
        </pc:sldMkLst>
        <pc:picChg chg="del mod">
          <ac:chgData name="Pierluigi Gioia" userId="9fb95aaf82a6cb45" providerId="LiveId" clId="{BDD91328-9E23-498C-B7DE-07C31358B5EE}" dt="2022-10-07T20:29:27.040" v="4632" actId="21"/>
          <ac:picMkLst>
            <pc:docMk/>
            <pc:sldMk cId="1301473831" sldId="259"/>
            <ac:picMk id="4" creationId="{1C03A7B0-981B-C51A-3094-27A5CFA655E9}"/>
          </ac:picMkLst>
        </pc:picChg>
      </pc:sldChg>
      <pc:sldChg chg="addSp modSp mod">
        <pc:chgData name="Pierluigi Gioia" userId="9fb95aaf82a6cb45" providerId="LiveId" clId="{BDD91328-9E23-498C-B7DE-07C31358B5EE}" dt="2022-10-07T20:33:14.818" v="4862" actId="20577"/>
        <pc:sldMkLst>
          <pc:docMk/>
          <pc:sldMk cId="3299410288" sldId="260"/>
        </pc:sldMkLst>
        <pc:spChg chg="add mod">
          <ac:chgData name="Pierluigi Gioia" userId="9fb95aaf82a6cb45" providerId="LiveId" clId="{BDD91328-9E23-498C-B7DE-07C31358B5EE}" dt="2022-10-07T20:33:14.818" v="4862" actId="20577"/>
          <ac:spMkLst>
            <pc:docMk/>
            <pc:sldMk cId="3299410288" sldId="260"/>
            <ac:spMk id="5" creationId="{B1FC536B-47C5-40C2-2ED4-879C41173AE3}"/>
          </ac:spMkLst>
        </pc:spChg>
        <pc:picChg chg="mod">
          <ac:chgData name="Pierluigi Gioia" userId="9fb95aaf82a6cb45" providerId="LiveId" clId="{BDD91328-9E23-498C-B7DE-07C31358B5EE}" dt="2022-10-07T19:42:50.198" v="1395" actId="1076"/>
          <ac:picMkLst>
            <pc:docMk/>
            <pc:sldMk cId="3299410288" sldId="260"/>
            <ac:picMk id="4" creationId="{F340260D-195E-8469-4250-56ADA585CE27}"/>
          </ac:picMkLst>
        </pc:picChg>
      </pc:sldChg>
      <pc:sldChg chg="addSp modSp mod">
        <pc:chgData name="Pierluigi Gioia" userId="9fb95aaf82a6cb45" providerId="LiveId" clId="{BDD91328-9E23-498C-B7DE-07C31358B5EE}" dt="2022-10-07T19:49:55.665" v="2124" actId="1076"/>
        <pc:sldMkLst>
          <pc:docMk/>
          <pc:sldMk cId="1678271612" sldId="261"/>
        </pc:sldMkLst>
        <pc:spChg chg="add mod">
          <ac:chgData name="Pierluigi Gioia" userId="9fb95aaf82a6cb45" providerId="LiveId" clId="{BDD91328-9E23-498C-B7DE-07C31358B5EE}" dt="2022-10-07T19:49:55.665" v="2124" actId="1076"/>
          <ac:spMkLst>
            <pc:docMk/>
            <pc:sldMk cId="1678271612" sldId="261"/>
            <ac:spMk id="5" creationId="{20DF51BF-99EB-0DAA-E367-00D4EFCF0B67}"/>
          </ac:spMkLst>
        </pc:spChg>
        <pc:picChg chg="mod">
          <ac:chgData name="Pierluigi Gioia" userId="9fb95aaf82a6cb45" providerId="LiveId" clId="{BDD91328-9E23-498C-B7DE-07C31358B5EE}" dt="2022-10-07T19:47:40.506" v="1911" actId="14100"/>
          <ac:picMkLst>
            <pc:docMk/>
            <pc:sldMk cId="1678271612" sldId="261"/>
            <ac:picMk id="4" creationId="{AA25BAA5-4DE6-AFDF-A671-127622F9A257}"/>
          </ac:picMkLst>
        </pc:picChg>
      </pc:sldChg>
      <pc:sldChg chg="ord">
        <pc:chgData name="Pierluigi Gioia" userId="9fb95aaf82a6cb45" providerId="LiveId" clId="{BDD91328-9E23-498C-B7DE-07C31358B5EE}" dt="2022-10-07T19:38:07.291" v="1123"/>
        <pc:sldMkLst>
          <pc:docMk/>
          <pc:sldMk cId="416183796" sldId="262"/>
        </pc:sldMkLst>
      </pc:sldChg>
      <pc:sldChg chg="addSp modSp mod ord">
        <pc:chgData name="Pierluigi Gioia" userId="9fb95aaf82a6cb45" providerId="LiveId" clId="{BDD91328-9E23-498C-B7DE-07C31358B5EE}" dt="2022-10-07T20:33:49.518" v="4863" actId="403"/>
        <pc:sldMkLst>
          <pc:docMk/>
          <pc:sldMk cId="2974326772" sldId="263"/>
        </pc:sldMkLst>
        <pc:spChg chg="add mod">
          <ac:chgData name="Pierluigi Gioia" userId="9fb95aaf82a6cb45" providerId="LiveId" clId="{BDD91328-9E23-498C-B7DE-07C31358B5EE}" dt="2022-10-07T20:33:49.518" v="4863" actId="403"/>
          <ac:spMkLst>
            <pc:docMk/>
            <pc:sldMk cId="2974326772" sldId="263"/>
            <ac:spMk id="4" creationId="{72EB427D-4CA1-2EF4-6667-0B41F7E3EC72}"/>
          </ac:spMkLst>
        </pc:spChg>
        <pc:picChg chg="mod">
          <ac:chgData name="Pierluigi Gioia" userId="9fb95aaf82a6cb45" providerId="LiveId" clId="{BDD91328-9E23-498C-B7DE-07C31358B5EE}" dt="2022-10-07T19:53:18.244" v="2279" actId="1076"/>
          <ac:picMkLst>
            <pc:docMk/>
            <pc:sldMk cId="2974326772" sldId="263"/>
            <ac:picMk id="3074" creationId="{94A779D0-06CD-82ED-4816-A72838352D18}"/>
          </ac:picMkLst>
        </pc:picChg>
      </pc:sldChg>
      <pc:sldChg chg="addSp modSp mod ord">
        <pc:chgData name="Pierluigi Gioia" userId="9fb95aaf82a6cb45" providerId="LiveId" clId="{BDD91328-9E23-498C-B7DE-07C31358B5EE}" dt="2022-10-07T19:52:19.564" v="2274" actId="1076"/>
        <pc:sldMkLst>
          <pc:docMk/>
          <pc:sldMk cId="956291850" sldId="264"/>
        </pc:sldMkLst>
        <pc:spChg chg="mod">
          <ac:chgData name="Pierluigi Gioia" userId="9fb95aaf82a6cb45" providerId="LiveId" clId="{BDD91328-9E23-498C-B7DE-07C31358B5EE}" dt="2022-10-07T19:51:01.344" v="2164" actId="20577"/>
          <ac:spMkLst>
            <pc:docMk/>
            <pc:sldMk cId="956291850" sldId="264"/>
            <ac:spMk id="2" creationId="{C06A72CA-570D-C40E-56FC-3E3530ACC9CF}"/>
          </ac:spMkLst>
        </pc:spChg>
        <pc:spChg chg="add mod">
          <ac:chgData name="Pierluigi Gioia" userId="9fb95aaf82a6cb45" providerId="LiveId" clId="{BDD91328-9E23-498C-B7DE-07C31358B5EE}" dt="2022-10-07T19:52:06.116" v="2272" actId="20577"/>
          <ac:spMkLst>
            <pc:docMk/>
            <pc:sldMk cId="956291850" sldId="264"/>
            <ac:spMk id="5" creationId="{8F158368-D433-4A37-72B0-2143A422057B}"/>
          </ac:spMkLst>
        </pc:spChg>
        <pc:picChg chg="mod">
          <ac:chgData name="Pierluigi Gioia" userId="9fb95aaf82a6cb45" providerId="LiveId" clId="{BDD91328-9E23-498C-B7DE-07C31358B5EE}" dt="2022-10-07T19:52:19.564" v="2274" actId="1076"/>
          <ac:picMkLst>
            <pc:docMk/>
            <pc:sldMk cId="956291850" sldId="264"/>
            <ac:picMk id="4" creationId="{12815D67-2608-366C-1365-E75D85DBC77B}"/>
          </ac:picMkLst>
        </pc:picChg>
      </pc:sldChg>
      <pc:sldChg chg="addSp delSp modSp del mod">
        <pc:chgData name="Pierluigi Gioia" userId="9fb95aaf82a6cb45" providerId="LiveId" clId="{BDD91328-9E23-498C-B7DE-07C31358B5EE}" dt="2022-10-07T19:58:56.067" v="2901" actId="47"/>
        <pc:sldMkLst>
          <pc:docMk/>
          <pc:sldMk cId="1671396618" sldId="266"/>
        </pc:sldMkLst>
        <pc:spChg chg="del">
          <ac:chgData name="Pierluigi Gioia" userId="9fb95aaf82a6cb45" providerId="LiveId" clId="{BDD91328-9E23-498C-B7DE-07C31358B5EE}" dt="2022-10-07T19:53:00.258" v="2275" actId="478"/>
          <ac:spMkLst>
            <pc:docMk/>
            <pc:sldMk cId="1671396618" sldId="266"/>
            <ac:spMk id="2" creationId="{0067EE07-87CF-E311-6635-12DA14E4FB10}"/>
          </ac:spMkLst>
        </pc:spChg>
        <pc:spChg chg="add del mod">
          <ac:chgData name="Pierluigi Gioia" userId="9fb95aaf82a6cb45" providerId="LiveId" clId="{BDD91328-9E23-498C-B7DE-07C31358B5EE}" dt="2022-10-07T19:53:05.201" v="2276" actId="478"/>
          <ac:spMkLst>
            <pc:docMk/>
            <pc:sldMk cId="1671396618" sldId="266"/>
            <ac:spMk id="5" creationId="{BADB462B-1159-BE39-0FFA-DC5F2F08FE13}"/>
          </ac:spMkLst>
        </pc:spChg>
        <pc:picChg chg="mod">
          <ac:chgData name="Pierluigi Gioia" userId="9fb95aaf82a6cb45" providerId="LiveId" clId="{BDD91328-9E23-498C-B7DE-07C31358B5EE}" dt="2022-10-07T19:58:08.365" v="2896" actId="1076"/>
          <ac:picMkLst>
            <pc:docMk/>
            <pc:sldMk cId="1671396618" sldId="266"/>
            <ac:picMk id="1026" creationId="{E2C45E6C-2DE4-1312-80AC-6C5201691E8B}"/>
          </ac:picMkLst>
        </pc:picChg>
      </pc:sldChg>
      <pc:sldChg chg="addSp delSp modSp new mod">
        <pc:chgData name="Pierluigi Gioia" userId="9fb95aaf82a6cb45" providerId="LiveId" clId="{BDD91328-9E23-498C-B7DE-07C31358B5EE}" dt="2022-10-07T20:11:28.986" v="3958" actId="403"/>
        <pc:sldMkLst>
          <pc:docMk/>
          <pc:sldMk cId="1845451568" sldId="267"/>
        </pc:sldMkLst>
        <pc:spChg chg="mod">
          <ac:chgData name="Pierluigi Gioia" userId="9fb95aaf82a6cb45" providerId="LiveId" clId="{BDD91328-9E23-498C-B7DE-07C31358B5EE}" dt="2022-10-07T20:10:24.252" v="3790" actId="20577"/>
          <ac:spMkLst>
            <pc:docMk/>
            <pc:sldMk cId="1845451568" sldId="267"/>
            <ac:spMk id="2" creationId="{9978D73F-CEED-C643-D1AB-8BBD5404FA61}"/>
          </ac:spMkLst>
        </pc:spChg>
        <pc:spChg chg="del mod">
          <ac:chgData name="Pierluigi Gioia" userId="9fb95aaf82a6cb45" providerId="LiveId" clId="{BDD91328-9E23-498C-B7DE-07C31358B5EE}" dt="2022-10-07T17:30:28.562" v="2" actId="478"/>
          <ac:spMkLst>
            <pc:docMk/>
            <pc:sldMk cId="1845451568" sldId="267"/>
            <ac:spMk id="3" creationId="{4CC46736-1A3F-7F56-0B16-292D83B95359}"/>
          </ac:spMkLst>
        </pc:spChg>
        <pc:spChg chg="add mod">
          <ac:chgData name="Pierluigi Gioia" userId="9fb95aaf82a6cb45" providerId="LiveId" clId="{BDD91328-9E23-498C-B7DE-07C31358B5EE}" dt="2022-10-07T20:11:28.986" v="3958" actId="403"/>
          <ac:spMkLst>
            <pc:docMk/>
            <pc:sldMk cId="1845451568" sldId="267"/>
            <ac:spMk id="6" creationId="{0DF160D0-2563-59A7-B3C8-3B845FE2B583}"/>
          </ac:spMkLst>
        </pc:spChg>
        <pc:picChg chg="add mod">
          <ac:chgData name="Pierluigi Gioia" userId="9fb95aaf82a6cb45" providerId="LiveId" clId="{BDD91328-9E23-498C-B7DE-07C31358B5EE}" dt="2022-10-07T20:10:13.347" v="3755" actId="1076"/>
          <ac:picMkLst>
            <pc:docMk/>
            <pc:sldMk cId="1845451568" sldId="267"/>
            <ac:picMk id="5" creationId="{55E7BB03-A850-A6DD-FEA4-1D06684E489D}"/>
          </ac:picMkLst>
        </pc:picChg>
      </pc:sldChg>
      <pc:sldChg chg="addSp delSp modSp new mod">
        <pc:chgData name="Pierluigi Gioia" userId="9fb95aaf82a6cb45" providerId="LiveId" clId="{BDD91328-9E23-498C-B7DE-07C31358B5EE}" dt="2022-10-07T20:05:33.347" v="3475" actId="403"/>
        <pc:sldMkLst>
          <pc:docMk/>
          <pc:sldMk cId="3972089303" sldId="268"/>
        </pc:sldMkLst>
        <pc:spChg chg="mod">
          <ac:chgData name="Pierluigi Gioia" userId="9fb95aaf82a6cb45" providerId="LiveId" clId="{BDD91328-9E23-498C-B7DE-07C31358B5EE}" dt="2022-10-07T17:31:47.175" v="16" actId="20577"/>
          <ac:spMkLst>
            <pc:docMk/>
            <pc:sldMk cId="3972089303" sldId="268"/>
            <ac:spMk id="2" creationId="{3282C7CD-7C44-EB3B-2A0F-1251415FBA35}"/>
          </ac:spMkLst>
        </pc:spChg>
        <pc:spChg chg="del mod">
          <ac:chgData name="Pierluigi Gioia" userId="9fb95aaf82a6cb45" providerId="LiveId" clId="{BDD91328-9E23-498C-B7DE-07C31358B5EE}" dt="2022-10-07T17:31:50.721" v="18" actId="478"/>
          <ac:spMkLst>
            <pc:docMk/>
            <pc:sldMk cId="3972089303" sldId="268"/>
            <ac:spMk id="3" creationId="{114C6FC9-9424-BD6A-3EAE-55474C683F97}"/>
          </ac:spMkLst>
        </pc:spChg>
        <pc:spChg chg="add del">
          <ac:chgData name="Pierluigi Gioia" userId="9fb95aaf82a6cb45" providerId="LiveId" clId="{BDD91328-9E23-498C-B7DE-07C31358B5EE}" dt="2022-10-07T17:32:13.660" v="20" actId="478"/>
          <ac:spMkLst>
            <pc:docMk/>
            <pc:sldMk cId="3972089303" sldId="268"/>
            <ac:spMk id="4" creationId="{049E9758-7A62-11F5-AC8A-DAC363FBF6FF}"/>
          </ac:spMkLst>
        </pc:spChg>
        <pc:spChg chg="add mod">
          <ac:chgData name="Pierluigi Gioia" userId="9fb95aaf82a6cb45" providerId="LiveId" clId="{BDD91328-9E23-498C-B7DE-07C31358B5EE}" dt="2022-10-07T20:05:33.347" v="3475" actId="403"/>
          <ac:spMkLst>
            <pc:docMk/>
            <pc:sldMk cId="3972089303" sldId="268"/>
            <ac:spMk id="8" creationId="{701209B2-3102-1B9F-5CAF-24163BF8730F}"/>
          </ac:spMkLst>
        </pc:spChg>
        <pc:picChg chg="add mod">
          <ac:chgData name="Pierluigi Gioia" userId="9fb95aaf82a6cb45" providerId="LiveId" clId="{BDD91328-9E23-498C-B7DE-07C31358B5EE}" dt="2022-10-07T20:03:57.810" v="3229" actId="1076"/>
          <ac:picMkLst>
            <pc:docMk/>
            <pc:sldMk cId="3972089303" sldId="268"/>
            <ac:picMk id="6" creationId="{1CEFEC7A-B571-368A-A8A5-B945EAF5DEE1}"/>
          </ac:picMkLst>
        </pc:picChg>
        <pc:picChg chg="add mod">
          <ac:chgData name="Pierluigi Gioia" userId="9fb95aaf82a6cb45" providerId="LiveId" clId="{BDD91328-9E23-498C-B7DE-07C31358B5EE}" dt="2022-10-07T20:04:10.044" v="3232" actId="1076"/>
          <ac:picMkLst>
            <pc:docMk/>
            <pc:sldMk cId="3972089303" sldId="268"/>
            <ac:picMk id="7" creationId="{9A994759-26E8-F086-F321-F8DC29A34424}"/>
          </ac:picMkLst>
        </pc:picChg>
      </pc:sldChg>
      <pc:sldChg chg="addSp modSp new mod">
        <pc:chgData name="Pierluigi Gioia" userId="9fb95aaf82a6cb45" providerId="LiveId" clId="{BDD91328-9E23-498C-B7DE-07C31358B5EE}" dt="2022-10-07T20:16:58.144" v="4335" actId="1076"/>
        <pc:sldMkLst>
          <pc:docMk/>
          <pc:sldMk cId="3704184810" sldId="269"/>
        </pc:sldMkLst>
        <pc:spChg chg="mod">
          <ac:chgData name="Pierluigi Gioia" userId="9fb95aaf82a6cb45" providerId="LiveId" clId="{BDD91328-9E23-498C-B7DE-07C31358B5EE}" dt="2022-10-07T19:15:43.788" v="56" actId="313"/>
          <ac:spMkLst>
            <pc:docMk/>
            <pc:sldMk cId="3704184810" sldId="269"/>
            <ac:spMk id="2" creationId="{D1FE7540-97AA-0DDD-BB71-7E4ADC38BFA5}"/>
          </ac:spMkLst>
        </pc:spChg>
        <pc:spChg chg="mod">
          <ac:chgData name="Pierluigi Gioia" userId="9fb95aaf82a6cb45" providerId="LiveId" clId="{BDD91328-9E23-498C-B7DE-07C31358B5EE}" dt="2022-10-07T19:20:27.649" v="244" actId="14100"/>
          <ac:spMkLst>
            <pc:docMk/>
            <pc:sldMk cId="3704184810" sldId="269"/>
            <ac:spMk id="3" creationId="{AA17563E-578C-A33F-0FDF-8A5970B41E63}"/>
          </ac:spMkLst>
        </pc:spChg>
        <pc:picChg chg="add mod">
          <ac:chgData name="Pierluigi Gioia" userId="9fb95aaf82a6cb45" providerId="LiveId" clId="{BDD91328-9E23-498C-B7DE-07C31358B5EE}" dt="2022-10-07T19:20:32.559" v="246" actId="1076"/>
          <ac:picMkLst>
            <pc:docMk/>
            <pc:sldMk cId="3704184810" sldId="269"/>
            <ac:picMk id="5" creationId="{712C0804-235E-CB9A-2739-7CCF0433BF83}"/>
          </ac:picMkLst>
        </pc:picChg>
        <pc:picChg chg="add mod">
          <ac:chgData name="Pierluigi Gioia" userId="9fb95aaf82a6cb45" providerId="LiveId" clId="{BDD91328-9E23-498C-B7DE-07C31358B5EE}" dt="2022-10-07T20:16:53.052" v="4332" actId="14100"/>
          <ac:picMkLst>
            <pc:docMk/>
            <pc:sldMk cId="3704184810" sldId="269"/>
            <ac:picMk id="7" creationId="{BDD6D025-997A-33EC-F31D-B80B2336D988}"/>
          </ac:picMkLst>
        </pc:picChg>
        <pc:picChg chg="add mod">
          <ac:chgData name="Pierluigi Gioia" userId="9fb95aaf82a6cb45" providerId="LiveId" clId="{BDD91328-9E23-498C-B7DE-07C31358B5EE}" dt="2022-10-07T20:16:58.144" v="4335" actId="1076"/>
          <ac:picMkLst>
            <pc:docMk/>
            <pc:sldMk cId="3704184810" sldId="269"/>
            <ac:picMk id="8" creationId="{E4C41DC5-DFC8-12F6-34A8-FCFF7CE9FF06}"/>
          </ac:picMkLst>
        </pc:picChg>
      </pc:sldChg>
      <pc:sldChg chg="addSp modSp new mod">
        <pc:chgData name="Pierluigi Gioia" userId="9fb95aaf82a6cb45" providerId="LiveId" clId="{BDD91328-9E23-498C-B7DE-07C31358B5EE}" dt="2022-10-07T19:26:17.701" v="717" actId="20577"/>
        <pc:sldMkLst>
          <pc:docMk/>
          <pc:sldMk cId="3545919374" sldId="270"/>
        </pc:sldMkLst>
        <pc:spChg chg="mod">
          <ac:chgData name="Pierluigi Gioia" userId="9fb95aaf82a6cb45" providerId="LiveId" clId="{BDD91328-9E23-498C-B7DE-07C31358B5EE}" dt="2022-10-07T19:21:48.429" v="276" actId="20577"/>
          <ac:spMkLst>
            <pc:docMk/>
            <pc:sldMk cId="3545919374" sldId="270"/>
            <ac:spMk id="2" creationId="{026566D4-10F1-F45E-F152-AB1DA0E83BDB}"/>
          </ac:spMkLst>
        </pc:spChg>
        <pc:spChg chg="mod">
          <ac:chgData name="Pierluigi Gioia" userId="9fb95aaf82a6cb45" providerId="LiveId" clId="{BDD91328-9E23-498C-B7DE-07C31358B5EE}" dt="2022-10-07T19:26:17.701" v="717" actId="20577"/>
          <ac:spMkLst>
            <pc:docMk/>
            <pc:sldMk cId="3545919374" sldId="270"/>
            <ac:spMk id="3" creationId="{B26B5D6C-318E-DC9A-6E11-E46E325884BF}"/>
          </ac:spMkLst>
        </pc:spChg>
        <pc:picChg chg="add mod">
          <ac:chgData name="Pierluigi Gioia" userId="9fb95aaf82a6cb45" providerId="LiveId" clId="{BDD91328-9E23-498C-B7DE-07C31358B5EE}" dt="2022-10-07T19:25:54.707" v="684" actId="1076"/>
          <ac:picMkLst>
            <pc:docMk/>
            <pc:sldMk cId="3545919374" sldId="270"/>
            <ac:picMk id="4" creationId="{2E4E1CB0-7AE6-D581-E7C6-8B9D2DE3325A}"/>
          </ac:picMkLst>
        </pc:picChg>
      </pc:sldChg>
      <pc:sldChg chg="addSp modSp new mod">
        <pc:chgData name="Pierluigi Gioia" userId="9fb95aaf82a6cb45" providerId="LiveId" clId="{BDD91328-9E23-498C-B7DE-07C31358B5EE}" dt="2022-10-07T19:24:15.087" v="681" actId="1076"/>
        <pc:sldMkLst>
          <pc:docMk/>
          <pc:sldMk cId="2172528414" sldId="271"/>
        </pc:sldMkLst>
        <pc:spChg chg="mod">
          <ac:chgData name="Pierluigi Gioia" userId="9fb95aaf82a6cb45" providerId="LiveId" clId="{BDD91328-9E23-498C-B7DE-07C31358B5EE}" dt="2022-10-07T19:23:20.972" v="465" actId="20577"/>
          <ac:spMkLst>
            <pc:docMk/>
            <pc:sldMk cId="2172528414" sldId="271"/>
            <ac:spMk id="2" creationId="{BA82C552-7622-3F84-2495-D9550EA145C0}"/>
          </ac:spMkLst>
        </pc:spChg>
        <pc:spChg chg="mod">
          <ac:chgData name="Pierluigi Gioia" userId="9fb95aaf82a6cb45" providerId="LiveId" clId="{BDD91328-9E23-498C-B7DE-07C31358B5EE}" dt="2022-10-07T19:24:10.422" v="679" actId="14100"/>
          <ac:spMkLst>
            <pc:docMk/>
            <pc:sldMk cId="2172528414" sldId="271"/>
            <ac:spMk id="3" creationId="{2D1F9C07-D90C-2490-8E71-9E91A14B5E7D}"/>
          </ac:spMkLst>
        </pc:spChg>
        <pc:picChg chg="add mod">
          <ac:chgData name="Pierluigi Gioia" userId="9fb95aaf82a6cb45" providerId="LiveId" clId="{BDD91328-9E23-498C-B7DE-07C31358B5EE}" dt="2022-10-07T19:24:15.087" v="681" actId="1076"/>
          <ac:picMkLst>
            <pc:docMk/>
            <pc:sldMk cId="2172528414" sldId="271"/>
            <ac:picMk id="5" creationId="{374D8715-ECE4-BB77-032B-FDD62ACAA1B4}"/>
          </ac:picMkLst>
        </pc:picChg>
      </pc:sldChg>
      <pc:sldChg chg="addSp delSp modSp new mod ord">
        <pc:chgData name="Pierluigi Gioia" userId="9fb95aaf82a6cb45" providerId="LiveId" clId="{BDD91328-9E23-498C-B7DE-07C31358B5EE}" dt="2022-10-07T20:09:16.800" v="3744" actId="20577"/>
        <pc:sldMkLst>
          <pc:docMk/>
          <pc:sldMk cId="3881758636" sldId="272"/>
        </pc:sldMkLst>
        <pc:spChg chg="del">
          <ac:chgData name="Pierluigi Gioia" userId="9fb95aaf82a6cb45" providerId="LiveId" clId="{BDD91328-9E23-498C-B7DE-07C31358B5EE}" dt="2022-10-07T19:28:37.611" v="730" actId="478"/>
          <ac:spMkLst>
            <pc:docMk/>
            <pc:sldMk cId="3881758636" sldId="272"/>
            <ac:spMk id="2" creationId="{149A8432-1C3D-6FFB-7050-F7D68999943F}"/>
          </ac:spMkLst>
        </pc:spChg>
        <pc:spChg chg="del">
          <ac:chgData name="Pierluigi Gioia" userId="9fb95aaf82a6cb45" providerId="LiveId" clId="{BDD91328-9E23-498C-B7DE-07C31358B5EE}" dt="2022-10-07T19:27:17.399" v="719" actId="478"/>
          <ac:spMkLst>
            <pc:docMk/>
            <pc:sldMk cId="3881758636" sldId="272"/>
            <ac:spMk id="3" creationId="{51AEE87F-BF29-A4F9-C8B6-08CA5924504B}"/>
          </ac:spMkLst>
        </pc:spChg>
        <pc:spChg chg="add mod">
          <ac:chgData name="Pierluigi Gioia" userId="9fb95aaf82a6cb45" providerId="LiveId" clId="{BDD91328-9E23-498C-B7DE-07C31358B5EE}" dt="2022-10-07T20:09:16.800" v="3744" actId="20577"/>
          <ac:spMkLst>
            <pc:docMk/>
            <pc:sldMk cId="3881758636" sldId="272"/>
            <ac:spMk id="6" creationId="{2257DC9C-6401-84F1-243D-C5485B5EA9CF}"/>
          </ac:spMkLst>
        </pc:spChg>
        <pc:picChg chg="add mod">
          <ac:chgData name="Pierluigi Gioia" userId="9fb95aaf82a6cb45" providerId="LiveId" clId="{BDD91328-9E23-498C-B7DE-07C31358B5EE}" dt="2022-10-07T19:36:32.356" v="944" actId="1076"/>
          <ac:picMkLst>
            <pc:docMk/>
            <pc:sldMk cId="3881758636" sldId="272"/>
            <ac:picMk id="4" creationId="{485FAC59-BDC9-EE5E-8592-62C69BEC9F9B}"/>
          </ac:picMkLst>
        </pc:picChg>
        <pc:picChg chg="add mod modCrop">
          <ac:chgData name="Pierluigi Gioia" userId="9fb95aaf82a6cb45" providerId="LiveId" clId="{BDD91328-9E23-498C-B7DE-07C31358B5EE}" dt="2022-10-07T19:36:37.337" v="945" actId="1076"/>
          <ac:picMkLst>
            <pc:docMk/>
            <pc:sldMk cId="3881758636" sldId="272"/>
            <ac:picMk id="5" creationId="{EFF4D8D5-E60A-9472-E5A9-B2A24EFE59E9}"/>
          </ac:picMkLst>
        </pc:picChg>
      </pc:sldChg>
      <pc:sldChg chg="addSp delSp modSp new mod">
        <pc:chgData name="Pierluigi Gioia" userId="9fb95aaf82a6cb45" providerId="LiveId" clId="{BDD91328-9E23-498C-B7DE-07C31358B5EE}" dt="2022-10-07T20:09:35.427" v="3754" actId="20577"/>
        <pc:sldMkLst>
          <pc:docMk/>
          <pc:sldMk cId="1209427359" sldId="273"/>
        </pc:sldMkLst>
        <pc:spChg chg="del">
          <ac:chgData name="Pierluigi Gioia" userId="9fb95aaf82a6cb45" providerId="LiveId" clId="{BDD91328-9E23-498C-B7DE-07C31358B5EE}" dt="2022-10-07T19:32:17.148" v="737" actId="478"/>
          <ac:spMkLst>
            <pc:docMk/>
            <pc:sldMk cId="1209427359" sldId="273"/>
            <ac:spMk id="2" creationId="{8B194F18-9C56-1389-0C4C-2ADE1EA441C2}"/>
          </ac:spMkLst>
        </pc:spChg>
        <pc:spChg chg="del">
          <ac:chgData name="Pierluigi Gioia" userId="9fb95aaf82a6cb45" providerId="LiveId" clId="{BDD91328-9E23-498C-B7DE-07C31358B5EE}" dt="2022-10-07T19:32:18.366" v="738" actId="478"/>
          <ac:spMkLst>
            <pc:docMk/>
            <pc:sldMk cId="1209427359" sldId="273"/>
            <ac:spMk id="3" creationId="{91159F08-1857-CC06-F620-06C554CDAE19}"/>
          </ac:spMkLst>
        </pc:spChg>
        <pc:spChg chg="add mod">
          <ac:chgData name="Pierluigi Gioia" userId="9fb95aaf82a6cb45" providerId="LiveId" clId="{BDD91328-9E23-498C-B7DE-07C31358B5EE}" dt="2022-10-07T20:09:35.427" v="3754" actId="20577"/>
          <ac:spMkLst>
            <pc:docMk/>
            <pc:sldMk cId="1209427359" sldId="273"/>
            <ac:spMk id="6" creationId="{31AD77C4-5D3C-ACAC-AD88-8B8CFA298422}"/>
          </ac:spMkLst>
        </pc:spChg>
        <pc:picChg chg="add mod">
          <ac:chgData name="Pierluigi Gioia" userId="9fb95aaf82a6cb45" providerId="LiveId" clId="{BDD91328-9E23-498C-B7DE-07C31358B5EE}" dt="2022-10-07T20:02:07.556" v="3222" actId="14100"/>
          <ac:picMkLst>
            <pc:docMk/>
            <pc:sldMk cId="1209427359" sldId="273"/>
            <ac:picMk id="4" creationId="{D4D5D6B8-BFD4-E411-895B-1633F2C73BFC}"/>
          </ac:picMkLst>
        </pc:picChg>
        <pc:picChg chg="add mod">
          <ac:chgData name="Pierluigi Gioia" userId="9fb95aaf82a6cb45" providerId="LiveId" clId="{BDD91328-9E23-498C-B7DE-07C31358B5EE}" dt="2022-10-07T19:34:18.771" v="754" actId="1076"/>
          <ac:picMkLst>
            <pc:docMk/>
            <pc:sldMk cId="1209427359" sldId="273"/>
            <ac:picMk id="5" creationId="{3CD0BB00-33D6-6B65-E303-0F835AE369FE}"/>
          </ac:picMkLst>
        </pc:picChg>
      </pc:sldChg>
      <pc:sldChg chg="addSp modSp new mod">
        <pc:chgData name="Pierluigi Gioia" userId="9fb95aaf82a6cb45" providerId="LiveId" clId="{BDD91328-9E23-498C-B7DE-07C31358B5EE}" dt="2022-10-07T19:42:32.627" v="1392" actId="1076"/>
        <pc:sldMkLst>
          <pc:docMk/>
          <pc:sldMk cId="577787119" sldId="274"/>
        </pc:sldMkLst>
        <pc:spChg chg="mod">
          <ac:chgData name="Pierluigi Gioia" userId="9fb95aaf82a6cb45" providerId="LiveId" clId="{BDD91328-9E23-498C-B7DE-07C31358B5EE}" dt="2022-10-07T19:39:05.558" v="1155" actId="20577"/>
          <ac:spMkLst>
            <pc:docMk/>
            <pc:sldMk cId="577787119" sldId="274"/>
            <ac:spMk id="2" creationId="{6135567C-4C77-19E0-51EC-4AFD8BFC0C24}"/>
          </ac:spMkLst>
        </pc:spChg>
        <pc:spChg chg="mod">
          <ac:chgData name="Pierluigi Gioia" userId="9fb95aaf82a6cb45" providerId="LiveId" clId="{BDD91328-9E23-498C-B7DE-07C31358B5EE}" dt="2022-10-07T19:40:52.730" v="1386" actId="14100"/>
          <ac:spMkLst>
            <pc:docMk/>
            <pc:sldMk cId="577787119" sldId="274"/>
            <ac:spMk id="3" creationId="{88206C80-2A17-760F-B4EE-91742F6B3FFA}"/>
          </ac:spMkLst>
        </pc:spChg>
        <pc:picChg chg="add mod">
          <ac:chgData name="Pierluigi Gioia" userId="9fb95aaf82a6cb45" providerId="LiveId" clId="{BDD91328-9E23-498C-B7DE-07C31358B5EE}" dt="2022-10-07T19:41:22.375" v="1388" actId="1076"/>
          <ac:picMkLst>
            <pc:docMk/>
            <pc:sldMk cId="577787119" sldId="274"/>
            <ac:picMk id="4" creationId="{B7A9B52D-08E6-E8D8-4671-C9EA2492AE4F}"/>
          </ac:picMkLst>
        </pc:picChg>
        <pc:picChg chg="add mod modCrop">
          <ac:chgData name="Pierluigi Gioia" userId="9fb95aaf82a6cb45" providerId="LiveId" clId="{BDD91328-9E23-498C-B7DE-07C31358B5EE}" dt="2022-10-07T19:42:32.627" v="1392" actId="1076"/>
          <ac:picMkLst>
            <pc:docMk/>
            <pc:sldMk cId="577787119" sldId="274"/>
            <ac:picMk id="5" creationId="{33CD37CA-A14F-7043-A906-68B40BCCB113}"/>
          </ac:picMkLst>
        </pc:picChg>
      </pc:sldChg>
      <pc:sldChg chg="addSp modSp new mod">
        <pc:chgData name="Pierluigi Gioia" userId="9fb95aaf82a6cb45" providerId="LiveId" clId="{BDD91328-9E23-498C-B7DE-07C31358B5EE}" dt="2022-10-07T19:47:29.748" v="1909" actId="1076"/>
        <pc:sldMkLst>
          <pc:docMk/>
          <pc:sldMk cId="3312134200" sldId="275"/>
        </pc:sldMkLst>
        <pc:spChg chg="mod">
          <ac:chgData name="Pierluigi Gioia" userId="9fb95aaf82a6cb45" providerId="LiveId" clId="{BDD91328-9E23-498C-B7DE-07C31358B5EE}" dt="2022-10-07T19:46:07.290" v="1713" actId="20577"/>
          <ac:spMkLst>
            <pc:docMk/>
            <pc:sldMk cId="3312134200" sldId="275"/>
            <ac:spMk id="2" creationId="{D16630ED-C555-95A2-42E8-956D23A6D7B2}"/>
          </ac:spMkLst>
        </pc:spChg>
        <pc:spChg chg="mod">
          <ac:chgData name="Pierluigi Gioia" userId="9fb95aaf82a6cb45" providerId="LiveId" clId="{BDD91328-9E23-498C-B7DE-07C31358B5EE}" dt="2022-10-07T19:47:23.529" v="1905" actId="14100"/>
          <ac:spMkLst>
            <pc:docMk/>
            <pc:sldMk cId="3312134200" sldId="275"/>
            <ac:spMk id="3" creationId="{6FCFCCAD-66F8-B694-4143-0BDC4D44EFD8}"/>
          </ac:spMkLst>
        </pc:spChg>
        <pc:picChg chg="add mod">
          <ac:chgData name="Pierluigi Gioia" userId="9fb95aaf82a6cb45" providerId="LiveId" clId="{BDD91328-9E23-498C-B7DE-07C31358B5EE}" dt="2022-10-07T19:47:29.748" v="1909" actId="1076"/>
          <ac:picMkLst>
            <pc:docMk/>
            <pc:sldMk cId="3312134200" sldId="275"/>
            <ac:picMk id="4" creationId="{0DCF3802-2268-3757-7CDD-FED011F452A5}"/>
          </ac:picMkLst>
        </pc:picChg>
      </pc:sldChg>
      <pc:sldChg chg="addSp modSp new mod">
        <pc:chgData name="Pierluigi Gioia" userId="9fb95aaf82a6cb45" providerId="LiveId" clId="{BDD91328-9E23-498C-B7DE-07C31358B5EE}" dt="2022-10-07T19:58:18.811" v="2900" actId="1076"/>
        <pc:sldMkLst>
          <pc:docMk/>
          <pc:sldMk cId="483472332" sldId="276"/>
        </pc:sldMkLst>
        <pc:spChg chg="mod">
          <ac:chgData name="Pierluigi Gioia" userId="9fb95aaf82a6cb45" providerId="LiveId" clId="{BDD91328-9E23-498C-B7DE-07C31358B5EE}" dt="2022-10-07T19:56:19.525" v="2572" actId="20577"/>
          <ac:spMkLst>
            <pc:docMk/>
            <pc:sldMk cId="483472332" sldId="276"/>
            <ac:spMk id="2" creationId="{CBD6F0AF-1E92-E8E4-9B64-F84128118EE8}"/>
          </ac:spMkLst>
        </pc:spChg>
        <pc:spChg chg="mod">
          <ac:chgData name="Pierluigi Gioia" userId="9fb95aaf82a6cb45" providerId="LiveId" clId="{BDD91328-9E23-498C-B7DE-07C31358B5EE}" dt="2022-10-07T19:57:55.276" v="2894" actId="27636"/>
          <ac:spMkLst>
            <pc:docMk/>
            <pc:sldMk cId="483472332" sldId="276"/>
            <ac:spMk id="3" creationId="{697C3BD1-B8CE-F160-F1D5-6FBFEF5CEBB9}"/>
          </ac:spMkLst>
        </pc:spChg>
        <pc:picChg chg="add mod">
          <ac:chgData name="Pierluigi Gioia" userId="9fb95aaf82a6cb45" providerId="LiveId" clId="{BDD91328-9E23-498C-B7DE-07C31358B5EE}" dt="2022-10-07T19:58:18.811" v="2900" actId="1076"/>
          <ac:picMkLst>
            <pc:docMk/>
            <pc:sldMk cId="483472332" sldId="276"/>
            <ac:picMk id="4" creationId="{8EE57497-1AD1-B51F-D94E-AFCE9B910A0C}"/>
          </ac:picMkLst>
        </pc:picChg>
      </pc:sldChg>
      <pc:sldChg chg="addSp modSp new mod">
        <pc:chgData name="Pierluigi Gioia" userId="9fb95aaf82a6cb45" providerId="LiveId" clId="{BDD91328-9E23-498C-B7DE-07C31358B5EE}" dt="2022-10-07T20:01:07.768" v="3221" actId="1076"/>
        <pc:sldMkLst>
          <pc:docMk/>
          <pc:sldMk cId="4107350164" sldId="277"/>
        </pc:sldMkLst>
        <pc:spChg chg="mod">
          <ac:chgData name="Pierluigi Gioia" userId="9fb95aaf82a6cb45" providerId="LiveId" clId="{BDD91328-9E23-498C-B7DE-07C31358B5EE}" dt="2022-10-07T19:59:17.487" v="2955" actId="20577"/>
          <ac:spMkLst>
            <pc:docMk/>
            <pc:sldMk cId="4107350164" sldId="277"/>
            <ac:spMk id="2" creationId="{FE8F977B-EC87-BFC1-517D-FF424CA63D96}"/>
          </ac:spMkLst>
        </pc:spChg>
        <pc:spChg chg="mod">
          <ac:chgData name="Pierluigi Gioia" userId="9fb95aaf82a6cb45" providerId="LiveId" clId="{BDD91328-9E23-498C-B7DE-07C31358B5EE}" dt="2022-10-07T20:00:39.633" v="3219" actId="14100"/>
          <ac:spMkLst>
            <pc:docMk/>
            <pc:sldMk cId="4107350164" sldId="277"/>
            <ac:spMk id="3" creationId="{D1E6C8ED-205E-96FD-7E5F-BD4714F07D32}"/>
          </ac:spMkLst>
        </pc:spChg>
        <pc:picChg chg="add mod">
          <ac:chgData name="Pierluigi Gioia" userId="9fb95aaf82a6cb45" providerId="LiveId" clId="{BDD91328-9E23-498C-B7DE-07C31358B5EE}" dt="2022-10-07T20:01:07.768" v="3221" actId="1076"/>
          <ac:picMkLst>
            <pc:docMk/>
            <pc:sldMk cId="4107350164" sldId="277"/>
            <ac:picMk id="4" creationId="{7CAA91DF-D817-FDCD-D373-83055FA69AE0}"/>
          </ac:picMkLst>
        </pc:picChg>
      </pc:sldChg>
      <pc:sldChg chg="addSp modSp new mod">
        <pc:chgData name="Pierluigi Gioia" userId="9fb95aaf82a6cb45" providerId="LiveId" clId="{BDD91328-9E23-498C-B7DE-07C31358B5EE}" dt="2022-10-07T20:08:40.288" v="3724" actId="1076"/>
        <pc:sldMkLst>
          <pc:docMk/>
          <pc:sldMk cId="514078334" sldId="278"/>
        </pc:sldMkLst>
        <pc:spChg chg="mod">
          <ac:chgData name="Pierluigi Gioia" userId="9fb95aaf82a6cb45" providerId="LiveId" clId="{BDD91328-9E23-498C-B7DE-07C31358B5EE}" dt="2022-10-07T20:06:52.095" v="3494" actId="20577"/>
          <ac:spMkLst>
            <pc:docMk/>
            <pc:sldMk cId="514078334" sldId="278"/>
            <ac:spMk id="2" creationId="{529387F9-7CD3-7265-632B-A28AEEACB7BA}"/>
          </ac:spMkLst>
        </pc:spChg>
        <pc:spChg chg="mod">
          <ac:chgData name="Pierluigi Gioia" userId="9fb95aaf82a6cb45" providerId="LiveId" clId="{BDD91328-9E23-498C-B7DE-07C31358B5EE}" dt="2022-10-07T20:08:07.656" v="3720" actId="27636"/>
          <ac:spMkLst>
            <pc:docMk/>
            <pc:sldMk cId="514078334" sldId="278"/>
            <ac:spMk id="3" creationId="{856AAF7A-2110-D0F9-2761-FF21A2864BFB}"/>
          </ac:spMkLst>
        </pc:spChg>
        <pc:picChg chg="add mod">
          <ac:chgData name="Pierluigi Gioia" userId="9fb95aaf82a6cb45" providerId="LiveId" clId="{BDD91328-9E23-498C-B7DE-07C31358B5EE}" dt="2022-10-07T20:08:40.288" v="3724" actId="1076"/>
          <ac:picMkLst>
            <pc:docMk/>
            <pc:sldMk cId="514078334" sldId="278"/>
            <ac:picMk id="4" creationId="{90FED83A-72D9-7352-39BA-EAE848A24452}"/>
          </ac:picMkLst>
        </pc:picChg>
      </pc:sldChg>
      <pc:sldChg chg="addSp modSp new mod">
        <pc:chgData name="Pierluigi Gioia" userId="9fb95aaf82a6cb45" providerId="LiveId" clId="{BDD91328-9E23-498C-B7DE-07C31358B5EE}" dt="2022-10-07T20:15:44.524" v="4326" actId="1076"/>
        <pc:sldMkLst>
          <pc:docMk/>
          <pc:sldMk cId="2748176524" sldId="279"/>
        </pc:sldMkLst>
        <pc:spChg chg="mod">
          <ac:chgData name="Pierluigi Gioia" userId="9fb95aaf82a6cb45" providerId="LiveId" clId="{BDD91328-9E23-498C-B7DE-07C31358B5EE}" dt="2022-10-07T20:12:24.699" v="4001" actId="20577"/>
          <ac:spMkLst>
            <pc:docMk/>
            <pc:sldMk cId="2748176524" sldId="279"/>
            <ac:spMk id="2" creationId="{434CD8A2-1FD7-11E2-2A65-C31E4B756C62}"/>
          </ac:spMkLst>
        </pc:spChg>
        <pc:spChg chg="mod">
          <ac:chgData name="Pierluigi Gioia" userId="9fb95aaf82a6cb45" providerId="LiveId" clId="{BDD91328-9E23-498C-B7DE-07C31358B5EE}" dt="2022-10-07T20:14:20.503" v="4322" actId="14100"/>
          <ac:spMkLst>
            <pc:docMk/>
            <pc:sldMk cId="2748176524" sldId="279"/>
            <ac:spMk id="3" creationId="{F03E41FC-EC89-2D8D-6CE4-E3390FAAE79C}"/>
          </ac:spMkLst>
        </pc:spChg>
        <pc:picChg chg="add mod">
          <ac:chgData name="Pierluigi Gioia" userId="9fb95aaf82a6cb45" providerId="LiveId" clId="{BDD91328-9E23-498C-B7DE-07C31358B5EE}" dt="2022-10-07T20:15:44.524" v="4326" actId="1076"/>
          <ac:picMkLst>
            <pc:docMk/>
            <pc:sldMk cId="2748176524" sldId="279"/>
            <ac:picMk id="4" creationId="{11D0F2E0-5814-FAF0-62B5-4CA9EFFD31E4}"/>
          </ac:picMkLst>
        </pc:picChg>
      </pc:sldChg>
      <pc:sldChg chg="addSp modSp new mod">
        <pc:chgData name="Pierluigi Gioia" userId="9fb95aaf82a6cb45" providerId="LiveId" clId="{BDD91328-9E23-498C-B7DE-07C31358B5EE}" dt="2022-10-07T20:29:33.002" v="4634" actId="1076"/>
        <pc:sldMkLst>
          <pc:docMk/>
          <pc:sldMk cId="1447934491" sldId="280"/>
        </pc:sldMkLst>
        <pc:spChg chg="mod">
          <ac:chgData name="Pierluigi Gioia" userId="9fb95aaf82a6cb45" providerId="LiveId" clId="{BDD91328-9E23-498C-B7DE-07C31358B5EE}" dt="2022-10-07T20:27:46.385" v="4428" actId="20577"/>
          <ac:spMkLst>
            <pc:docMk/>
            <pc:sldMk cId="1447934491" sldId="280"/>
            <ac:spMk id="2" creationId="{1E7BF465-02EB-A78D-C1A7-A803FF15B810}"/>
          </ac:spMkLst>
        </pc:spChg>
        <pc:spChg chg="mod">
          <ac:chgData name="Pierluigi Gioia" userId="9fb95aaf82a6cb45" providerId="LiveId" clId="{BDD91328-9E23-498C-B7DE-07C31358B5EE}" dt="2022-10-07T20:28:47.926" v="4626" actId="27636"/>
          <ac:spMkLst>
            <pc:docMk/>
            <pc:sldMk cId="1447934491" sldId="280"/>
            <ac:spMk id="3" creationId="{06AF9A3A-4673-9E42-295E-EF482A0A829A}"/>
          </ac:spMkLst>
        </pc:spChg>
        <pc:picChg chg="add mod">
          <ac:chgData name="Pierluigi Gioia" userId="9fb95aaf82a6cb45" providerId="LiveId" clId="{BDD91328-9E23-498C-B7DE-07C31358B5EE}" dt="2022-10-07T20:29:02.352" v="4629" actId="1076"/>
          <ac:picMkLst>
            <pc:docMk/>
            <pc:sldMk cId="1447934491" sldId="280"/>
            <ac:picMk id="4" creationId="{4237250A-CEC6-936B-569A-B08963CC6C7F}"/>
          </ac:picMkLst>
        </pc:picChg>
        <pc:picChg chg="add mod">
          <ac:chgData name="Pierluigi Gioia" userId="9fb95aaf82a6cb45" providerId="LiveId" clId="{BDD91328-9E23-498C-B7DE-07C31358B5EE}" dt="2022-10-07T20:29:33.002" v="4634" actId="1076"/>
          <ac:picMkLst>
            <pc:docMk/>
            <pc:sldMk cId="1447934491" sldId="280"/>
            <ac:picMk id="5" creationId="{CA68422A-0CB2-F2C8-10DE-12BDA3AC829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3C8545-735F-D689-E7A2-927BB3E6901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B971AAE-412F-18C2-6B36-268EAEEFC0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500D4EC-2FD5-3B53-DE71-5808CC015AE8}"/>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5" name="Segnaposto piè di pagina 4">
            <a:extLst>
              <a:ext uri="{FF2B5EF4-FFF2-40B4-BE49-F238E27FC236}">
                <a16:creationId xmlns:a16="http://schemas.microsoft.com/office/drawing/2014/main" id="{BF928803-2962-4564-183B-6E5309A95FD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195EA1E-DB2D-DEA4-A702-421F5BD05864}"/>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3115431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717671-0F58-5E5F-E508-4FAD4C2092D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C75E2CD-57CD-D0EA-01B3-2E568D36929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1D0717-653B-748F-9FA7-A8267F15F4FD}"/>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5" name="Segnaposto piè di pagina 4">
            <a:extLst>
              <a:ext uri="{FF2B5EF4-FFF2-40B4-BE49-F238E27FC236}">
                <a16:creationId xmlns:a16="http://schemas.microsoft.com/office/drawing/2014/main" id="{F02186C8-E14E-EC1D-FA17-BDAD6D5D8D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FE3235F-D925-3DE8-B3B6-92F78350921F}"/>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319797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673CCA2-8F75-6F99-05EF-43EF1F9F225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AC75161-A194-CD0F-C1E5-CDDD458C461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D84A4BC-4CDA-41EF-A5E3-AF8B8A0EE722}"/>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5" name="Segnaposto piè di pagina 4">
            <a:extLst>
              <a:ext uri="{FF2B5EF4-FFF2-40B4-BE49-F238E27FC236}">
                <a16:creationId xmlns:a16="http://schemas.microsoft.com/office/drawing/2014/main" id="{D4632617-729B-A7D4-5A4E-BD75430BCEF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DF633F-E623-3834-0D3D-9E00333B0E6C}"/>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1052080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297354-F5DC-B1F7-48B8-4FB88F8F384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21C7BFD-F2CE-2F34-3A0F-791E92B2CAE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1EE7745-9084-BD67-5357-E04FEA2BF4E1}"/>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5" name="Segnaposto piè di pagina 4">
            <a:extLst>
              <a:ext uri="{FF2B5EF4-FFF2-40B4-BE49-F238E27FC236}">
                <a16:creationId xmlns:a16="http://schemas.microsoft.com/office/drawing/2014/main" id="{18E5ED50-DC6A-8422-FB34-7FDBEF6E046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7B0F7BA-090F-4835-B6A4-6612C80E5BAE}"/>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316940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8A3AF2-9798-ECAE-6CA5-E0FB6D69F5D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B9DDD97-71C6-20C9-7043-FB8E63F7D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B085202-78BB-6228-22B0-463C0DDA82A1}"/>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5" name="Segnaposto piè di pagina 4">
            <a:extLst>
              <a:ext uri="{FF2B5EF4-FFF2-40B4-BE49-F238E27FC236}">
                <a16:creationId xmlns:a16="http://schemas.microsoft.com/office/drawing/2014/main" id="{F0BC2559-E061-CE80-207F-BF72478278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7A309D-0727-963A-CD94-B7E72C09C046}"/>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145475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4CEBFB-6722-1A4F-689A-B8495E4FD61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E6CD3FC-4C44-8CA5-A5CB-94434DE242A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B1CD773-70B2-8099-86FE-11C330DBBA5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0AF2813-A0DA-AAD1-60EB-7125BA383274}"/>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6" name="Segnaposto piè di pagina 5">
            <a:extLst>
              <a:ext uri="{FF2B5EF4-FFF2-40B4-BE49-F238E27FC236}">
                <a16:creationId xmlns:a16="http://schemas.microsoft.com/office/drawing/2014/main" id="{132CCAC3-EDFC-58C2-F3ED-F1F95CF1D13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14AFE95-E54E-E094-315E-2490AC0C2877}"/>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1569859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99E825-DB6D-B8A5-9D6F-71339B7CC03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793D3B0-E2A4-F461-1988-2B5C92769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056DE3B-2609-C7BF-6EE0-4E3E079F0E3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E4C6BE7-A8DC-3155-24D4-7B82506D6B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F581FAC-1877-FB1A-CF8A-DD5B8B54343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E4435A6-9F5D-DAF6-D00A-BB7BDFEBC3CA}"/>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8" name="Segnaposto piè di pagina 7">
            <a:extLst>
              <a:ext uri="{FF2B5EF4-FFF2-40B4-BE49-F238E27FC236}">
                <a16:creationId xmlns:a16="http://schemas.microsoft.com/office/drawing/2014/main" id="{4567D1D1-774C-20E5-DB2C-DB09317EF83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19DE085-B0FF-1730-564F-9ACE74A3EEAF}"/>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2614117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DB85AD-6BDA-E450-AE32-61B288044A0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F24F5AB-2B68-FB72-5EEA-0BBC6F5F8738}"/>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4" name="Segnaposto piè di pagina 3">
            <a:extLst>
              <a:ext uri="{FF2B5EF4-FFF2-40B4-BE49-F238E27FC236}">
                <a16:creationId xmlns:a16="http://schemas.microsoft.com/office/drawing/2014/main" id="{8C61A232-D005-A6A9-1C4A-D63DDC3AA66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C7FFB95-5734-BC58-2226-7AFDB24E0408}"/>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224123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FE00FCC-5F4E-67AF-2D29-1A3B859F078C}"/>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3" name="Segnaposto piè di pagina 2">
            <a:extLst>
              <a:ext uri="{FF2B5EF4-FFF2-40B4-BE49-F238E27FC236}">
                <a16:creationId xmlns:a16="http://schemas.microsoft.com/office/drawing/2014/main" id="{75F2EFD1-78A3-7FE9-F443-103386DD579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A0BCEE0-D75D-6F38-C90A-7F8CBCA087A7}"/>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1362397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775E26-9146-2900-4AB5-0323DEBDFD7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F7C0A30-DE27-BA9A-845C-7AD26006B4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FE65D86-50DA-95CB-4926-04ACC7FC7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93029D2-7BE9-6B30-215B-AF2120B3082B}"/>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6" name="Segnaposto piè di pagina 5">
            <a:extLst>
              <a:ext uri="{FF2B5EF4-FFF2-40B4-BE49-F238E27FC236}">
                <a16:creationId xmlns:a16="http://schemas.microsoft.com/office/drawing/2014/main" id="{842085AE-1C14-B387-0BF0-FB2F082FA2F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0F18424-8097-C093-6A16-E4223EAAC79B}"/>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185394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1ADA6F-9E22-C3F8-BF72-2E468BEBE1F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6DC3758-D99D-6692-54DC-07406076E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B8F3566-06CE-B933-C6B2-3A7B3F599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0836FE-13E0-D139-B808-B962B8E54D42}"/>
              </a:ext>
            </a:extLst>
          </p:cNvPr>
          <p:cNvSpPr>
            <a:spLocks noGrp="1"/>
          </p:cNvSpPr>
          <p:nvPr>
            <p:ph type="dt" sz="half" idx="10"/>
          </p:nvPr>
        </p:nvSpPr>
        <p:spPr/>
        <p:txBody>
          <a:bodyPr/>
          <a:lstStyle/>
          <a:p>
            <a:fld id="{59AF089F-2FA6-43C1-BF9C-6E0E0415187C}" type="datetimeFigureOut">
              <a:rPr lang="it-IT" smtClean="0"/>
              <a:t>08/10/2022</a:t>
            </a:fld>
            <a:endParaRPr lang="it-IT"/>
          </a:p>
        </p:txBody>
      </p:sp>
      <p:sp>
        <p:nvSpPr>
          <p:cNvPr id="6" name="Segnaposto piè di pagina 5">
            <a:extLst>
              <a:ext uri="{FF2B5EF4-FFF2-40B4-BE49-F238E27FC236}">
                <a16:creationId xmlns:a16="http://schemas.microsoft.com/office/drawing/2014/main" id="{4C7D35A6-5D1D-8671-ED6E-13D1540D0FC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0744D1F-BC34-1325-D378-E30C7D6C0117}"/>
              </a:ext>
            </a:extLst>
          </p:cNvPr>
          <p:cNvSpPr>
            <a:spLocks noGrp="1"/>
          </p:cNvSpPr>
          <p:nvPr>
            <p:ph type="sldNum" sz="quarter" idx="12"/>
          </p:nvPr>
        </p:nvSpPr>
        <p:spPr/>
        <p:txBody>
          <a:bodyPr/>
          <a:lstStyle/>
          <a:p>
            <a:fld id="{4D48F054-5014-440A-B784-3AE1878508C0}" type="slidenum">
              <a:rPr lang="it-IT" smtClean="0"/>
              <a:t>‹N›</a:t>
            </a:fld>
            <a:endParaRPr lang="it-IT"/>
          </a:p>
        </p:txBody>
      </p:sp>
    </p:spTree>
    <p:extLst>
      <p:ext uri="{BB962C8B-B14F-4D97-AF65-F5344CB8AC3E}">
        <p14:creationId xmlns:p14="http://schemas.microsoft.com/office/powerpoint/2010/main" val="85989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B2B5D10-2450-A053-E750-5602A62B8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51B37F6-C43D-C1ED-1494-F371C43CCB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63F2FE-A6F9-C1CA-2DED-15288EAEA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F089F-2FA6-43C1-BF9C-6E0E0415187C}" type="datetimeFigureOut">
              <a:rPr lang="it-IT" smtClean="0"/>
              <a:t>08/10/2022</a:t>
            </a:fld>
            <a:endParaRPr lang="it-IT"/>
          </a:p>
        </p:txBody>
      </p:sp>
      <p:sp>
        <p:nvSpPr>
          <p:cNvPr id="5" name="Segnaposto piè di pagina 4">
            <a:extLst>
              <a:ext uri="{FF2B5EF4-FFF2-40B4-BE49-F238E27FC236}">
                <a16:creationId xmlns:a16="http://schemas.microsoft.com/office/drawing/2014/main" id="{46944BCD-9C18-5A59-A22E-B74F062AF3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21A88DA-E36E-3A5B-5C67-416FAD6F0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8F054-5014-440A-B784-3AE1878508C0}" type="slidenum">
              <a:rPr lang="it-IT" smtClean="0"/>
              <a:t>‹N›</a:t>
            </a:fld>
            <a:endParaRPr lang="it-IT"/>
          </a:p>
        </p:txBody>
      </p:sp>
    </p:spTree>
    <p:extLst>
      <p:ext uri="{BB962C8B-B14F-4D97-AF65-F5344CB8AC3E}">
        <p14:creationId xmlns:p14="http://schemas.microsoft.com/office/powerpoint/2010/main" val="4195257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47C59-E6CE-DF35-CCBC-314925FF9362}"/>
              </a:ext>
            </a:extLst>
          </p:cNvPr>
          <p:cNvSpPr>
            <a:spLocks noGrp="1"/>
          </p:cNvSpPr>
          <p:nvPr>
            <p:ph type="ctrTitle"/>
          </p:nvPr>
        </p:nvSpPr>
        <p:spPr/>
        <p:txBody>
          <a:bodyPr/>
          <a:lstStyle/>
          <a:p>
            <a:r>
              <a:rPr lang="it-IT" dirty="0"/>
              <a:t>Godiamoci l’ottobrata</a:t>
            </a:r>
          </a:p>
        </p:txBody>
      </p:sp>
      <p:sp>
        <p:nvSpPr>
          <p:cNvPr id="3" name="Sottotitolo 2">
            <a:extLst>
              <a:ext uri="{FF2B5EF4-FFF2-40B4-BE49-F238E27FC236}">
                <a16:creationId xmlns:a16="http://schemas.microsoft.com/office/drawing/2014/main" id="{0BCDEF00-C3D6-D267-EF6D-861B0A666D4F}"/>
              </a:ext>
            </a:extLst>
          </p:cNvPr>
          <p:cNvSpPr>
            <a:spLocks noGrp="1"/>
          </p:cNvSpPr>
          <p:nvPr>
            <p:ph type="subTitle" idx="1"/>
          </p:nvPr>
        </p:nvSpPr>
        <p:spPr/>
        <p:txBody>
          <a:bodyPr/>
          <a:lstStyle/>
          <a:p>
            <a:r>
              <a:rPr lang="it-IT" dirty="0"/>
              <a:t>E non pensiamo all’inverno</a:t>
            </a:r>
          </a:p>
        </p:txBody>
      </p:sp>
    </p:spTree>
    <p:extLst>
      <p:ext uri="{BB962C8B-B14F-4D97-AF65-F5344CB8AC3E}">
        <p14:creationId xmlns:p14="http://schemas.microsoft.com/office/powerpoint/2010/main" val="4037342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6630ED-C555-95A2-42E8-956D23A6D7B2}"/>
              </a:ext>
            </a:extLst>
          </p:cNvPr>
          <p:cNvSpPr>
            <a:spLocks noGrp="1"/>
          </p:cNvSpPr>
          <p:nvPr>
            <p:ph type="title"/>
          </p:nvPr>
        </p:nvSpPr>
        <p:spPr/>
        <p:txBody>
          <a:bodyPr/>
          <a:lstStyle/>
          <a:p>
            <a:r>
              <a:rPr lang="it-IT" dirty="0"/>
              <a:t>Si oscilla fra due poli opposti</a:t>
            </a:r>
          </a:p>
        </p:txBody>
      </p:sp>
      <p:sp>
        <p:nvSpPr>
          <p:cNvPr id="3" name="Segnaposto contenuto 2">
            <a:extLst>
              <a:ext uri="{FF2B5EF4-FFF2-40B4-BE49-F238E27FC236}">
                <a16:creationId xmlns:a16="http://schemas.microsoft.com/office/drawing/2014/main" id="{6FCFCCAD-66F8-B694-4143-0BDC4D44EFD8}"/>
              </a:ext>
            </a:extLst>
          </p:cNvPr>
          <p:cNvSpPr>
            <a:spLocks noGrp="1"/>
          </p:cNvSpPr>
          <p:nvPr>
            <p:ph idx="1"/>
          </p:nvPr>
        </p:nvSpPr>
        <p:spPr>
          <a:xfrm>
            <a:off x="838200" y="1825625"/>
            <a:ext cx="2990316" cy="4351338"/>
          </a:xfrm>
        </p:spPr>
        <p:txBody>
          <a:bodyPr/>
          <a:lstStyle/>
          <a:p>
            <a:pPr marL="0" indent="0">
              <a:buNone/>
            </a:pPr>
            <a:r>
              <a:rPr lang="it-IT" dirty="0"/>
              <a:t>Con la ENSO (El Niño Southern </a:t>
            </a:r>
            <a:r>
              <a:rPr lang="it-IT" dirty="0" err="1"/>
              <a:t>Oscillation</a:t>
            </a:r>
            <a:r>
              <a:rPr lang="it-IT" dirty="0"/>
              <a:t>), questo meccanismo s’inceppa: gli alisei si indeboliscono e non spingono più l’acqua calda verso ovest, per cui il Pacifico orientale si riscalda</a:t>
            </a:r>
          </a:p>
        </p:txBody>
      </p:sp>
      <p:pic>
        <p:nvPicPr>
          <p:cNvPr id="4" name="Immagine 3">
            <a:extLst>
              <a:ext uri="{FF2B5EF4-FFF2-40B4-BE49-F238E27FC236}">
                <a16:creationId xmlns:a16="http://schemas.microsoft.com/office/drawing/2014/main" id="{0DCF3802-2268-3757-7CDD-FED011F452A5}"/>
              </a:ext>
            </a:extLst>
          </p:cNvPr>
          <p:cNvPicPr>
            <a:picLocks noChangeAspect="1"/>
          </p:cNvPicPr>
          <p:nvPr/>
        </p:nvPicPr>
        <p:blipFill>
          <a:blip r:embed="rId2"/>
          <a:stretch>
            <a:fillRect/>
          </a:stretch>
        </p:blipFill>
        <p:spPr>
          <a:xfrm>
            <a:off x="4528753" y="1743580"/>
            <a:ext cx="7009398" cy="3370839"/>
          </a:xfrm>
          <a:prstGeom prst="rect">
            <a:avLst/>
          </a:prstGeom>
        </p:spPr>
      </p:pic>
    </p:spTree>
    <p:extLst>
      <p:ext uri="{BB962C8B-B14F-4D97-AF65-F5344CB8AC3E}">
        <p14:creationId xmlns:p14="http://schemas.microsoft.com/office/powerpoint/2010/main" val="3312134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A25BAA5-4DE6-AFDF-A671-127622F9A257}"/>
              </a:ext>
            </a:extLst>
          </p:cNvPr>
          <p:cNvPicPr>
            <a:picLocks noChangeAspect="1"/>
          </p:cNvPicPr>
          <p:nvPr/>
        </p:nvPicPr>
        <p:blipFill>
          <a:blip r:embed="rId2"/>
          <a:stretch>
            <a:fillRect/>
          </a:stretch>
        </p:blipFill>
        <p:spPr>
          <a:xfrm>
            <a:off x="457579" y="73891"/>
            <a:ext cx="7678066" cy="5920509"/>
          </a:xfrm>
          <a:prstGeom prst="rect">
            <a:avLst/>
          </a:prstGeom>
        </p:spPr>
      </p:pic>
      <p:sp>
        <p:nvSpPr>
          <p:cNvPr id="5" name="CasellaDiTesto 4">
            <a:extLst>
              <a:ext uri="{FF2B5EF4-FFF2-40B4-BE49-F238E27FC236}">
                <a16:creationId xmlns:a16="http://schemas.microsoft.com/office/drawing/2014/main" id="{20DF51BF-99EB-0DAA-E367-00D4EFCF0B67}"/>
              </a:ext>
            </a:extLst>
          </p:cNvPr>
          <p:cNvSpPr txBox="1"/>
          <p:nvPr/>
        </p:nvSpPr>
        <p:spPr>
          <a:xfrm>
            <a:off x="8400093" y="1089889"/>
            <a:ext cx="3334328" cy="4832092"/>
          </a:xfrm>
          <a:prstGeom prst="rect">
            <a:avLst/>
          </a:prstGeom>
          <a:noFill/>
        </p:spPr>
        <p:txBody>
          <a:bodyPr wrap="square" rtlCol="0">
            <a:spAutoFit/>
          </a:bodyPr>
          <a:lstStyle/>
          <a:p>
            <a:r>
              <a:rPr lang="it-IT" sz="2800" dirty="0"/>
              <a:t>Viceversa, con la Niña, gli alisei si intensificano e, spingendo molta più acqua calda verso ovest, provocano una maggiore risalita di acque profonde fredde sul bordo orientale, facendo raffreddare il mare.</a:t>
            </a:r>
          </a:p>
        </p:txBody>
      </p:sp>
    </p:spTree>
    <p:extLst>
      <p:ext uri="{BB962C8B-B14F-4D97-AF65-F5344CB8AC3E}">
        <p14:creationId xmlns:p14="http://schemas.microsoft.com/office/powerpoint/2010/main" val="1678271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6A72CA-570D-C40E-56FC-3E3530ACC9CF}"/>
              </a:ext>
            </a:extLst>
          </p:cNvPr>
          <p:cNvSpPr>
            <a:spLocks noGrp="1"/>
          </p:cNvSpPr>
          <p:nvPr>
            <p:ph type="title"/>
          </p:nvPr>
        </p:nvSpPr>
        <p:spPr/>
        <p:txBody>
          <a:bodyPr/>
          <a:lstStyle/>
          <a:p>
            <a:r>
              <a:rPr lang="it-IT" dirty="0"/>
              <a:t>E’ un’alternanza regolare di opposti</a:t>
            </a:r>
          </a:p>
        </p:txBody>
      </p:sp>
      <p:pic>
        <p:nvPicPr>
          <p:cNvPr id="4" name="Immagine 3">
            <a:extLst>
              <a:ext uri="{FF2B5EF4-FFF2-40B4-BE49-F238E27FC236}">
                <a16:creationId xmlns:a16="http://schemas.microsoft.com/office/drawing/2014/main" id="{12815D67-2608-366C-1365-E75D85DBC77B}"/>
              </a:ext>
            </a:extLst>
          </p:cNvPr>
          <p:cNvPicPr>
            <a:picLocks noChangeAspect="1"/>
          </p:cNvPicPr>
          <p:nvPr/>
        </p:nvPicPr>
        <p:blipFill>
          <a:blip r:embed="rId2"/>
          <a:stretch>
            <a:fillRect/>
          </a:stretch>
        </p:blipFill>
        <p:spPr>
          <a:xfrm>
            <a:off x="1147036" y="2062162"/>
            <a:ext cx="9897928" cy="2733675"/>
          </a:xfrm>
          <a:prstGeom prst="rect">
            <a:avLst/>
          </a:prstGeom>
        </p:spPr>
      </p:pic>
      <p:sp>
        <p:nvSpPr>
          <p:cNvPr id="5" name="CasellaDiTesto 4">
            <a:extLst>
              <a:ext uri="{FF2B5EF4-FFF2-40B4-BE49-F238E27FC236}">
                <a16:creationId xmlns:a16="http://schemas.microsoft.com/office/drawing/2014/main" id="{8F158368-D433-4A37-72B0-2143A422057B}"/>
              </a:ext>
            </a:extLst>
          </p:cNvPr>
          <p:cNvSpPr txBox="1"/>
          <p:nvPr/>
        </p:nvSpPr>
        <p:spPr>
          <a:xfrm>
            <a:off x="838200" y="5324030"/>
            <a:ext cx="10279879" cy="830997"/>
          </a:xfrm>
          <a:prstGeom prst="rect">
            <a:avLst/>
          </a:prstGeom>
          <a:noFill/>
        </p:spPr>
        <p:txBody>
          <a:bodyPr wrap="square" rtlCol="0">
            <a:spAutoFit/>
          </a:bodyPr>
          <a:lstStyle/>
          <a:p>
            <a:r>
              <a:rPr lang="it-IT" sz="2400" dirty="0"/>
              <a:t>Nel corso degli anni, si alternano con una certa regolarità periodi di La </a:t>
            </a:r>
            <a:r>
              <a:rPr lang="it-IT" sz="2400" dirty="0" err="1"/>
              <a:t>Niña</a:t>
            </a:r>
            <a:r>
              <a:rPr lang="it-IT" sz="2400" dirty="0"/>
              <a:t> e periodi di El Niño</a:t>
            </a:r>
          </a:p>
        </p:txBody>
      </p:sp>
    </p:spTree>
    <p:extLst>
      <p:ext uri="{BB962C8B-B14F-4D97-AF65-F5344CB8AC3E}">
        <p14:creationId xmlns:p14="http://schemas.microsoft.com/office/powerpoint/2010/main" val="956291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0E16D2-62EC-3459-4477-CEC59135CD96}"/>
              </a:ext>
            </a:extLst>
          </p:cNvPr>
          <p:cNvSpPr>
            <a:spLocks noGrp="1"/>
          </p:cNvSpPr>
          <p:nvPr>
            <p:ph type="title"/>
          </p:nvPr>
        </p:nvSpPr>
        <p:spPr/>
        <p:txBody>
          <a:bodyPr/>
          <a:lstStyle/>
          <a:p>
            <a:r>
              <a:rPr lang="it-IT" dirty="0"/>
              <a:t>Effetti globali della Nina</a:t>
            </a:r>
          </a:p>
        </p:txBody>
      </p:sp>
      <p:pic>
        <p:nvPicPr>
          <p:cNvPr id="3074" name="Picture 2" descr="Climate graphic of the week: Rare 'triple dip' La Niña threatens more  floods and drought | Financial Times">
            <a:extLst>
              <a:ext uri="{FF2B5EF4-FFF2-40B4-BE49-F238E27FC236}">
                <a16:creationId xmlns:a16="http://schemas.microsoft.com/office/drawing/2014/main" id="{94A779D0-06CD-82ED-4816-A72838352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954" y="1690688"/>
            <a:ext cx="6667500" cy="44672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2EB427D-4CA1-2EF4-6667-0B41F7E3EC72}"/>
              </a:ext>
            </a:extLst>
          </p:cNvPr>
          <p:cNvSpPr txBox="1"/>
          <p:nvPr/>
        </p:nvSpPr>
        <p:spPr>
          <a:xfrm>
            <a:off x="7708307" y="1410503"/>
            <a:ext cx="4144710" cy="4401205"/>
          </a:xfrm>
          <a:prstGeom prst="rect">
            <a:avLst/>
          </a:prstGeom>
          <a:noFill/>
        </p:spPr>
        <p:txBody>
          <a:bodyPr wrap="square" rtlCol="0">
            <a:spAutoFit/>
          </a:bodyPr>
          <a:lstStyle/>
          <a:p>
            <a:r>
              <a:rPr lang="it-IT" sz="2800" dirty="0"/>
              <a:t>L’oscillazione ENSO, quando è negativa (La </a:t>
            </a:r>
            <a:r>
              <a:rPr lang="it-IT" sz="2800" dirty="0" err="1"/>
              <a:t>Niña</a:t>
            </a:r>
            <a:r>
              <a:rPr lang="it-IT" sz="2800" dirty="0"/>
              <a:t>) provoca piogge abbondanti e temperature oltre la norma su Indonesia e Australia e siccità sull’America meridionale. Esattamente il contrario avviene con un ENSO positivo (El Niño)</a:t>
            </a:r>
          </a:p>
        </p:txBody>
      </p:sp>
    </p:spTree>
    <p:extLst>
      <p:ext uri="{BB962C8B-B14F-4D97-AF65-F5344CB8AC3E}">
        <p14:creationId xmlns:p14="http://schemas.microsoft.com/office/powerpoint/2010/main" val="2974326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387F9-7CD3-7265-632B-A28AEEACB7BA}"/>
              </a:ext>
            </a:extLst>
          </p:cNvPr>
          <p:cNvSpPr>
            <a:spLocks noGrp="1"/>
          </p:cNvSpPr>
          <p:nvPr>
            <p:ph type="title"/>
          </p:nvPr>
        </p:nvSpPr>
        <p:spPr/>
        <p:txBody>
          <a:bodyPr/>
          <a:lstStyle/>
          <a:p>
            <a:r>
              <a:rPr lang="it-IT" dirty="0"/>
              <a:t>Più o meno uragani</a:t>
            </a:r>
          </a:p>
        </p:txBody>
      </p:sp>
      <p:sp>
        <p:nvSpPr>
          <p:cNvPr id="3" name="Segnaposto contenuto 2">
            <a:extLst>
              <a:ext uri="{FF2B5EF4-FFF2-40B4-BE49-F238E27FC236}">
                <a16:creationId xmlns:a16="http://schemas.microsoft.com/office/drawing/2014/main" id="{856AAF7A-2110-D0F9-2761-FF21A2864BFB}"/>
              </a:ext>
            </a:extLst>
          </p:cNvPr>
          <p:cNvSpPr>
            <a:spLocks noGrp="1"/>
          </p:cNvSpPr>
          <p:nvPr>
            <p:ph idx="1"/>
          </p:nvPr>
        </p:nvSpPr>
        <p:spPr>
          <a:xfrm>
            <a:off x="838200" y="1825625"/>
            <a:ext cx="3947445" cy="4019698"/>
          </a:xfrm>
        </p:spPr>
        <p:txBody>
          <a:bodyPr>
            <a:normAutofit lnSpcReduction="10000"/>
          </a:bodyPr>
          <a:lstStyle/>
          <a:p>
            <a:pPr marL="0" indent="0">
              <a:buNone/>
            </a:pPr>
            <a:r>
              <a:rPr lang="it-IT" dirty="0"/>
              <a:t>Pare certo che in occasione di ENSO positiva aumenti il numero di uragani nel Pacifico e diminuisca quello di uragani nell’Atlantico. Con ENSO negativo, gli uragani aumentano nell’Atlantico ma diminuiscono nel pacifico.</a:t>
            </a:r>
          </a:p>
        </p:txBody>
      </p:sp>
      <p:pic>
        <p:nvPicPr>
          <p:cNvPr id="4" name="Immagine 3">
            <a:extLst>
              <a:ext uri="{FF2B5EF4-FFF2-40B4-BE49-F238E27FC236}">
                <a16:creationId xmlns:a16="http://schemas.microsoft.com/office/drawing/2014/main" id="{90FED83A-72D9-7352-39BA-EAE848A24452}"/>
              </a:ext>
            </a:extLst>
          </p:cNvPr>
          <p:cNvPicPr>
            <a:picLocks noChangeAspect="1"/>
          </p:cNvPicPr>
          <p:nvPr/>
        </p:nvPicPr>
        <p:blipFill>
          <a:blip r:embed="rId2"/>
          <a:stretch>
            <a:fillRect/>
          </a:stretch>
        </p:blipFill>
        <p:spPr>
          <a:xfrm>
            <a:off x="4899322" y="1690688"/>
            <a:ext cx="6699497" cy="4019698"/>
          </a:xfrm>
          <a:prstGeom prst="rect">
            <a:avLst/>
          </a:prstGeom>
        </p:spPr>
      </p:pic>
    </p:spTree>
    <p:extLst>
      <p:ext uri="{BB962C8B-B14F-4D97-AF65-F5344CB8AC3E}">
        <p14:creationId xmlns:p14="http://schemas.microsoft.com/office/powerpoint/2010/main" val="51407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D6F0AF-1E92-E8E4-9B64-F84128118EE8}"/>
              </a:ext>
            </a:extLst>
          </p:cNvPr>
          <p:cNvSpPr>
            <a:spLocks noGrp="1"/>
          </p:cNvSpPr>
          <p:nvPr>
            <p:ph type="title"/>
          </p:nvPr>
        </p:nvSpPr>
        <p:spPr/>
        <p:txBody>
          <a:bodyPr/>
          <a:lstStyle/>
          <a:p>
            <a:r>
              <a:rPr lang="it-IT" dirty="0"/>
              <a:t>Ma ci sono conseguenze a livello globale?</a:t>
            </a:r>
          </a:p>
        </p:txBody>
      </p:sp>
      <p:sp>
        <p:nvSpPr>
          <p:cNvPr id="3" name="Segnaposto contenuto 2">
            <a:extLst>
              <a:ext uri="{FF2B5EF4-FFF2-40B4-BE49-F238E27FC236}">
                <a16:creationId xmlns:a16="http://schemas.microsoft.com/office/drawing/2014/main" id="{697C3BD1-B8CE-F160-F1D5-6FBFEF5CEBB9}"/>
              </a:ext>
            </a:extLst>
          </p:cNvPr>
          <p:cNvSpPr>
            <a:spLocks noGrp="1"/>
          </p:cNvSpPr>
          <p:nvPr>
            <p:ph idx="1"/>
          </p:nvPr>
        </p:nvSpPr>
        <p:spPr>
          <a:xfrm>
            <a:off x="838200" y="1825625"/>
            <a:ext cx="4836207" cy="4241889"/>
          </a:xfrm>
        </p:spPr>
        <p:txBody>
          <a:bodyPr>
            <a:normAutofit lnSpcReduction="10000"/>
          </a:bodyPr>
          <a:lstStyle/>
          <a:p>
            <a:pPr marL="0" indent="0">
              <a:buNone/>
            </a:pPr>
            <a:r>
              <a:rPr lang="it-IT" dirty="0"/>
              <a:t>E’ probabile che esistano conseguenze anche per il clima delle altre zone del globo ma ancora non sono chiare, poiché non è neppure noto il meccanismo che genera il fenomeno. Conseguenze un po’ più chiare sono note solo per l’America settentrionale ma, per l’Europa, i dati sono ancora un po’ contraddittori.</a:t>
            </a:r>
          </a:p>
        </p:txBody>
      </p:sp>
      <p:pic>
        <p:nvPicPr>
          <p:cNvPr id="4" name="Immagine 3">
            <a:extLst>
              <a:ext uri="{FF2B5EF4-FFF2-40B4-BE49-F238E27FC236}">
                <a16:creationId xmlns:a16="http://schemas.microsoft.com/office/drawing/2014/main" id="{8EE57497-1AD1-B51F-D94E-AFCE9B910A0C}"/>
              </a:ext>
            </a:extLst>
          </p:cNvPr>
          <p:cNvPicPr>
            <a:picLocks noChangeAspect="1"/>
          </p:cNvPicPr>
          <p:nvPr/>
        </p:nvPicPr>
        <p:blipFill>
          <a:blip r:embed="rId2"/>
          <a:stretch>
            <a:fillRect/>
          </a:stretch>
        </p:blipFill>
        <p:spPr>
          <a:xfrm>
            <a:off x="5975938" y="1690688"/>
            <a:ext cx="6114462" cy="4585846"/>
          </a:xfrm>
          <a:prstGeom prst="rect">
            <a:avLst/>
          </a:prstGeom>
        </p:spPr>
      </p:pic>
    </p:spTree>
    <p:extLst>
      <p:ext uri="{BB962C8B-B14F-4D97-AF65-F5344CB8AC3E}">
        <p14:creationId xmlns:p14="http://schemas.microsoft.com/office/powerpoint/2010/main" val="483472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8F977B-EC87-BFC1-517D-FF424CA63D96}"/>
              </a:ext>
            </a:extLst>
          </p:cNvPr>
          <p:cNvSpPr>
            <a:spLocks noGrp="1"/>
          </p:cNvSpPr>
          <p:nvPr>
            <p:ph type="title"/>
          </p:nvPr>
        </p:nvSpPr>
        <p:spPr/>
        <p:txBody>
          <a:bodyPr/>
          <a:lstStyle/>
          <a:p>
            <a:r>
              <a:rPr lang="it-IT" dirty="0"/>
              <a:t>Proviamo noi a confrontare i dati</a:t>
            </a:r>
          </a:p>
        </p:txBody>
      </p:sp>
      <p:sp>
        <p:nvSpPr>
          <p:cNvPr id="3" name="Segnaposto contenuto 2">
            <a:extLst>
              <a:ext uri="{FF2B5EF4-FFF2-40B4-BE49-F238E27FC236}">
                <a16:creationId xmlns:a16="http://schemas.microsoft.com/office/drawing/2014/main" id="{D1E6C8ED-205E-96FD-7E5F-BD4714F07D32}"/>
              </a:ext>
            </a:extLst>
          </p:cNvPr>
          <p:cNvSpPr>
            <a:spLocks noGrp="1"/>
          </p:cNvSpPr>
          <p:nvPr>
            <p:ph idx="1"/>
          </p:nvPr>
        </p:nvSpPr>
        <p:spPr>
          <a:xfrm>
            <a:off x="838200" y="1825625"/>
            <a:ext cx="4571288" cy="4070973"/>
          </a:xfrm>
        </p:spPr>
        <p:txBody>
          <a:bodyPr/>
          <a:lstStyle/>
          <a:p>
            <a:pPr marL="0" indent="0">
              <a:buNone/>
            </a:pPr>
            <a:r>
              <a:rPr lang="it-IT" dirty="0"/>
              <a:t>Per valutare, visivamente, se c’è qualche correlazione fra l’andamento dell’ENSO e quello della temperatura media annua e di quella dell’inverno, in particolare, possiamo provare ad incrociare i dati in nostro possesso</a:t>
            </a:r>
          </a:p>
        </p:txBody>
      </p:sp>
      <p:pic>
        <p:nvPicPr>
          <p:cNvPr id="4" name="Immagine 3">
            <a:extLst>
              <a:ext uri="{FF2B5EF4-FFF2-40B4-BE49-F238E27FC236}">
                <a16:creationId xmlns:a16="http://schemas.microsoft.com/office/drawing/2014/main" id="{7CAA91DF-D817-FDCD-D373-83055FA69AE0}"/>
              </a:ext>
            </a:extLst>
          </p:cNvPr>
          <p:cNvPicPr>
            <a:picLocks noChangeAspect="1"/>
          </p:cNvPicPr>
          <p:nvPr/>
        </p:nvPicPr>
        <p:blipFill>
          <a:blip r:embed="rId2"/>
          <a:stretch>
            <a:fillRect/>
          </a:stretch>
        </p:blipFill>
        <p:spPr>
          <a:xfrm>
            <a:off x="5638800" y="1825625"/>
            <a:ext cx="5715000" cy="4057650"/>
          </a:xfrm>
          <a:prstGeom prst="rect">
            <a:avLst/>
          </a:prstGeom>
        </p:spPr>
      </p:pic>
    </p:spTree>
    <p:extLst>
      <p:ext uri="{BB962C8B-B14F-4D97-AF65-F5344CB8AC3E}">
        <p14:creationId xmlns:p14="http://schemas.microsoft.com/office/powerpoint/2010/main" val="410735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85FAC59-BDC9-EE5E-8592-62C69BEC9F9B}"/>
              </a:ext>
            </a:extLst>
          </p:cNvPr>
          <p:cNvPicPr>
            <a:picLocks noChangeAspect="1"/>
          </p:cNvPicPr>
          <p:nvPr/>
        </p:nvPicPr>
        <p:blipFill>
          <a:blip r:embed="rId2"/>
          <a:stretch>
            <a:fillRect/>
          </a:stretch>
        </p:blipFill>
        <p:spPr>
          <a:xfrm>
            <a:off x="225747" y="668709"/>
            <a:ext cx="7980356" cy="2760291"/>
          </a:xfrm>
          <a:prstGeom prst="rect">
            <a:avLst/>
          </a:prstGeom>
        </p:spPr>
      </p:pic>
      <p:pic>
        <p:nvPicPr>
          <p:cNvPr id="5" name="Immagine 4">
            <a:extLst>
              <a:ext uri="{FF2B5EF4-FFF2-40B4-BE49-F238E27FC236}">
                <a16:creationId xmlns:a16="http://schemas.microsoft.com/office/drawing/2014/main" id="{EFF4D8D5-E60A-9472-E5A9-B2A24EFE59E9}"/>
              </a:ext>
            </a:extLst>
          </p:cNvPr>
          <p:cNvPicPr>
            <a:picLocks noChangeAspect="1"/>
          </p:cNvPicPr>
          <p:nvPr/>
        </p:nvPicPr>
        <p:blipFill rotWithShape="1">
          <a:blip r:embed="rId3"/>
          <a:srcRect l="54504" t="12892" r="3592"/>
          <a:stretch/>
        </p:blipFill>
        <p:spPr>
          <a:xfrm>
            <a:off x="673693" y="3314576"/>
            <a:ext cx="7255380" cy="3000766"/>
          </a:xfrm>
          <a:prstGeom prst="rect">
            <a:avLst/>
          </a:prstGeom>
        </p:spPr>
      </p:pic>
      <p:sp>
        <p:nvSpPr>
          <p:cNvPr id="6" name="CasellaDiTesto 5">
            <a:extLst>
              <a:ext uri="{FF2B5EF4-FFF2-40B4-BE49-F238E27FC236}">
                <a16:creationId xmlns:a16="http://schemas.microsoft.com/office/drawing/2014/main" id="{2257DC9C-6401-84F1-243D-C5485B5EA9CF}"/>
              </a:ext>
            </a:extLst>
          </p:cNvPr>
          <p:cNvSpPr txBox="1"/>
          <p:nvPr/>
        </p:nvSpPr>
        <p:spPr>
          <a:xfrm>
            <a:off x="8537250" y="1273322"/>
            <a:ext cx="3221764" cy="3970318"/>
          </a:xfrm>
          <a:prstGeom prst="rect">
            <a:avLst/>
          </a:prstGeom>
          <a:noFill/>
        </p:spPr>
        <p:txBody>
          <a:bodyPr wrap="square" rtlCol="0">
            <a:spAutoFit/>
          </a:bodyPr>
          <a:lstStyle/>
          <a:p>
            <a:r>
              <a:rPr lang="it-IT" sz="2800" dirty="0"/>
              <a:t>Il confronto fra l’andamento delle temperature medie annuali per le nostre zone e quello dell’indice ENSO dimostra che non c’è una relazione stretta fra i due fenomeni)</a:t>
            </a:r>
          </a:p>
        </p:txBody>
      </p:sp>
    </p:spTree>
    <p:extLst>
      <p:ext uri="{BB962C8B-B14F-4D97-AF65-F5344CB8AC3E}">
        <p14:creationId xmlns:p14="http://schemas.microsoft.com/office/powerpoint/2010/main" val="3881758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4D5D6B8-BFD4-E411-895B-1633F2C73BFC}"/>
              </a:ext>
            </a:extLst>
          </p:cNvPr>
          <p:cNvPicPr>
            <a:picLocks noChangeAspect="1"/>
          </p:cNvPicPr>
          <p:nvPr/>
        </p:nvPicPr>
        <p:blipFill>
          <a:blip r:embed="rId2"/>
          <a:stretch>
            <a:fillRect/>
          </a:stretch>
        </p:blipFill>
        <p:spPr>
          <a:xfrm>
            <a:off x="110836" y="1089891"/>
            <a:ext cx="8211120" cy="3112655"/>
          </a:xfrm>
          <a:prstGeom prst="rect">
            <a:avLst/>
          </a:prstGeom>
        </p:spPr>
      </p:pic>
      <p:pic>
        <p:nvPicPr>
          <p:cNvPr id="5" name="Immagine 4">
            <a:extLst>
              <a:ext uri="{FF2B5EF4-FFF2-40B4-BE49-F238E27FC236}">
                <a16:creationId xmlns:a16="http://schemas.microsoft.com/office/drawing/2014/main" id="{3CD0BB00-33D6-6B65-E303-0F835AE369FE}"/>
              </a:ext>
            </a:extLst>
          </p:cNvPr>
          <p:cNvPicPr>
            <a:picLocks noChangeAspect="1"/>
          </p:cNvPicPr>
          <p:nvPr/>
        </p:nvPicPr>
        <p:blipFill>
          <a:blip r:embed="rId3"/>
          <a:stretch>
            <a:fillRect/>
          </a:stretch>
        </p:blipFill>
        <p:spPr>
          <a:xfrm>
            <a:off x="501219" y="4202546"/>
            <a:ext cx="7254869" cy="2295236"/>
          </a:xfrm>
          <a:prstGeom prst="rect">
            <a:avLst/>
          </a:prstGeom>
        </p:spPr>
      </p:pic>
      <p:sp>
        <p:nvSpPr>
          <p:cNvPr id="6" name="CasellaDiTesto 5">
            <a:extLst>
              <a:ext uri="{FF2B5EF4-FFF2-40B4-BE49-F238E27FC236}">
                <a16:creationId xmlns:a16="http://schemas.microsoft.com/office/drawing/2014/main" id="{31AD77C4-5D3C-ACAC-AD88-8B8CFA298422}"/>
              </a:ext>
            </a:extLst>
          </p:cNvPr>
          <p:cNvSpPr txBox="1"/>
          <p:nvPr/>
        </p:nvSpPr>
        <p:spPr>
          <a:xfrm>
            <a:off x="8712338" y="1089891"/>
            <a:ext cx="3285697" cy="4401205"/>
          </a:xfrm>
          <a:prstGeom prst="rect">
            <a:avLst/>
          </a:prstGeom>
          <a:noFill/>
        </p:spPr>
        <p:txBody>
          <a:bodyPr wrap="square" rtlCol="0">
            <a:spAutoFit/>
          </a:bodyPr>
          <a:lstStyle/>
          <a:p>
            <a:r>
              <a:rPr lang="it-IT" sz="2800" dirty="0"/>
              <a:t>Il confronto fra l’andamento dell’indice ENSO e le nostre temperature medie invernali dimostra che non c’è necessariamente una relazione fra episodi di Nina ed inverni freddi e nevosi</a:t>
            </a:r>
          </a:p>
        </p:txBody>
      </p:sp>
    </p:spTree>
    <p:extLst>
      <p:ext uri="{BB962C8B-B14F-4D97-AF65-F5344CB8AC3E}">
        <p14:creationId xmlns:p14="http://schemas.microsoft.com/office/powerpoint/2010/main" val="1209427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82C7CD-7C44-EB3B-2A0F-1251415FBA35}"/>
              </a:ext>
            </a:extLst>
          </p:cNvPr>
          <p:cNvSpPr>
            <a:spLocks noGrp="1"/>
          </p:cNvSpPr>
          <p:nvPr>
            <p:ph type="title"/>
          </p:nvPr>
        </p:nvSpPr>
        <p:spPr/>
        <p:txBody>
          <a:bodyPr/>
          <a:lstStyle/>
          <a:p>
            <a:r>
              <a:rPr lang="it-IT" dirty="0"/>
              <a:t>Indice ENSO</a:t>
            </a:r>
          </a:p>
        </p:txBody>
      </p:sp>
      <p:pic>
        <p:nvPicPr>
          <p:cNvPr id="6" name="Immagine 5">
            <a:extLst>
              <a:ext uri="{FF2B5EF4-FFF2-40B4-BE49-F238E27FC236}">
                <a16:creationId xmlns:a16="http://schemas.microsoft.com/office/drawing/2014/main" id="{1CEFEC7A-B571-368A-A8A5-B945EAF5DEE1}"/>
              </a:ext>
            </a:extLst>
          </p:cNvPr>
          <p:cNvPicPr>
            <a:picLocks noChangeAspect="1"/>
          </p:cNvPicPr>
          <p:nvPr/>
        </p:nvPicPr>
        <p:blipFill>
          <a:blip r:embed="rId2"/>
          <a:stretch>
            <a:fillRect/>
          </a:stretch>
        </p:blipFill>
        <p:spPr>
          <a:xfrm>
            <a:off x="4094620" y="2409204"/>
            <a:ext cx="8097380" cy="4448796"/>
          </a:xfrm>
          <a:prstGeom prst="rect">
            <a:avLst/>
          </a:prstGeom>
        </p:spPr>
      </p:pic>
      <p:pic>
        <p:nvPicPr>
          <p:cNvPr id="7" name="Immagine 6">
            <a:extLst>
              <a:ext uri="{FF2B5EF4-FFF2-40B4-BE49-F238E27FC236}">
                <a16:creationId xmlns:a16="http://schemas.microsoft.com/office/drawing/2014/main" id="{9A994759-26E8-F086-F321-F8DC29A34424}"/>
              </a:ext>
            </a:extLst>
          </p:cNvPr>
          <p:cNvPicPr>
            <a:picLocks noChangeAspect="1"/>
          </p:cNvPicPr>
          <p:nvPr/>
        </p:nvPicPr>
        <p:blipFill>
          <a:blip r:embed="rId3"/>
          <a:stretch>
            <a:fillRect/>
          </a:stretch>
        </p:blipFill>
        <p:spPr>
          <a:xfrm>
            <a:off x="8321963" y="434110"/>
            <a:ext cx="3635558" cy="2083260"/>
          </a:xfrm>
          <a:prstGeom prst="rect">
            <a:avLst/>
          </a:prstGeom>
        </p:spPr>
      </p:pic>
      <p:sp>
        <p:nvSpPr>
          <p:cNvPr id="8" name="CasellaDiTesto 7">
            <a:extLst>
              <a:ext uri="{FF2B5EF4-FFF2-40B4-BE49-F238E27FC236}">
                <a16:creationId xmlns:a16="http://schemas.microsoft.com/office/drawing/2014/main" id="{701209B2-3102-1B9F-5CAF-24163BF8730F}"/>
              </a:ext>
            </a:extLst>
          </p:cNvPr>
          <p:cNvSpPr txBox="1"/>
          <p:nvPr/>
        </p:nvSpPr>
        <p:spPr>
          <a:xfrm>
            <a:off x="323273" y="2517370"/>
            <a:ext cx="3851563" cy="3785652"/>
          </a:xfrm>
          <a:prstGeom prst="rect">
            <a:avLst/>
          </a:prstGeom>
          <a:noFill/>
        </p:spPr>
        <p:txBody>
          <a:bodyPr wrap="square" rtlCol="0">
            <a:spAutoFit/>
          </a:bodyPr>
          <a:lstStyle/>
          <a:p>
            <a:r>
              <a:rPr lang="it-IT" sz="2400" dirty="0"/>
              <a:t>Anche tenendo in considerazione non solo l’andamento dell’ENSO, ma anche quello della pressione atmosferica nelle zone tropicali del Pacifico, si vede bene che non c’è relazione diretta fra andamento dell’ENSO e temperature medie annue</a:t>
            </a:r>
          </a:p>
        </p:txBody>
      </p:sp>
    </p:spTree>
    <p:extLst>
      <p:ext uri="{BB962C8B-B14F-4D97-AF65-F5344CB8AC3E}">
        <p14:creationId xmlns:p14="http://schemas.microsoft.com/office/powerpoint/2010/main" val="3972089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7BF465-02EB-A78D-C1A7-A803FF15B810}"/>
              </a:ext>
            </a:extLst>
          </p:cNvPr>
          <p:cNvSpPr>
            <a:spLocks noGrp="1"/>
          </p:cNvSpPr>
          <p:nvPr>
            <p:ph type="title"/>
          </p:nvPr>
        </p:nvSpPr>
        <p:spPr/>
        <p:txBody>
          <a:bodyPr/>
          <a:lstStyle/>
          <a:p>
            <a:r>
              <a:rPr lang="it-IT" dirty="0"/>
              <a:t>Finora ha fatto notizia il caldo</a:t>
            </a:r>
          </a:p>
        </p:txBody>
      </p:sp>
      <p:sp>
        <p:nvSpPr>
          <p:cNvPr id="3" name="Segnaposto contenuto 2">
            <a:extLst>
              <a:ext uri="{FF2B5EF4-FFF2-40B4-BE49-F238E27FC236}">
                <a16:creationId xmlns:a16="http://schemas.microsoft.com/office/drawing/2014/main" id="{06AF9A3A-4673-9E42-295E-EF482A0A829A}"/>
              </a:ext>
            </a:extLst>
          </p:cNvPr>
          <p:cNvSpPr>
            <a:spLocks noGrp="1"/>
          </p:cNvSpPr>
          <p:nvPr>
            <p:ph idx="1"/>
          </p:nvPr>
        </p:nvSpPr>
        <p:spPr>
          <a:xfrm>
            <a:off x="838200" y="1825625"/>
            <a:ext cx="3272327" cy="3840237"/>
          </a:xfrm>
        </p:spPr>
        <p:txBody>
          <a:bodyPr>
            <a:normAutofit fontScale="92500"/>
          </a:bodyPr>
          <a:lstStyle/>
          <a:p>
            <a:pPr marL="0" indent="0">
              <a:buNone/>
            </a:pPr>
            <a:r>
              <a:rPr lang="it-IT" dirty="0"/>
              <a:t>Quest’anno è stato al centro dell’attenzione mediatica per il caldo: prima l’estate rovente, la seconda più calda del Millennio, poi altre notizie di record di caldo in tutto il mondo…</a:t>
            </a:r>
          </a:p>
        </p:txBody>
      </p:sp>
      <p:pic>
        <p:nvPicPr>
          <p:cNvPr id="4" name="Immagine 3">
            <a:extLst>
              <a:ext uri="{FF2B5EF4-FFF2-40B4-BE49-F238E27FC236}">
                <a16:creationId xmlns:a16="http://schemas.microsoft.com/office/drawing/2014/main" id="{4237250A-CEC6-936B-569A-B08963CC6C7F}"/>
              </a:ext>
            </a:extLst>
          </p:cNvPr>
          <p:cNvPicPr>
            <a:picLocks noChangeAspect="1"/>
          </p:cNvPicPr>
          <p:nvPr/>
        </p:nvPicPr>
        <p:blipFill>
          <a:blip r:embed="rId2"/>
          <a:stretch>
            <a:fillRect/>
          </a:stretch>
        </p:blipFill>
        <p:spPr>
          <a:xfrm>
            <a:off x="8122356" y="433462"/>
            <a:ext cx="4069644" cy="5232400"/>
          </a:xfrm>
          <a:prstGeom prst="rect">
            <a:avLst/>
          </a:prstGeom>
        </p:spPr>
      </p:pic>
      <p:pic>
        <p:nvPicPr>
          <p:cNvPr id="5" name="Immagine 4">
            <a:extLst>
              <a:ext uri="{FF2B5EF4-FFF2-40B4-BE49-F238E27FC236}">
                <a16:creationId xmlns:a16="http://schemas.microsoft.com/office/drawing/2014/main" id="{CA68422A-0CB2-F2C8-10DE-12BDA3AC8298}"/>
              </a:ext>
            </a:extLst>
          </p:cNvPr>
          <p:cNvPicPr>
            <a:picLocks noChangeAspect="1"/>
          </p:cNvPicPr>
          <p:nvPr/>
        </p:nvPicPr>
        <p:blipFill>
          <a:blip r:embed="rId3"/>
          <a:stretch>
            <a:fillRect/>
          </a:stretch>
        </p:blipFill>
        <p:spPr>
          <a:xfrm>
            <a:off x="4600167" y="2859707"/>
            <a:ext cx="3401863" cy="3292125"/>
          </a:xfrm>
          <a:prstGeom prst="rect">
            <a:avLst/>
          </a:prstGeom>
        </p:spPr>
      </p:pic>
    </p:spTree>
    <p:extLst>
      <p:ext uri="{BB962C8B-B14F-4D97-AF65-F5344CB8AC3E}">
        <p14:creationId xmlns:p14="http://schemas.microsoft.com/office/powerpoint/2010/main" val="1447934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4CD8A2-1FD7-11E2-2A65-C31E4B756C62}"/>
              </a:ext>
            </a:extLst>
          </p:cNvPr>
          <p:cNvSpPr>
            <a:spLocks noGrp="1"/>
          </p:cNvSpPr>
          <p:nvPr>
            <p:ph type="title"/>
          </p:nvPr>
        </p:nvSpPr>
        <p:spPr/>
        <p:txBody>
          <a:bodyPr/>
          <a:lstStyle/>
          <a:p>
            <a:r>
              <a:rPr lang="it-IT" dirty="0"/>
              <a:t>La statistica non può fornire una tendenza</a:t>
            </a:r>
          </a:p>
        </p:txBody>
      </p:sp>
      <p:sp>
        <p:nvSpPr>
          <p:cNvPr id="3" name="Segnaposto contenuto 2">
            <a:extLst>
              <a:ext uri="{FF2B5EF4-FFF2-40B4-BE49-F238E27FC236}">
                <a16:creationId xmlns:a16="http://schemas.microsoft.com/office/drawing/2014/main" id="{F03E41FC-EC89-2D8D-6CE4-E3390FAAE79C}"/>
              </a:ext>
            </a:extLst>
          </p:cNvPr>
          <p:cNvSpPr>
            <a:spLocks noGrp="1"/>
          </p:cNvSpPr>
          <p:nvPr>
            <p:ph idx="1"/>
          </p:nvPr>
        </p:nvSpPr>
        <p:spPr>
          <a:xfrm>
            <a:off x="838200" y="1825625"/>
            <a:ext cx="4468738" cy="4351338"/>
          </a:xfrm>
        </p:spPr>
        <p:txBody>
          <a:bodyPr/>
          <a:lstStyle/>
          <a:p>
            <a:pPr marL="0" indent="0">
              <a:buNone/>
            </a:pPr>
            <a:r>
              <a:rPr lang="it-IT" dirty="0"/>
              <a:t>Poiché non abbiamo ancora compreso il motivo per cui l’ENSO si manifesta, anche trovando delle relazioni fra quest’ultimo e l’andamento delle temperature e delle precipitazioni in altre parti della Terra, non possiamo che trarre dei parametri del tutto empirici e non delle osservazioni scientifiche.</a:t>
            </a:r>
          </a:p>
        </p:txBody>
      </p:sp>
      <p:pic>
        <p:nvPicPr>
          <p:cNvPr id="4" name="Immagine 3">
            <a:extLst>
              <a:ext uri="{FF2B5EF4-FFF2-40B4-BE49-F238E27FC236}">
                <a16:creationId xmlns:a16="http://schemas.microsoft.com/office/drawing/2014/main" id="{11D0F2E0-5814-FAF0-62B5-4CA9EFFD31E4}"/>
              </a:ext>
            </a:extLst>
          </p:cNvPr>
          <p:cNvPicPr>
            <a:picLocks noChangeAspect="1"/>
          </p:cNvPicPr>
          <p:nvPr/>
        </p:nvPicPr>
        <p:blipFill>
          <a:blip r:embed="rId2"/>
          <a:stretch>
            <a:fillRect/>
          </a:stretch>
        </p:blipFill>
        <p:spPr>
          <a:xfrm>
            <a:off x="5306938" y="1827934"/>
            <a:ext cx="6508088" cy="4351338"/>
          </a:xfrm>
          <a:prstGeom prst="rect">
            <a:avLst/>
          </a:prstGeom>
        </p:spPr>
      </p:pic>
    </p:spTree>
    <p:extLst>
      <p:ext uri="{BB962C8B-B14F-4D97-AF65-F5344CB8AC3E}">
        <p14:creationId xmlns:p14="http://schemas.microsoft.com/office/powerpoint/2010/main" val="2748176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6FFD05-DC0B-B46F-72FE-58F614DE495C}"/>
              </a:ext>
            </a:extLst>
          </p:cNvPr>
          <p:cNvSpPr>
            <a:spLocks noGrp="1"/>
          </p:cNvSpPr>
          <p:nvPr>
            <p:ph type="title"/>
          </p:nvPr>
        </p:nvSpPr>
        <p:spPr/>
        <p:txBody>
          <a:bodyPr/>
          <a:lstStyle/>
          <a:p>
            <a:r>
              <a:rPr lang="it-IT" dirty="0"/>
              <a:t>Bisogna tenere in considerazione tutto</a:t>
            </a:r>
          </a:p>
        </p:txBody>
      </p:sp>
      <p:sp>
        <p:nvSpPr>
          <p:cNvPr id="3" name="Segnaposto contenuto 2">
            <a:extLst>
              <a:ext uri="{FF2B5EF4-FFF2-40B4-BE49-F238E27FC236}">
                <a16:creationId xmlns:a16="http://schemas.microsoft.com/office/drawing/2014/main" id="{56D10FF3-CD13-B525-51DD-4F87A45D3698}"/>
              </a:ext>
            </a:extLst>
          </p:cNvPr>
          <p:cNvSpPr>
            <a:spLocks noGrp="1"/>
          </p:cNvSpPr>
          <p:nvPr>
            <p:ph idx="1"/>
          </p:nvPr>
        </p:nvSpPr>
        <p:spPr>
          <a:xfrm>
            <a:off x="502920" y="1707833"/>
            <a:ext cx="4455160" cy="4351338"/>
          </a:xfrm>
        </p:spPr>
        <p:txBody>
          <a:bodyPr>
            <a:normAutofit lnSpcReduction="10000"/>
          </a:bodyPr>
          <a:lstStyle/>
          <a:p>
            <a:pPr marL="0" indent="0">
              <a:buNone/>
            </a:pPr>
            <a:r>
              <a:rPr lang="it-IT" dirty="0"/>
              <a:t>Non vanno esaminati solo gli indici ENSO, ma anche tutta una serie di indicatori statistici che fanno parte dei cosiddetti «indici </a:t>
            </a:r>
            <a:r>
              <a:rPr lang="it-IT" dirty="0" err="1"/>
              <a:t>teleconnettivi</a:t>
            </a:r>
            <a:r>
              <a:rPr lang="it-IT" dirty="0"/>
              <a:t>», che sono strettamente legati fra loro. Ma, al momento presente, non sono ancora noti i meccanismi che li legano, per cui è azzardato fare previsioni stagionali.</a:t>
            </a:r>
          </a:p>
        </p:txBody>
      </p:sp>
      <p:pic>
        <p:nvPicPr>
          <p:cNvPr id="4" name="Immagine 3">
            <a:extLst>
              <a:ext uri="{FF2B5EF4-FFF2-40B4-BE49-F238E27FC236}">
                <a16:creationId xmlns:a16="http://schemas.microsoft.com/office/drawing/2014/main" id="{E9ED9F5E-ECA8-7E36-A260-ACEDAA04E4EA}"/>
              </a:ext>
            </a:extLst>
          </p:cNvPr>
          <p:cNvPicPr>
            <a:picLocks noChangeAspect="1"/>
          </p:cNvPicPr>
          <p:nvPr/>
        </p:nvPicPr>
        <p:blipFill>
          <a:blip r:embed="rId2"/>
          <a:stretch>
            <a:fillRect/>
          </a:stretch>
        </p:blipFill>
        <p:spPr>
          <a:xfrm>
            <a:off x="4804410" y="1825625"/>
            <a:ext cx="6667500" cy="2857500"/>
          </a:xfrm>
          <a:prstGeom prst="rect">
            <a:avLst/>
          </a:prstGeom>
        </p:spPr>
      </p:pic>
    </p:spTree>
    <p:extLst>
      <p:ext uri="{BB962C8B-B14F-4D97-AF65-F5344CB8AC3E}">
        <p14:creationId xmlns:p14="http://schemas.microsoft.com/office/powerpoint/2010/main" val="738528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78D73F-CEED-C643-D1AB-8BBD5404FA61}"/>
              </a:ext>
            </a:extLst>
          </p:cNvPr>
          <p:cNvSpPr>
            <a:spLocks noGrp="1"/>
          </p:cNvSpPr>
          <p:nvPr>
            <p:ph type="title"/>
          </p:nvPr>
        </p:nvSpPr>
        <p:spPr/>
        <p:txBody>
          <a:bodyPr/>
          <a:lstStyle/>
          <a:p>
            <a:r>
              <a:rPr lang="it-IT" dirty="0"/>
              <a:t>Inverno freddo? Forse, solo normale</a:t>
            </a:r>
          </a:p>
        </p:txBody>
      </p:sp>
      <p:pic>
        <p:nvPicPr>
          <p:cNvPr id="5" name="Immagine 4">
            <a:extLst>
              <a:ext uri="{FF2B5EF4-FFF2-40B4-BE49-F238E27FC236}">
                <a16:creationId xmlns:a16="http://schemas.microsoft.com/office/drawing/2014/main" id="{55E7BB03-A850-A6DD-FEA4-1D06684E489D}"/>
              </a:ext>
            </a:extLst>
          </p:cNvPr>
          <p:cNvPicPr>
            <a:picLocks noChangeAspect="1"/>
          </p:cNvPicPr>
          <p:nvPr/>
        </p:nvPicPr>
        <p:blipFill>
          <a:blip r:embed="rId2"/>
          <a:stretch>
            <a:fillRect/>
          </a:stretch>
        </p:blipFill>
        <p:spPr>
          <a:xfrm>
            <a:off x="685254" y="2235033"/>
            <a:ext cx="6077798" cy="3324689"/>
          </a:xfrm>
          <a:prstGeom prst="rect">
            <a:avLst/>
          </a:prstGeom>
        </p:spPr>
      </p:pic>
      <p:sp>
        <p:nvSpPr>
          <p:cNvPr id="6" name="CasellaDiTesto 5">
            <a:extLst>
              <a:ext uri="{FF2B5EF4-FFF2-40B4-BE49-F238E27FC236}">
                <a16:creationId xmlns:a16="http://schemas.microsoft.com/office/drawing/2014/main" id="{0DF160D0-2563-59A7-B3C8-3B845FE2B583}"/>
              </a:ext>
            </a:extLst>
          </p:cNvPr>
          <p:cNvSpPr txBox="1"/>
          <p:nvPr/>
        </p:nvSpPr>
        <p:spPr>
          <a:xfrm>
            <a:off x="6918037" y="2228671"/>
            <a:ext cx="4904508" cy="2677656"/>
          </a:xfrm>
          <a:prstGeom prst="rect">
            <a:avLst/>
          </a:prstGeom>
          <a:noFill/>
        </p:spPr>
        <p:txBody>
          <a:bodyPr wrap="square" rtlCol="0">
            <a:spAutoFit/>
          </a:bodyPr>
          <a:lstStyle/>
          <a:p>
            <a:r>
              <a:rPr lang="it-IT" sz="2800" dirty="0"/>
              <a:t>Non c’è motivo, quindi, di attendersi un inverno necessariamente freddo. Anzi, visto il costo dell’energia, sarebbe quasi meglio augurarsene uno molto mite…</a:t>
            </a:r>
          </a:p>
        </p:txBody>
      </p:sp>
    </p:spTree>
    <p:extLst>
      <p:ext uri="{BB962C8B-B14F-4D97-AF65-F5344CB8AC3E}">
        <p14:creationId xmlns:p14="http://schemas.microsoft.com/office/powerpoint/2010/main" val="1845451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705FA7-F57E-0183-F525-7F56E9E5BCB0}"/>
              </a:ext>
            </a:extLst>
          </p:cNvPr>
          <p:cNvSpPr>
            <a:spLocks noGrp="1"/>
          </p:cNvSpPr>
          <p:nvPr>
            <p:ph type="title"/>
          </p:nvPr>
        </p:nvSpPr>
        <p:spPr/>
        <p:txBody>
          <a:bodyPr/>
          <a:lstStyle/>
          <a:p>
            <a:r>
              <a:rPr lang="it-IT" dirty="0"/>
              <a:t>Buon fine settimana</a:t>
            </a:r>
          </a:p>
        </p:txBody>
      </p:sp>
      <p:pic>
        <p:nvPicPr>
          <p:cNvPr id="6" name="Immagine 5">
            <a:extLst>
              <a:ext uri="{FF2B5EF4-FFF2-40B4-BE49-F238E27FC236}">
                <a16:creationId xmlns:a16="http://schemas.microsoft.com/office/drawing/2014/main" id="{51946126-C280-8CEC-D271-AEF12A9DE716}"/>
              </a:ext>
            </a:extLst>
          </p:cNvPr>
          <p:cNvPicPr>
            <a:picLocks noChangeAspect="1"/>
          </p:cNvPicPr>
          <p:nvPr/>
        </p:nvPicPr>
        <p:blipFill>
          <a:blip r:embed="rId2"/>
          <a:stretch>
            <a:fillRect/>
          </a:stretch>
        </p:blipFill>
        <p:spPr>
          <a:xfrm>
            <a:off x="2667634" y="1849437"/>
            <a:ext cx="6425565" cy="4280289"/>
          </a:xfrm>
          <a:prstGeom prst="rect">
            <a:avLst/>
          </a:prstGeom>
        </p:spPr>
      </p:pic>
    </p:spTree>
    <p:extLst>
      <p:ext uri="{BB962C8B-B14F-4D97-AF65-F5344CB8AC3E}">
        <p14:creationId xmlns:p14="http://schemas.microsoft.com/office/powerpoint/2010/main" val="585692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F96DC8-C7D9-6A66-1EC6-E40E7085DC5F}"/>
              </a:ext>
            </a:extLst>
          </p:cNvPr>
          <p:cNvSpPr>
            <a:spLocks noGrp="1"/>
          </p:cNvSpPr>
          <p:nvPr>
            <p:ph type="title"/>
          </p:nvPr>
        </p:nvSpPr>
        <p:spPr/>
        <p:txBody>
          <a:bodyPr/>
          <a:lstStyle/>
          <a:p>
            <a:r>
              <a:rPr lang="it-IT" dirty="0"/>
              <a:t>Ora l’ottobrata con i suoi risvolti negativi</a:t>
            </a:r>
          </a:p>
        </p:txBody>
      </p:sp>
      <p:pic>
        <p:nvPicPr>
          <p:cNvPr id="4" name="Immagine 3">
            <a:extLst>
              <a:ext uri="{FF2B5EF4-FFF2-40B4-BE49-F238E27FC236}">
                <a16:creationId xmlns:a16="http://schemas.microsoft.com/office/drawing/2014/main" id="{666DD24C-6DB4-26A8-E4ED-A77F2F935709}"/>
              </a:ext>
            </a:extLst>
          </p:cNvPr>
          <p:cNvPicPr>
            <a:picLocks noChangeAspect="1"/>
          </p:cNvPicPr>
          <p:nvPr/>
        </p:nvPicPr>
        <p:blipFill>
          <a:blip r:embed="rId2"/>
          <a:stretch>
            <a:fillRect/>
          </a:stretch>
        </p:blipFill>
        <p:spPr>
          <a:xfrm>
            <a:off x="4334816" y="1862983"/>
            <a:ext cx="7667975" cy="4866830"/>
          </a:xfrm>
          <a:prstGeom prst="rect">
            <a:avLst/>
          </a:prstGeom>
        </p:spPr>
      </p:pic>
      <p:sp>
        <p:nvSpPr>
          <p:cNvPr id="5" name="CasellaDiTesto 4">
            <a:extLst>
              <a:ext uri="{FF2B5EF4-FFF2-40B4-BE49-F238E27FC236}">
                <a16:creationId xmlns:a16="http://schemas.microsoft.com/office/drawing/2014/main" id="{AF713D99-762A-47A3-060D-8B079E9CBD06}"/>
              </a:ext>
            </a:extLst>
          </p:cNvPr>
          <p:cNvSpPr txBox="1"/>
          <p:nvPr/>
        </p:nvSpPr>
        <p:spPr>
          <a:xfrm>
            <a:off x="341832" y="1999715"/>
            <a:ext cx="3486684" cy="3539430"/>
          </a:xfrm>
          <a:prstGeom prst="rect">
            <a:avLst/>
          </a:prstGeom>
          <a:noFill/>
        </p:spPr>
        <p:txBody>
          <a:bodyPr wrap="square" rtlCol="0">
            <a:spAutoFit/>
          </a:bodyPr>
          <a:lstStyle/>
          <a:p>
            <a:r>
              <a:rPr lang="it-IT" sz="2800" dirty="0"/>
              <a:t>L’ottobrata ancora in corso è stata correlata di notizie allarmanti sulle nebbie e l’inquinamento in Val Padana, condizione del tutto normale in questo periodo</a:t>
            </a:r>
          </a:p>
        </p:txBody>
      </p:sp>
    </p:spTree>
    <p:extLst>
      <p:ext uri="{BB962C8B-B14F-4D97-AF65-F5344CB8AC3E}">
        <p14:creationId xmlns:p14="http://schemas.microsoft.com/office/powerpoint/2010/main" val="2259289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FE7540-97AA-0DDD-BB71-7E4ADC38BFA5}"/>
              </a:ext>
            </a:extLst>
          </p:cNvPr>
          <p:cNvSpPr>
            <a:spLocks noGrp="1"/>
          </p:cNvSpPr>
          <p:nvPr>
            <p:ph type="title"/>
          </p:nvPr>
        </p:nvSpPr>
        <p:spPr/>
        <p:txBody>
          <a:bodyPr/>
          <a:lstStyle/>
          <a:p>
            <a:r>
              <a:rPr lang="it-IT" dirty="0"/>
              <a:t>I siti in allarme per la «</a:t>
            </a:r>
            <a:r>
              <a:rPr lang="it-IT" dirty="0" err="1"/>
              <a:t>Niña</a:t>
            </a:r>
            <a:r>
              <a:rPr lang="it-IT" dirty="0"/>
              <a:t>»</a:t>
            </a:r>
          </a:p>
        </p:txBody>
      </p:sp>
      <p:sp>
        <p:nvSpPr>
          <p:cNvPr id="3" name="Segnaposto contenuto 2">
            <a:extLst>
              <a:ext uri="{FF2B5EF4-FFF2-40B4-BE49-F238E27FC236}">
                <a16:creationId xmlns:a16="http://schemas.microsoft.com/office/drawing/2014/main" id="{AA17563E-578C-A33F-0FDF-8A5970B41E63}"/>
              </a:ext>
            </a:extLst>
          </p:cNvPr>
          <p:cNvSpPr>
            <a:spLocks noGrp="1"/>
          </p:cNvSpPr>
          <p:nvPr>
            <p:ph idx="1"/>
          </p:nvPr>
        </p:nvSpPr>
        <p:spPr>
          <a:xfrm>
            <a:off x="838200" y="1825625"/>
            <a:ext cx="3109957" cy="4351338"/>
          </a:xfrm>
        </p:spPr>
        <p:txBody>
          <a:bodyPr/>
          <a:lstStyle/>
          <a:p>
            <a:pPr marL="0" indent="0">
              <a:buNone/>
            </a:pPr>
            <a:r>
              <a:rPr lang="it-IT" dirty="0"/>
              <a:t>Da alcune settimane, dopo l’allarme per il Mar Mediterraneo troppo caldo, i siti meteo </a:t>
            </a:r>
            <a:r>
              <a:rPr lang="it-IT" dirty="0" err="1"/>
              <a:t>acchiappaclic</a:t>
            </a:r>
            <a:r>
              <a:rPr lang="it-IT" dirty="0"/>
              <a:t> hanno attaccato con la solfa della «</a:t>
            </a:r>
            <a:r>
              <a:rPr lang="it-IT" dirty="0" err="1"/>
              <a:t>Niña</a:t>
            </a:r>
            <a:r>
              <a:rPr lang="it-IT" dirty="0"/>
              <a:t>», pronosticando un inverno gelido.</a:t>
            </a:r>
          </a:p>
        </p:txBody>
      </p:sp>
      <p:pic>
        <p:nvPicPr>
          <p:cNvPr id="5" name="Immagine 4">
            <a:extLst>
              <a:ext uri="{FF2B5EF4-FFF2-40B4-BE49-F238E27FC236}">
                <a16:creationId xmlns:a16="http://schemas.microsoft.com/office/drawing/2014/main" id="{712C0804-235E-CB9A-2739-7CCF0433BF83}"/>
              </a:ext>
            </a:extLst>
          </p:cNvPr>
          <p:cNvPicPr>
            <a:picLocks noChangeAspect="1"/>
          </p:cNvPicPr>
          <p:nvPr/>
        </p:nvPicPr>
        <p:blipFill>
          <a:blip r:embed="rId2"/>
          <a:stretch>
            <a:fillRect/>
          </a:stretch>
        </p:blipFill>
        <p:spPr>
          <a:xfrm>
            <a:off x="3913620" y="1523734"/>
            <a:ext cx="8278380" cy="1905266"/>
          </a:xfrm>
          <a:prstGeom prst="rect">
            <a:avLst/>
          </a:prstGeom>
        </p:spPr>
      </p:pic>
      <p:pic>
        <p:nvPicPr>
          <p:cNvPr id="7" name="Immagine 6">
            <a:extLst>
              <a:ext uri="{FF2B5EF4-FFF2-40B4-BE49-F238E27FC236}">
                <a16:creationId xmlns:a16="http://schemas.microsoft.com/office/drawing/2014/main" id="{BDD6D025-997A-33EC-F31D-B80B2336D988}"/>
              </a:ext>
            </a:extLst>
          </p:cNvPr>
          <p:cNvPicPr>
            <a:picLocks noChangeAspect="1"/>
          </p:cNvPicPr>
          <p:nvPr/>
        </p:nvPicPr>
        <p:blipFill>
          <a:blip r:embed="rId3"/>
          <a:stretch>
            <a:fillRect/>
          </a:stretch>
        </p:blipFill>
        <p:spPr>
          <a:xfrm>
            <a:off x="4058479" y="3267972"/>
            <a:ext cx="3839536" cy="1737838"/>
          </a:xfrm>
          <a:prstGeom prst="rect">
            <a:avLst/>
          </a:prstGeom>
        </p:spPr>
      </p:pic>
      <p:pic>
        <p:nvPicPr>
          <p:cNvPr id="8" name="Immagine 7">
            <a:extLst>
              <a:ext uri="{FF2B5EF4-FFF2-40B4-BE49-F238E27FC236}">
                <a16:creationId xmlns:a16="http://schemas.microsoft.com/office/drawing/2014/main" id="{E4C41DC5-DFC8-12F6-34A8-FCFF7CE9FF06}"/>
              </a:ext>
            </a:extLst>
          </p:cNvPr>
          <p:cNvPicPr>
            <a:picLocks noChangeAspect="1"/>
          </p:cNvPicPr>
          <p:nvPr/>
        </p:nvPicPr>
        <p:blipFill>
          <a:blip r:embed="rId4"/>
          <a:stretch>
            <a:fillRect/>
          </a:stretch>
        </p:blipFill>
        <p:spPr>
          <a:xfrm rot="430639">
            <a:off x="7735364" y="3678114"/>
            <a:ext cx="4116820" cy="2058410"/>
          </a:xfrm>
          <a:prstGeom prst="rect">
            <a:avLst/>
          </a:prstGeom>
        </p:spPr>
      </p:pic>
    </p:spTree>
    <p:extLst>
      <p:ext uri="{BB962C8B-B14F-4D97-AF65-F5344CB8AC3E}">
        <p14:creationId xmlns:p14="http://schemas.microsoft.com/office/powerpoint/2010/main" val="3704184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6566D4-10F1-F45E-F152-AB1DA0E83BDB}"/>
              </a:ext>
            </a:extLst>
          </p:cNvPr>
          <p:cNvSpPr>
            <a:spLocks noGrp="1"/>
          </p:cNvSpPr>
          <p:nvPr>
            <p:ph type="title"/>
          </p:nvPr>
        </p:nvSpPr>
        <p:spPr/>
        <p:txBody>
          <a:bodyPr/>
          <a:lstStyle/>
          <a:p>
            <a:r>
              <a:rPr lang="it-IT" dirty="0"/>
              <a:t>Ma che cos’è questa </a:t>
            </a:r>
            <a:r>
              <a:rPr lang="it-IT" dirty="0" err="1"/>
              <a:t>Niña</a:t>
            </a:r>
            <a:r>
              <a:rPr lang="it-IT" dirty="0"/>
              <a:t>?</a:t>
            </a:r>
          </a:p>
        </p:txBody>
      </p:sp>
      <p:sp>
        <p:nvSpPr>
          <p:cNvPr id="3" name="Segnaposto contenuto 2">
            <a:extLst>
              <a:ext uri="{FF2B5EF4-FFF2-40B4-BE49-F238E27FC236}">
                <a16:creationId xmlns:a16="http://schemas.microsoft.com/office/drawing/2014/main" id="{B26B5D6C-318E-DC9A-6E11-E46E325884BF}"/>
              </a:ext>
            </a:extLst>
          </p:cNvPr>
          <p:cNvSpPr>
            <a:spLocks noGrp="1"/>
          </p:cNvSpPr>
          <p:nvPr>
            <p:ph idx="1"/>
          </p:nvPr>
        </p:nvSpPr>
        <p:spPr>
          <a:xfrm>
            <a:off x="838200" y="1825625"/>
            <a:ext cx="3221052" cy="4130794"/>
          </a:xfrm>
        </p:spPr>
        <p:txBody>
          <a:bodyPr/>
          <a:lstStyle/>
          <a:p>
            <a:pPr marL="0" indent="0">
              <a:buNone/>
            </a:pPr>
            <a:r>
              <a:rPr lang="it-IT" dirty="0"/>
              <a:t>Ma allora, chiediamoci: che cos’è questa «</a:t>
            </a:r>
            <a:r>
              <a:rPr lang="it-IT" dirty="0" err="1"/>
              <a:t>Niña</a:t>
            </a:r>
            <a:r>
              <a:rPr lang="it-IT" dirty="0"/>
              <a:t>» (bambina, ragazza in spagnolo) di cui molti parlano ed è vero, soprattutto, che porterà un inverno freddo e nevoso?</a:t>
            </a:r>
          </a:p>
        </p:txBody>
      </p:sp>
      <p:pic>
        <p:nvPicPr>
          <p:cNvPr id="4" name="Immagine 3">
            <a:extLst>
              <a:ext uri="{FF2B5EF4-FFF2-40B4-BE49-F238E27FC236}">
                <a16:creationId xmlns:a16="http://schemas.microsoft.com/office/drawing/2014/main" id="{2E4E1CB0-7AE6-D581-E7C6-8B9D2DE3325A}"/>
              </a:ext>
            </a:extLst>
          </p:cNvPr>
          <p:cNvPicPr>
            <a:picLocks noChangeAspect="1"/>
          </p:cNvPicPr>
          <p:nvPr/>
        </p:nvPicPr>
        <p:blipFill>
          <a:blip r:embed="rId2"/>
          <a:stretch>
            <a:fillRect/>
          </a:stretch>
        </p:blipFill>
        <p:spPr>
          <a:xfrm>
            <a:off x="3933077" y="1459753"/>
            <a:ext cx="7986594" cy="4554393"/>
          </a:xfrm>
          <a:prstGeom prst="rect">
            <a:avLst/>
          </a:prstGeom>
        </p:spPr>
      </p:pic>
    </p:spTree>
    <p:extLst>
      <p:ext uri="{BB962C8B-B14F-4D97-AF65-F5344CB8AC3E}">
        <p14:creationId xmlns:p14="http://schemas.microsoft.com/office/powerpoint/2010/main" val="3545919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82C552-7622-3F84-2495-D9550EA145C0}"/>
              </a:ext>
            </a:extLst>
          </p:cNvPr>
          <p:cNvSpPr>
            <a:spLocks noGrp="1"/>
          </p:cNvSpPr>
          <p:nvPr>
            <p:ph type="title"/>
          </p:nvPr>
        </p:nvSpPr>
        <p:spPr/>
        <p:txBody>
          <a:bodyPr/>
          <a:lstStyle/>
          <a:p>
            <a:r>
              <a:rPr lang="it-IT" dirty="0"/>
              <a:t>Oppure è terrorismo?</a:t>
            </a:r>
          </a:p>
        </p:txBody>
      </p:sp>
      <p:sp>
        <p:nvSpPr>
          <p:cNvPr id="3" name="Segnaposto contenuto 2">
            <a:extLst>
              <a:ext uri="{FF2B5EF4-FFF2-40B4-BE49-F238E27FC236}">
                <a16:creationId xmlns:a16="http://schemas.microsoft.com/office/drawing/2014/main" id="{2D1F9C07-D90C-2490-8E71-9E91A14B5E7D}"/>
              </a:ext>
            </a:extLst>
          </p:cNvPr>
          <p:cNvSpPr>
            <a:spLocks noGrp="1"/>
          </p:cNvSpPr>
          <p:nvPr>
            <p:ph idx="1"/>
          </p:nvPr>
        </p:nvSpPr>
        <p:spPr>
          <a:xfrm>
            <a:off x="838200" y="1825625"/>
            <a:ext cx="3503064" cy="4335893"/>
          </a:xfrm>
        </p:spPr>
        <p:txBody>
          <a:bodyPr/>
          <a:lstStyle/>
          <a:p>
            <a:pPr marL="0" indent="0">
              <a:buNone/>
            </a:pPr>
            <a:r>
              <a:rPr lang="it-IT" dirty="0"/>
              <a:t>Oppure si tratta di una notizia atta a creare allarmismo, considerando che, quest’inverno, non potremo usare molto gli impianti di riscaldamento, visti i prezzi del gas e quelli del pellet o della legna?</a:t>
            </a:r>
          </a:p>
        </p:txBody>
      </p:sp>
      <p:pic>
        <p:nvPicPr>
          <p:cNvPr id="5" name="Immagine 4">
            <a:extLst>
              <a:ext uri="{FF2B5EF4-FFF2-40B4-BE49-F238E27FC236}">
                <a16:creationId xmlns:a16="http://schemas.microsoft.com/office/drawing/2014/main" id="{374D8715-ECE4-BB77-032B-FDD62ACAA1B4}"/>
              </a:ext>
            </a:extLst>
          </p:cNvPr>
          <p:cNvPicPr>
            <a:picLocks noChangeAspect="1"/>
          </p:cNvPicPr>
          <p:nvPr/>
        </p:nvPicPr>
        <p:blipFill>
          <a:blip r:embed="rId2"/>
          <a:stretch>
            <a:fillRect/>
          </a:stretch>
        </p:blipFill>
        <p:spPr>
          <a:xfrm>
            <a:off x="4576020" y="1283330"/>
            <a:ext cx="7449590" cy="5420481"/>
          </a:xfrm>
          <a:prstGeom prst="rect">
            <a:avLst/>
          </a:prstGeom>
        </p:spPr>
      </p:pic>
    </p:spTree>
    <p:extLst>
      <p:ext uri="{BB962C8B-B14F-4D97-AF65-F5344CB8AC3E}">
        <p14:creationId xmlns:p14="http://schemas.microsoft.com/office/powerpoint/2010/main" val="2172528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95A26-4B69-8A15-8470-71D597E9AE03}"/>
              </a:ext>
            </a:extLst>
          </p:cNvPr>
          <p:cNvSpPr>
            <a:spLocks noGrp="1"/>
          </p:cNvSpPr>
          <p:nvPr>
            <p:ph type="title"/>
          </p:nvPr>
        </p:nvSpPr>
        <p:spPr/>
        <p:txBody>
          <a:bodyPr/>
          <a:lstStyle/>
          <a:p>
            <a:r>
              <a:rPr lang="it-IT" dirty="0"/>
              <a:t>Non è la cantante</a:t>
            </a:r>
          </a:p>
        </p:txBody>
      </p:sp>
      <p:pic>
        <p:nvPicPr>
          <p:cNvPr id="2050" name="Picture 2" descr="LA NIÑA ti racconta Napoli in 5 brani">
            <a:extLst>
              <a:ext uri="{FF2B5EF4-FFF2-40B4-BE49-F238E27FC236}">
                <a16:creationId xmlns:a16="http://schemas.microsoft.com/office/drawing/2014/main" id="{FBF1AD16-25D8-602E-71C6-6CCC3510D2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685" y="1760970"/>
            <a:ext cx="653517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714F13C3-F665-237F-BA12-10620976E86A}"/>
              </a:ext>
            </a:extLst>
          </p:cNvPr>
          <p:cNvPicPr>
            <a:picLocks noChangeAspect="1"/>
          </p:cNvPicPr>
          <p:nvPr/>
        </p:nvPicPr>
        <p:blipFill>
          <a:blip r:embed="rId3"/>
          <a:stretch>
            <a:fillRect/>
          </a:stretch>
        </p:blipFill>
        <p:spPr>
          <a:xfrm>
            <a:off x="5972463" y="2005084"/>
            <a:ext cx="5794664" cy="3863109"/>
          </a:xfrm>
          <a:prstGeom prst="rect">
            <a:avLst/>
          </a:prstGeom>
        </p:spPr>
      </p:pic>
    </p:spTree>
    <p:extLst>
      <p:ext uri="{BB962C8B-B14F-4D97-AF65-F5344CB8AC3E}">
        <p14:creationId xmlns:p14="http://schemas.microsoft.com/office/powerpoint/2010/main" val="416183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35567C-4C77-19E0-51EC-4AFD8BFC0C24}"/>
              </a:ext>
            </a:extLst>
          </p:cNvPr>
          <p:cNvSpPr>
            <a:spLocks noGrp="1"/>
          </p:cNvSpPr>
          <p:nvPr>
            <p:ph type="title"/>
          </p:nvPr>
        </p:nvSpPr>
        <p:spPr/>
        <p:txBody>
          <a:bodyPr/>
          <a:lstStyle/>
          <a:p>
            <a:r>
              <a:rPr lang="it-IT" dirty="0"/>
              <a:t>El Niño e La </a:t>
            </a:r>
            <a:r>
              <a:rPr lang="it-IT" dirty="0" err="1"/>
              <a:t>Niña</a:t>
            </a:r>
            <a:endParaRPr lang="it-IT" dirty="0"/>
          </a:p>
        </p:txBody>
      </p:sp>
      <p:sp>
        <p:nvSpPr>
          <p:cNvPr id="3" name="Segnaposto contenuto 2">
            <a:extLst>
              <a:ext uri="{FF2B5EF4-FFF2-40B4-BE49-F238E27FC236}">
                <a16:creationId xmlns:a16="http://schemas.microsoft.com/office/drawing/2014/main" id="{88206C80-2A17-760F-B4EE-91742F6B3FFA}"/>
              </a:ext>
            </a:extLst>
          </p:cNvPr>
          <p:cNvSpPr>
            <a:spLocks noGrp="1"/>
          </p:cNvSpPr>
          <p:nvPr>
            <p:ph idx="1"/>
          </p:nvPr>
        </p:nvSpPr>
        <p:spPr>
          <a:xfrm>
            <a:off x="838200" y="1825625"/>
            <a:ext cx="4195273" cy="4351338"/>
          </a:xfrm>
        </p:spPr>
        <p:txBody>
          <a:bodyPr/>
          <a:lstStyle/>
          <a:p>
            <a:pPr marL="0" indent="0">
              <a:buNone/>
            </a:pPr>
            <a:r>
              <a:rPr lang="it-IT" dirty="0"/>
              <a:t>El Niño e La </a:t>
            </a:r>
            <a:r>
              <a:rPr lang="it-IT" dirty="0" err="1"/>
              <a:t>Niña</a:t>
            </a:r>
            <a:r>
              <a:rPr lang="it-IT" dirty="0"/>
              <a:t> sono due facce opposte della stessa medaglia: rappresentano il primo un riscaldamento e la seconda un raffreddamento delle acque superficiali del Pacifico sud-orientale, poco al largo delle coste dell’America Meridionale</a:t>
            </a:r>
          </a:p>
        </p:txBody>
      </p:sp>
      <p:pic>
        <p:nvPicPr>
          <p:cNvPr id="4" name="Immagine 3">
            <a:extLst>
              <a:ext uri="{FF2B5EF4-FFF2-40B4-BE49-F238E27FC236}">
                <a16:creationId xmlns:a16="http://schemas.microsoft.com/office/drawing/2014/main" id="{B7A9B52D-08E6-E8D8-4671-C9EA2492AE4F}"/>
              </a:ext>
            </a:extLst>
          </p:cNvPr>
          <p:cNvPicPr>
            <a:picLocks noChangeAspect="1"/>
          </p:cNvPicPr>
          <p:nvPr/>
        </p:nvPicPr>
        <p:blipFill>
          <a:blip r:embed="rId2"/>
          <a:stretch>
            <a:fillRect/>
          </a:stretch>
        </p:blipFill>
        <p:spPr>
          <a:xfrm>
            <a:off x="6714324" y="544512"/>
            <a:ext cx="4762500" cy="2562225"/>
          </a:xfrm>
          <a:prstGeom prst="rect">
            <a:avLst/>
          </a:prstGeom>
        </p:spPr>
      </p:pic>
      <p:pic>
        <p:nvPicPr>
          <p:cNvPr id="5" name="Immagine 4">
            <a:extLst>
              <a:ext uri="{FF2B5EF4-FFF2-40B4-BE49-F238E27FC236}">
                <a16:creationId xmlns:a16="http://schemas.microsoft.com/office/drawing/2014/main" id="{33CD37CA-A14F-7043-A906-68B40BCCB113}"/>
              </a:ext>
            </a:extLst>
          </p:cNvPr>
          <p:cNvPicPr>
            <a:picLocks noChangeAspect="1"/>
          </p:cNvPicPr>
          <p:nvPr/>
        </p:nvPicPr>
        <p:blipFill rotWithShape="1">
          <a:blip r:embed="rId3"/>
          <a:srcRect l="36742"/>
          <a:stretch/>
        </p:blipFill>
        <p:spPr>
          <a:xfrm>
            <a:off x="6994236" y="3197371"/>
            <a:ext cx="4359564" cy="3445883"/>
          </a:xfrm>
          <a:prstGeom prst="rect">
            <a:avLst/>
          </a:prstGeom>
        </p:spPr>
      </p:pic>
    </p:spTree>
    <p:extLst>
      <p:ext uri="{BB962C8B-B14F-4D97-AF65-F5344CB8AC3E}">
        <p14:creationId xmlns:p14="http://schemas.microsoft.com/office/powerpoint/2010/main" val="57778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340260D-195E-8469-4250-56ADA585CE27}"/>
              </a:ext>
            </a:extLst>
          </p:cNvPr>
          <p:cNvPicPr>
            <a:picLocks noChangeAspect="1"/>
          </p:cNvPicPr>
          <p:nvPr/>
        </p:nvPicPr>
        <p:blipFill>
          <a:blip r:embed="rId2"/>
          <a:stretch>
            <a:fillRect/>
          </a:stretch>
        </p:blipFill>
        <p:spPr>
          <a:xfrm>
            <a:off x="157247" y="474076"/>
            <a:ext cx="6982462" cy="5378678"/>
          </a:xfrm>
          <a:prstGeom prst="rect">
            <a:avLst/>
          </a:prstGeom>
        </p:spPr>
      </p:pic>
      <p:sp>
        <p:nvSpPr>
          <p:cNvPr id="5" name="CasellaDiTesto 4">
            <a:extLst>
              <a:ext uri="{FF2B5EF4-FFF2-40B4-BE49-F238E27FC236}">
                <a16:creationId xmlns:a16="http://schemas.microsoft.com/office/drawing/2014/main" id="{B1FC536B-47C5-40C2-2ED4-879C41173AE3}"/>
              </a:ext>
            </a:extLst>
          </p:cNvPr>
          <p:cNvSpPr txBox="1"/>
          <p:nvPr/>
        </p:nvSpPr>
        <p:spPr>
          <a:xfrm>
            <a:off x="7527636" y="803564"/>
            <a:ext cx="4507117" cy="4832092"/>
          </a:xfrm>
          <a:prstGeom prst="rect">
            <a:avLst/>
          </a:prstGeom>
          <a:noFill/>
        </p:spPr>
        <p:txBody>
          <a:bodyPr wrap="square" rtlCol="0">
            <a:spAutoFit/>
          </a:bodyPr>
          <a:lstStyle/>
          <a:p>
            <a:r>
              <a:rPr lang="it-IT" sz="2800" dirty="0"/>
              <a:t>In condizioni normali, i venti alisei, che spirano nelle zone tropicali da est verso ovest, spingono una grande quantità di acque calde verso le coste occidentali del Pacifico (Indonesia, Australia, Filippine). Per questo, viene richiamata dalla profondità delle coste orientali acqua fredda</a:t>
            </a:r>
          </a:p>
        </p:txBody>
      </p:sp>
    </p:spTree>
    <p:extLst>
      <p:ext uri="{BB962C8B-B14F-4D97-AF65-F5344CB8AC3E}">
        <p14:creationId xmlns:p14="http://schemas.microsoft.com/office/powerpoint/2010/main" val="329941028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837</Words>
  <Application>Microsoft Office PowerPoint</Application>
  <PresentationFormat>Widescreen</PresentationFormat>
  <Paragraphs>40</Paragraphs>
  <Slides>23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23</vt:i4>
      </vt:variant>
    </vt:vector>
  </HeadingPairs>
  <TitlesOfParts>
    <vt:vector size="27" baseType="lpstr">
      <vt:lpstr>Arial</vt:lpstr>
      <vt:lpstr>Calibri</vt:lpstr>
      <vt:lpstr>Calibri Light</vt:lpstr>
      <vt:lpstr>Tema di Office</vt:lpstr>
      <vt:lpstr>Godiamoci l’ottobrata</vt:lpstr>
      <vt:lpstr>Finora ha fatto notizia il caldo</vt:lpstr>
      <vt:lpstr>Ora l’ottobrata con i suoi risvolti negativi</vt:lpstr>
      <vt:lpstr>I siti in allarme per la «Niña»</vt:lpstr>
      <vt:lpstr>Ma che cos’è questa Niña?</vt:lpstr>
      <vt:lpstr>Oppure è terrorismo?</vt:lpstr>
      <vt:lpstr>Non è la cantante</vt:lpstr>
      <vt:lpstr>El Niño e La Niña</vt:lpstr>
      <vt:lpstr>Presentazione standard di PowerPoint</vt:lpstr>
      <vt:lpstr>Si oscilla fra due poli opposti</vt:lpstr>
      <vt:lpstr>Presentazione standard di PowerPoint</vt:lpstr>
      <vt:lpstr>E’ un’alternanza regolare di opposti</vt:lpstr>
      <vt:lpstr>Effetti globali della Nina</vt:lpstr>
      <vt:lpstr>Più o meno uragani</vt:lpstr>
      <vt:lpstr>Ma ci sono conseguenze a livello globale?</vt:lpstr>
      <vt:lpstr>Proviamo noi a confrontare i dati</vt:lpstr>
      <vt:lpstr>Presentazione standard di PowerPoint</vt:lpstr>
      <vt:lpstr>Presentazione standard di PowerPoint</vt:lpstr>
      <vt:lpstr>Indice ENSO</vt:lpstr>
      <vt:lpstr>La statistica non può fornire una tendenza</vt:lpstr>
      <vt:lpstr>Bisogna tenere in considerazione tutto</vt:lpstr>
      <vt:lpstr>Inverno freddo? Forse, solo normale</vt:lpstr>
      <vt:lpstr>Buon fine settimana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Pierluigi Gioia</dc:creator>
  <cp:lastModifiedBy>Pierluigi Gioia</cp:lastModifiedBy>
  <cp:revision>1</cp:revision>
  <dcterms:created xsi:type="dcterms:W3CDTF">2022-10-07T14:08:59Z</dcterms:created>
  <dcterms:modified xsi:type="dcterms:W3CDTF">2022-10-08T06:12:55Z</dcterms:modified>
</cp:coreProperties>
</file>