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46" r:id="rId3"/>
    <p:sldId id="647" r:id="rId4"/>
    <p:sldId id="649" r:id="rId5"/>
    <p:sldId id="637" r:id="rId6"/>
    <p:sldId id="638" r:id="rId7"/>
    <p:sldId id="644" r:id="rId8"/>
    <p:sldId id="645" r:id="rId9"/>
    <p:sldId id="639" r:id="rId10"/>
    <p:sldId id="650" r:id="rId11"/>
    <p:sldId id="640" r:id="rId12"/>
    <p:sldId id="648" r:id="rId13"/>
    <p:sldId id="651" r:id="rId14"/>
    <p:sldId id="641" r:id="rId15"/>
    <p:sldId id="642" r:id="rId16"/>
    <p:sldId id="643" r:id="rId17"/>
    <p:sldId id="483" r:id="rId18"/>
    <p:sldId id="272" r:id="rId19"/>
    <p:sldId id="569" r:id="rId20"/>
    <p:sldId id="570" r:id="rId21"/>
    <p:sldId id="628" r:id="rId22"/>
    <p:sldId id="273" r:id="rId23"/>
    <p:sldId id="274" r:id="rId24"/>
    <p:sldId id="275" r:id="rId25"/>
    <p:sldId id="398" r:id="rId26"/>
    <p:sldId id="521" r:id="rId27"/>
    <p:sldId id="399" r:id="rId28"/>
    <p:sldId id="586" r:id="rId29"/>
    <p:sldId id="627" r:id="rId30"/>
    <p:sldId id="402" r:id="rId31"/>
    <p:sldId id="403" r:id="rId32"/>
    <p:sldId id="478" r:id="rId33"/>
    <p:sldId id="480" r:id="rId34"/>
    <p:sldId id="633" r:id="rId35"/>
    <p:sldId id="481" r:id="rId36"/>
    <p:sldId id="479" r:id="rId37"/>
    <p:sldId id="632" r:id="rId38"/>
    <p:sldId id="634" r:id="rId39"/>
    <p:sldId id="629" r:id="rId40"/>
    <p:sldId id="630" r:id="rId41"/>
    <p:sldId id="631" r:id="rId42"/>
    <p:sldId id="635" r:id="rId43"/>
    <p:sldId id="471" r:id="rId4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09BC8-B08E-46E0-B3E7-B5419130504F}" v="7" dt="2023-11-11T07:16:54.812"/>
    <p1510:client id="{E55BDD69-34A8-44B3-A05B-C4EA7080AE7E}" v="4" dt="2023-11-10T18:16:14.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1D509BC8-B08E-46E0-B3E7-B5419130504F}"/>
    <pc:docChg chg="custSel addSld delSld modSld sldOrd">
      <pc:chgData name="Pierluigi Gioia" userId="9fb95aaf82a6cb45" providerId="LiveId" clId="{1D509BC8-B08E-46E0-B3E7-B5419130504F}" dt="2023-11-11T07:19:58.609" v="1893" actId="1076"/>
      <pc:docMkLst>
        <pc:docMk/>
      </pc:docMkLst>
      <pc:sldChg chg="del">
        <pc:chgData name="Pierluigi Gioia" userId="9fb95aaf82a6cb45" providerId="LiveId" clId="{1D509BC8-B08E-46E0-B3E7-B5419130504F}" dt="2023-11-11T06:15:04.606" v="902" actId="47"/>
        <pc:sldMkLst>
          <pc:docMk/>
          <pc:sldMk cId="3358211154" sldId="636"/>
        </pc:sldMkLst>
      </pc:sldChg>
      <pc:sldChg chg="ord">
        <pc:chgData name="Pierluigi Gioia" userId="9fb95aaf82a6cb45" providerId="LiveId" clId="{1D509BC8-B08E-46E0-B3E7-B5419130504F}" dt="2023-11-11T06:29:32.952" v="1074"/>
        <pc:sldMkLst>
          <pc:docMk/>
          <pc:sldMk cId="2246146613" sldId="637"/>
        </pc:sldMkLst>
      </pc:sldChg>
      <pc:sldChg chg="ord">
        <pc:chgData name="Pierluigi Gioia" userId="9fb95aaf82a6cb45" providerId="LiveId" clId="{1D509BC8-B08E-46E0-B3E7-B5419130504F}" dt="2023-11-11T06:29:36.875" v="1076"/>
        <pc:sldMkLst>
          <pc:docMk/>
          <pc:sldMk cId="2620643727" sldId="638"/>
        </pc:sldMkLst>
      </pc:sldChg>
      <pc:sldChg chg="addSp modSp mod setBg">
        <pc:chgData name="Pierluigi Gioia" userId="9fb95aaf82a6cb45" providerId="LiveId" clId="{1D509BC8-B08E-46E0-B3E7-B5419130504F}" dt="2023-11-10T22:28:37.058" v="506" actId="14100"/>
        <pc:sldMkLst>
          <pc:docMk/>
          <pc:sldMk cId="1243628926" sldId="639"/>
        </pc:sldMkLst>
        <pc:spChg chg="mod">
          <ac:chgData name="Pierluigi Gioia" userId="9fb95aaf82a6cb45" providerId="LiveId" clId="{1D509BC8-B08E-46E0-B3E7-B5419130504F}" dt="2023-11-10T22:28:28.178" v="501" actId="26606"/>
          <ac:spMkLst>
            <pc:docMk/>
            <pc:sldMk cId="1243628926" sldId="639"/>
            <ac:spMk id="2" creationId="{D41698AC-4713-7A4C-0B6A-8AE3E5EA66DA}"/>
          </ac:spMkLst>
        </pc:spChg>
        <pc:spChg chg="mod">
          <ac:chgData name="Pierluigi Gioia" userId="9fb95aaf82a6cb45" providerId="LiveId" clId="{1D509BC8-B08E-46E0-B3E7-B5419130504F}" dt="2023-11-10T22:28:37.058" v="506" actId="14100"/>
          <ac:spMkLst>
            <pc:docMk/>
            <pc:sldMk cId="1243628926" sldId="639"/>
            <ac:spMk id="3" creationId="{C4FB5352-AF91-EE2E-DEA6-323B037004B6}"/>
          </ac:spMkLst>
        </pc:spChg>
        <pc:spChg chg="add">
          <ac:chgData name="Pierluigi Gioia" userId="9fb95aaf82a6cb45" providerId="LiveId" clId="{1D509BC8-B08E-46E0-B3E7-B5419130504F}" dt="2023-11-10T22:28:28.178" v="501" actId="26606"/>
          <ac:spMkLst>
            <pc:docMk/>
            <pc:sldMk cId="1243628926" sldId="639"/>
            <ac:spMk id="9" creationId="{F13C74B1-5B17-4795-BED0-7140497B445A}"/>
          </ac:spMkLst>
        </pc:spChg>
        <pc:spChg chg="add">
          <ac:chgData name="Pierluigi Gioia" userId="9fb95aaf82a6cb45" providerId="LiveId" clId="{1D509BC8-B08E-46E0-B3E7-B5419130504F}" dt="2023-11-10T22:28:28.178" v="501" actId="26606"/>
          <ac:spMkLst>
            <pc:docMk/>
            <pc:sldMk cId="1243628926" sldId="639"/>
            <ac:spMk id="11" creationId="{D4974D33-8DC5-464E-8C6D-BE58F0669C17}"/>
          </ac:spMkLst>
        </pc:spChg>
        <pc:picChg chg="add mod">
          <ac:chgData name="Pierluigi Gioia" userId="9fb95aaf82a6cb45" providerId="LiveId" clId="{1D509BC8-B08E-46E0-B3E7-B5419130504F}" dt="2023-11-10T22:28:28.178" v="501" actId="26606"/>
          <ac:picMkLst>
            <pc:docMk/>
            <pc:sldMk cId="1243628926" sldId="639"/>
            <ac:picMk id="4" creationId="{1EA9E36F-AD77-6AC6-0F96-E5E8D735A57B}"/>
          </ac:picMkLst>
        </pc:picChg>
      </pc:sldChg>
      <pc:sldChg chg="addSp modSp mod setBg">
        <pc:chgData name="Pierluigi Gioia" userId="9fb95aaf82a6cb45" providerId="LiveId" clId="{1D509BC8-B08E-46E0-B3E7-B5419130504F}" dt="2023-11-10T22:30:09.622" v="517" actId="27636"/>
        <pc:sldMkLst>
          <pc:docMk/>
          <pc:sldMk cId="3839160196" sldId="640"/>
        </pc:sldMkLst>
        <pc:spChg chg="mod">
          <ac:chgData name="Pierluigi Gioia" userId="9fb95aaf82a6cb45" providerId="LiveId" clId="{1D509BC8-B08E-46E0-B3E7-B5419130504F}" dt="2023-11-10T22:29:56.665" v="509" actId="26606"/>
          <ac:spMkLst>
            <pc:docMk/>
            <pc:sldMk cId="3839160196" sldId="640"/>
            <ac:spMk id="2" creationId="{D67C73BC-F80F-BD92-376F-621758B82351}"/>
          </ac:spMkLst>
        </pc:spChg>
        <pc:spChg chg="mod">
          <ac:chgData name="Pierluigi Gioia" userId="9fb95aaf82a6cb45" providerId="LiveId" clId="{1D509BC8-B08E-46E0-B3E7-B5419130504F}" dt="2023-11-10T22:30:09.622" v="517" actId="27636"/>
          <ac:spMkLst>
            <pc:docMk/>
            <pc:sldMk cId="3839160196" sldId="640"/>
            <ac:spMk id="3" creationId="{5BE32B5C-216A-82C8-C449-5401D5039125}"/>
          </ac:spMkLst>
        </pc:spChg>
        <pc:spChg chg="add">
          <ac:chgData name="Pierluigi Gioia" userId="9fb95aaf82a6cb45" providerId="LiveId" clId="{1D509BC8-B08E-46E0-B3E7-B5419130504F}" dt="2023-11-10T22:29:56.665" v="509" actId="26606"/>
          <ac:spMkLst>
            <pc:docMk/>
            <pc:sldMk cId="3839160196" sldId="640"/>
            <ac:spMk id="9" creationId="{F13C74B1-5B17-4795-BED0-7140497B445A}"/>
          </ac:spMkLst>
        </pc:spChg>
        <pc:spChg chg="add">
          <ac:chgData name="Pierluigi Gioia" userId="9fb95aaf82a6cb45" providerId="LiveId" clId="{1D509BC8-B08E-46E0-B3E7-B5419130504F}" dt="2023-11-10T22:29:56.665" v="509" actId="26606"/>
          <ac:spMkLst>
            <pc:docMk/>
            <pc:sldMk cId="3839160196" sldId="640"/>
            <ac:spMk id="11" creationId="{D4974D33-8DC5-464E-8C6D-BE58F0669C17}"/>
          </ac:spMkLst>
        </pc:spChg>
        <pc:picChg chg="add mod">
          <ac:chgData name="Pierluigi Gioia" userId="9fb95aaf82a6cb45" providerId="LiveId" clId="{1D509BC8-B08E-46E0-B3E7-B5419130504F}" dt="2023-11-10T22:29:56.665" v="509" actId="26606"/>
          <ac:picMkLst>
            <pc:docMk/>
            <pc:sldMk cId="3839160196" sldId="640"/>
            <ac:picMk id="4" creationId="{4E40CDFC-4989-599E-BE53-1AFE83D5B195}"/>
          </ac:picMkLst>
        </pc:picChg>
      </pc:sldChg>
      <pc:sldChg chg="addSp modSp mod setBg">
        <pc:chgData name="Pierluigi Gioia" userId="9fb95aaf82a6cb45" providerId="LiveId" clId="{1D509BC8-B08E-46E0-B3E7-B5419130504F}" dt="2023-11-10T22:31:12.763" v="529" actId="403"/>
        <pc:sldMkLst>
          <pc:docMk/>
          <pc:sldMk cId="629505583" sldId="641"/>
        </pc:sldMkLst>
        <pc:spChg chg="mod">
          <ac:chgData name="Pierluigi Gioia" userId="9fb95aaf82a6cb45" providerId="LiveId" clId="{1D509BC8-B08E-46E0-B3E7-B5419130504F}" dt="2023-11-10T22:31:12.763" v="529" actId="403"/>
          <ac:spMkLst>
            <pc:docMk/>
            <pc:sldMk cId="629505583" sldId="641"/>
            <ac:spMk id="2" creationId="{DB7D45AE-79A0-B56D-BFBC-CB4B29B22D93}"/>
          </ac:spMkLst>
        </pc:spChg>
        <pc:spChg chg="mod">
          <ac:chgData name="Pierluigi Gioia" userId="9fb95aaf82a6cb45" providerId="LiveId" clId="{1D509BC8-B08E-46E0-B3E7-B5419130504F}" dt="2023-11-10T22:31:05.982" v="523" actId="403"/>
          <ac:spMkLst>
            <pc:docMk/>
            <pc:sldMk cId="629505583" sldId="641"/>
            <ac:spMk id="3" creationId="{4D2C4724-EEE4-B0A6-C9F7-2BC1EE129493}"/>
          </ac:spMkLst>
        </pc:spChg>
        <pc:spChg chg="add">
          <ac:chgData name="Pierluigi Gioia" userId="9fb95aaf82a6cb45" providerId="LiveId" clId="{1D509BC8-B08E-46E0-B3E7-B5419130504F}" dt="2023-11-10T22:30:57.815" v="520" actId="26606"/>
          <ac:spMkLst>
            <pc:docMk/>
            <pc:sldMk cId="629505583" sldId="641"/>
            <ac:spMk id="9" creationId="{04812C46-200A-4DEB-A05E-3ED6C68C2387}"/>
          </ac:spMkLst>
        </pc:spChg>
        <pc:spChg chg="add">
          <ac:chgData name="Pierluigi Gioia" userId="9fb95aaf82a6cb45" providerId="LiveId" clId="{1D509BC8-B08E-46E0-B3E7-B5419130504F}" dt="2023-11-10T22:30:57.815" v="520" actId="26606"/>
          <ac:spMkLst>
            <pc:docMk/>
            <pc:sldMk cId="629505583" sldId="641"/>
            <ac:spMk id="11" creationId="{D1EA859B-E555-4109-94F3-6700E046E008}"/>
          </ac:spMkLst>
        </pc:spChg>
        <pc:picChg chg="add mod ord">
          <ac:chgData name="Pierluigi Gioia" userId="9fb95aaf82a6cb45" providerId="LiveId" clId="{1D509BC8-B08E-46E0-B3E7-B5419130504F}" dt="2023-11-10T22:30:57.815" v="520" actId="26606"/>
          <ac:picMkLst>
            <pc:docMk/>
            <pc:sldMk cId="629505583" sldId="641"/>
            <ac:picMk id="4" creationId="{4EBC9480-A5FF-54D5-D760-EF108B2B282A}"/>
          </ac:picMkLst>
        </pc:picChg>
      </pc:sldChg>
      <pc:sldChg chg="modSp mod">
        <pc:chgData name="Pierluigi Gioia" userId="9fb95aaf82a6cb45" providerId="LiveId" clId="{1D509BC8-B08E-46E0-B3E7-B5419130504F}" dt="2023-11-10T22:32:25.832" v="691" actId="20577"/>
        <pc:sldMkLst>
          <pc:docMk/>
          <pc:sldMk cId="1959496839" sldId="643"/>
        </pc:sldMkLst>
        <pc:spChg chg="mod">
          <ac:chgData name="Pierluigi Gioia" userId="9fb95aaf82a6cb45" providerId="LiveId" clId="{1D509BC8-B08E-46E0-B3E7-B5419130504F}" dt="2023-11-10T22:32:25.832" v="691" actId="20577"/>
          <ac:spMkLst>
            <pc:docMk/>
            <pc:sldMk cId="1959496839" sldId="643"/>
            <ac:spMk id="3" creationId="{CD3B9E39-6A26-E3A1-D94B-A464B29F5475}"/>
          </ac:spMkLst>
        </pc:spChg>
      </pc:sldChg>
      <pc:sldChg chg="addSp modSp new mod">
        <pc:chgData name="Pierluigi Gioia" userId="9fb95aaf82a6cb45" providerId="LiveId" clId="{1D509BC8-B08E-46E0-B3E7-B5419130504F}" dt="2023-11-10T22:22:08.965" v="220" actId="20577"/>
        <pc:sldMkLst>
          <pc:docMk/>
          <pc:sldMk cId="1476188163" sldId="644"/>
        </pc:sldMkLst>
        <pc:spChg chg="mod">
          <ac:chgData name="Pierluigi Gioia" userId="9fb95aaf82a6cb45" providerId="LiveId" clId="{1D509BC8-B08E-46E0-B3E7-B5419130504F}" dt="2023-11-10T22:20:43.585" v="19" actId="20577"/>
          <ac:spMkLst>
            <pc:docMk/>
            <pc:sldMk cId="1476188163" sldId="644"/>
            <ac:spMk id="2" creationId="{401B6B87-3D5C-FA90-CC0B-D9539130360F}"/>
          </ac:spMkLst>
        </pc:spChg>
        <pc:spChg chg="mod">
          <ac:chgData name="Pierluigi Gioia" userId="9fb95aaf82a6cb45" providerId="LiveId" clId="{1D509BC8-B08E-46E0-B3E7-B5419130504F}" dt="2023-11-10T22:22:08.965" v="220" actId="20577"/>
          <ac:spMkLst>
            <pc:docMk/>
            <pc:sldMk cId="1476188163" sldId="644"/>
            <ac:spMk id="3" creationId="{BC148FE7-456F-E157-C5B7-D4939C5426EA}"/>
          </ac:spMkLst>
        </pc:spChg>
        <pc:picChg chg="add mod">
          <ac:chgData name="Pierluigi Gioia" userId="9fb95aaf82a6cb45" providerId="LiveId" clId="{1D509BC8-B08E-46E0-B3E7-B5419130504F}" dt="2023-11-10T22:20:49.136" v="21" actId="1076"/>
          <ac:picMkLst>
            <pc:docMk/>
            <pc:sldMk cId="1476188163" sldId="644"/>
            <ac:picMk id="4" creationId="{9F5827FD-7A44-E76D-2042-953AEB9C5C95}"/>
          </ac:picMkLst>
        </pc:picChg>
      </pc:sldChg>
      <pc:sldChg chg="addSp modSp new mod">
        <pc:chgData name="Pierluigi Gioia" userId="9fb95aaf82a6cb45" providerId="LiveId" clId="{1D509BC8-B08E-46E0-B3E7-B5419130504F}" dt="2023-11-10T22:26:12.466" v="498" actId="20577"/>
        <pc:sldMkLst>
          <pc:docMk/>
          <pc:sldMk cId="449306134" sldId="645"/>
        </pc:sldMkLst>
        <pc:spChg chg="mod">
          <ac:chgData name="Pierluigi Gioia" userId="9fb95aaf82a6cb45" providerId="LiveId" clId="{1D509BC8-B08E-46E0-B3E7-B5419130504F}" dt="2023-11-10T22:24:03.640" v="249" actId="20577"/>
          <ac:spMkLst>
            <pc:docMk/>
            <pc:sldMk cId="449306134" sldId="645"/>
            <ac:spMk id="2" creationId="{68DE231C-E3EF-AAD8-74DA-9F3226BDDAF5}"/>
          </ac:spMkLst>
        </pc:spChg>
        <pc:spChg chg="mod">
          <ac:chgData name="Pierluigi Gioia" userId="9fb95aaf82a6cb45" providerId="LiveId" clId="{1D509BC8-B08E-46E0-B3E7-B5419130504F}" dt="2023-11-10T22:26:12.466" v="498" actId="20577"/>
          <ac:spMkLst>
            <pc:docMk/>
            <pc:sldMk cId="449306134" sldId="645"/>
            <ac:spMk id="3" creationId="{E3C920DF-9ADB-1E1D-2DA6-C67F98DA961E}"/>
          </ac:spMkLst>
        </pc:spChg>
        <pc:spChg chg="add">
          <ac:chgData name="Pierluigi Gioia" userId="9fb95aaf82a6cb45" providerId="LiveId" clId="{1D509BC8-B08E-46E0-B3E7-B5419130504F}" dt="2023-11-10T22:25:57.734" v="449" actId="11529"/>
          <ac:spMkLst>
            <pc:docMk/>
            <pc:sldMk cId="449306134" sldId="645"/>
            <ac:spMk id="5" creationId="{11263927-1484-20E0-7E06-AF37671D9ABC}"/>
          </ac:spMkLst>
        </pc:spChg>
        <pc:picChg chg="add mod">
          <ac:chgData name="Pierluigi Gioia" userId="9fb95aaf82a6cb45" providerId="LiveId" clId="{1D509BC8-B08E-46E0-B3E7-B5419130504F}" dt="2023-11-10T22:24:16.679" v="255" actId="1076"/>
          <ac:picMkLst>
            <pc:docMk/>
            <pc:sldMk cId="449306134" sldId="645"/>
            <ac:picMk id="4" creationId="{D433ACBE-EF1B-98CD-C888-519363EF94FD}"/>
          </ac:picMkLst>
        </pc:picChg>
      </pc:sldChg>
      <pc:sldChg chg="addSp modSp new mod">
        <pc:chgData name="Pierluigi Gioia" userId="9fb95aaf82a6cb45" providerId="LiveId" clId="{1D509BC8-B08E-46E0-B3E7-B5419130504F}" dt="2023-11-11T06:13:55.348" v="901" actId="20577"/>
        <pc:sldMkLst>
          <pc:docMk/>
          <pc:sldMk cId="2137277082" sldId="646"/>
        </pc:sldMkLst>
        <pc:spChg chg="mod">
          <ac:chgData name="Pierluigi Gioia" userId="9fb95aaf82a6cb45" providerId="LiveId" clId="{1D509BC8-B08E-46E0-B3E7-B5419130504F}" dt="2023-11-11T06:13:03.109" v="733" actId="20577"/>
          <ac:spMkLst>
            <pc:docMk/>
            <pc:sldMk cId="2137277082" sldId="646"/>
            <ac:spMk id="2" creationId="{9DDEC0A8-355F-55BC-709C-A7A7D4EC1ABD}"/>
          </ac:spMkLst>
        </pc:spChg>
        <pc:spChg chg="mod">
          <ac:chgData name="Pierluigi Gioia" userId="9fb95aaf82a6cb45" providerId="LiveId" clId="{1D509BC8-B08E-46E0-B3E7-B5419130504F}" dt="2023-11-11T06:13:55.348" v="901" actId="20577"/>
          <ac:spMkLst>
            <pc:docMk/>
            <pc:sldMk cId="2137277082" sldId="646"/>
            <ac:spMk id="3" creationId="{C5BDBA6B-D8D7-3E41-9FCF-8BBB7E8069B8}"/>
          </ac:spMkLst>
        </pc:spChg>
        <pc:picChg chg="add mod">
          <ac:chgData name="Pierluigi Gioia" userId="9fb95aaf82a6cb45" providerId="LiveId" clId="{1D509BC8-B08E-46E0-B3E7-B5419130504F}" dt="2023-11-11T06:12:45.812" v="696" actId="14100"/>
          <ac:picMkLst>
            <pc:docMk/>
            <pc:sldMk cId="2137277082" sldId="646"/>
            <ac:picMk id="5" creationId="{2E183FB6-BE91-F43A-4530-8CA99E5BF75B}"/>
          </ac:picMkLst>
        </pc:picChg>
      </pc:sldChg>
      <pc:sldChg chg="addSp modSp new mod">
        <pc:chgData name="Pierluigi Gioia" userId="9fb95aaf82a6cb45" providerId="LiveId" clId="{1D509BC8-B08E-46E0-B3E7-B5419130504F}" dt="2023-11-11T06:27:46.663" v="1072" actId="20577"/>
        <pc:sldMkLst>
          <pc:docMk/>
          <pc:sldMk cId="1779246047" sldId="647"/>
        </pc:sldMkLst>
        <pc:spChg chg="mod">
          <ac:chgData name="Pierluigi Gioia" userId="9fb95aaf82a6cb45" providerId="LiveId" clId="{1D509BC8-B08E-46E0-B3E7-B5419130504F}" dt="2023-11-11T06:27:03.693" v="938" actId="20577"/>
          <ac:spMkLst>
            <pc:docMk/>
            <pc:sldMk cId="1779246047" sldId="647"/>
            <ac:spMk id="2" creationId="{2383E275-20C5-4E26-1980-2112785BFA3A}"/>
          </ac:spMkLst>
        </pc:spChg>
        <pc:spChg chg="mod">
          <ac:chgData name="Pierluigi Gioia" userId="9fb95aaf82a6cb45" providerId="LiveId" clId="{1D509BC8-B08E-46E0-B3E7-B5419130504F}" dt="2023-11-11T06:27:46.663" v="1072" actId="20577"/>
          <ac:spMkLst>
            <pc:docMk/>
            <pc:sldMk cId="1779246047" sldId="647"/>
            <ac:spMk id="3" creationId="{BBAA94B5-7107-D279-3953-056313C0A23A}"/>
          </ac:spMkLst>
        </pc:spChg>
        <pc:picChg chg="add mod">
          <ac:chgData name="Pierluigi Gioia" userId="9fb95aaf82a6cb45" providerId="LiveId" clId="{1D509BC8-B08E-46E0-B3E7-B5419130504F}" dt="2023-11-11T06:15:23.050" v="908" actId="1076"/>
          <ac:picMkLst>
            <pc:docMk/>
            <pc:sldMk cId="1779246047" sldId="647"/>
            <ac:picMk id="5" creationId="{E822AB70-5726-D186-132E-ECFA60961782}"/>
          </ac:picMkLst>
        </pc:picChg>
      </pc:sldChg>
      <pc:sldChg chg="addSp modSp new mod ord">
        <pc:chgData name="Pierluigi Gioia" userId="9fb95aaf82a6cb45" providerId="LiveId" clId="{1D509BC8-B08E-46E0-B3E7-B5419130504F}" dt="2023-11-11T06:33:14.577" v="1416"/>
        <pc:sldMkLst>
          <pc:docMk/>
          <pc:sldMk cId="1932196081" sldId="648"/>
        </pc:sldMkLst>
        <pc:spChg chg="mod">
          <ac:chgData name="Pierluigi Gioia" userId="9fb95aaf82a6cb45" providerId="LiveId" clId="{1D509BC8-B08E-46E0-B3E7-B5419130504F}" dt="2023-11-11T06:30:32.097" v="1140" actId="20577"/>
          <ac:spMkLst>
            <pc:docMk/>
            <pc:sldMk cId="1932196081" sldId="648"/>
            <ac:spMk id="2" creationId="{4CDBA11B-1A76-4B37-580B-685F8CA26F2B}"/>
          </ac:spMkLst>
        </pc:spChg>
        <pc:spChg chg="mod">
          <ac:chgData name="Pierluigi Gioia" userId="9fb95aaf82a6cb45" providerId="LiveId" clId="{1D509BC8-B08E-46E0-B3E7-B5419130504F}" dt="2023-11-11T06:32:08.785" v="1410" actId="14100"/>
          <ac:spMkLst>
            <pc:docMk/>
            <pc:sldMk cId="1932196081" sldId="648"/>
            <ac:spMk id="3" creationId="{AA540669-D06B-DEF1-1EAC-EFC2C0BC7891}"/>
          </ac:spMkLst>
        </pc:spChg>
        <pc:picChg chg="add mod">
          <ac:chgData name="Pierluigi Gioia" userId="9fb95aaf82a6cb45" providerId="LiveId" clId="{1D509BC8-B08E-46E0-B3E7-B5419130504F}" dt="2023-11-11T06:33:01.691" v="1414" actId="1076"/>
          <ac:picMkLst>
            <pc:docMk/>
            <pc:sldMk cId="1932196081" sldId="648"/>
            <ac:picMk id="4" creationId="{09972D6B-BDE9-8E3A-66A6-C07928E8C70E}"/>
          </ac:picMkLst>
        </pc:picChg>
      </pc:sldChg>
      <pc:sldChg chg="addSp delSp modSp new mod">
        <pc:chgData name="Pierluigi Gioia" userId="9fb95aaf82a6cb45" providerId="LiveId" clId="{1D509BC8-B08E-46E0-B3E7-B5419130504F}" dt="2023-11-11T06:36:22.451" v="1452" actId="1076"/>
        <pc:sldMkLst>
          <pc:docMk/>
          <pc:sldMk cId="2261491777" sldId="649"/>
        </pc:sldMkLst>
        <pc:spChg chg="mod">
          <ac:chgData name="Pierluigi Gioia" userId="9fb95aaf82a6cb45" providerId="LiveId" clId="{1D509BC8-B08E-46E0-B3E7-B5419130504F}" dt="2023-11-11T06:36:13.331" v="1449" actId="20577"/>
          <ac:spMkLst>
            <pc:docMk/>
            <pc:sldMk cId="2261491777" sldId="649"/>
            <ac:spMk id="2" creationId="{C7E250AC-867E-2B68-8A89-31ACF5F16C38}"/>
          </ac:spMkLst>
        </pc:spChg>
        <pc:spChg chg="del">
          <ac:chgData name="Pierluigi Gioia" userId="9fb95aaf82a6cb45" providerId="LiveId" clId="{1D509BC8-B08E-46E0-B3E7-B5419130504F}" dt="2023-11-11T06:36:18.556" v="1450" actId="478"/>
          <ac:spMkLst>
            <pc:docMk/>
            <pc:sldMk cId="2261491777" sldId="649"/>
            <ac:spMk id="3" creationId="{5CDC5995-DE25-464B-A12B-E3080EED797D}"/>
          </ac:spMkLst>
        </pc:spChg>
        <pc:picChg chg="add mod">
          <ac:chgData name="Pierluigi Gioia" userId="9fb95aaf82a6cb45" providerId="LiveId" clId="{1D509BC8-B08E-46E0-B3E7-B5419130504F}" dt="2023-11-11T06:36:22.451" v="1452" actId="1076"/>
          <ac:picMkLst>
            <pc:docMk/>
            <pc:sldMk cId="2261491777" sldId="649"/>
            <ac:picMk id="5" creationId="{D8A05290-B24E-3778-B170-76934B658516}"/>
          </ac:picMkLst>
        </pc:picChg>
      </pc:sldChg>
      <pc:sldChg chg="addSp modSp new mod">
        <pc:chgData name="Pierluigi Gioia" userId="9fb95aaf82a6cb45" providerId="LiveId" clId="{1D509BC8-B08E-46E0-B3E7-B5419130504F}" dt="2023-11-11T07:17:07.473" v="1600" actId="20577"/>
        <pc:sldMkLst>
          <pc:docMk/>
          <pc:sldMk cId="229662832" sldId="650"/>
        </pc:sldMkLst>
        <pc:spChg chg="mod">
          <ac:chgData name="Pierluigi Gioia" userId="9fb95aaf82a6cb45" providerId="LiveId" clId="{1D509BC8-B08E-46E0-B3E7-B5419130504F}" dt="2023-11-11T07:15:27.172" v="1489" actId="20577"/>
          <ac:spMkLst>
            <pc:docMk/>
            <pc:sldMk cId="229662832" sldId="650"/>
            <ac:spMk id="2" creationId="{1A913CB1-75D3-53E5-272F-F632C8985867}"/>
          </ac:spMkLst>
        </pc:spChg>
        <pc:spChg chg="mod">
          <ac:chgData name="Pierluigi Gioia" userId="9fb95aaf82a6cb45" providerId="LiveId" clId="{1D509BC8-B08E-46E0-B3E7-B5419130504F}" dt="2023-11-11T07:17:07.473" v="1600" actId="20577"/>
          <ac:spMkLst>
            <pc:docMk/>
            <pc:sldMk cId="229662832" sldId="650"/>
            <ac:spMk id="3" creationId="{63F858C8-3F0B-2ADE-3BF4-8D25F7C4D2E6}"/>
          </ac:spMkLst>
        </pc:spChg>
        <pc:picChg chg="add mod">
          <ac:chgData name="Pierluigi Gioia" userId="9fb95aaf82a6cb45" providerId="LiveId" clId="{1D509BC8-B08E-46E0-B3E7-B5419130504F}" dt="2023-11-11T07:16:58.202" v="1577" actId="1076"/>
          <ac:picMkLst>
            <pc:docMk/>
            <pc:sldMk cId="229662832" sldId="650"/>
            <ac:picMk id="4" creationId="{E5C52DCC-D857-6BBA-3C0D-24AEB67E2519}"/>
          </ac:picMkLst>
        </pc:picChg>
      </pc:sldChg>
      <pc:sldChg chg="addSp modSp new mod">
        <pc:chgData name="Pierluigi Gioia" userId="9fb95aaf82a6cb45" providerId="LiveId" clId="{1D509BC8-B08E-46E0-B3E7-B5419130504F}" dt="2023-11-11T07:19:58.609" v="1893" actId="1076"/>
        <pc:sldMkLst>
          <pc:docMk/>
          <pc:sldMk cId="2478291747" sldId="651"/>
        </pc:sldMkLst>
        <pc:spChg chg="mod">
          <ac:chgData name="Pierluigi Gioia" userId="9fb95aaf82a6cb45" providerId="LiveId" clId="{1D509BC8-B08E-46E0-B3E7-B5419130504F}" dt="2023-11-11T07:19:44.469" v="1889" actId="20577"/>
          <ac:spMkLst>
            <pc:docMk/>
            <pc:sldMk cId="2478291747" sldId="651"/>
            <ac:spMk id="2" creationId="{301388D0-5A5B-2122-B5E0-8671F37EE542}"/>
          </ac:spMkLst>
        </pc:spChg>
        <pc:spChg chg="mod">
          <ac:chgData name="Pierluigi Gioia" userId="9fb95aaf82a6cb45" providerId="LiveId" clId="{1D509BC8-B08E-46E0-B3E7-B5419130504F}" dt="2023-11-11T07:18:58.068" v="1888" actId="14100"/>
          <ac:spMkLst>
            <pc:docMk/>
            <pc:sldMk cId="2478291747" sldId="651"/>
            <ac:spMk id="3" creationId="{F5F93B75-F3C0-617A-07AD-49EEDAF098A3}"/>
          </ac:spMkLst>
        </pc:spChg>
        <pc:picChg chg="add mod">
          <ac:chgData name="Pierluigi Gioia" userId="9fb95aaf82a6cb45" providerId="LiveId" clId="{1D509BC8-B08E-46E0-B3E7-B5419130504F}" dt="2023-11-11T07:19:58.609" v="1893" actId="1076"/>
          <ac:picMkLst>
            <pc:docMk/>
            <pc:sldMk cId="2478291747" sldId="651"/>
            <ac:picMk id="5" creationId="{0D1B72C0-9CEB-0196-AEE3-6CB4F138AC65}"/>
          </ac:picMkLst>
        </pc:picChg>
      </pc:sldChg>
    </pc:docChg>
  </pc:docChgLst>
  <pc:docChgLst>
    <pc:chgData name="Pierluigi Gioia" userId="9fb95aaf82a6cb45" providerId="LiveId" clId="{E55BDD69-34A8-44B3-A05B-C4EA7080AE7E}"/>
    <pc:docChg chg="custSel addSld modSld">
      <pc:chgData name="Pierluigi Gioia" userId="9fb95aaf82a6cb45" providerId="LiveId" clId="{E55BDD69-34A8-44B3-A05B-C4EA7080AE7E}" dt="2023-11-10T18:16:19.014" v="1580" actId="1076"/>
      <pc:docMkLst>
        <pc:docMk/>
      </pc:docMkLst>
      <pc:sldChg chg="addSp modSp mod">
        <pc:chgData name="Pierluigi Gioia" userId="9fb95aaf82a6cb45" providerId="LiveId" clId="{E55BDD69-34A8-44B3-A05B-C4EA7080AE7E}" dt="2023-11-09T18:46:56.947" v="44" actId="207"/>
        <pc:sldMkLst>
          <pc:docMk/>
          <pc:sldMk cId="3832166264" sldId="256"/>
        </pc:sldMkLst>
        <pc:spChg chg="mod">
          <ac:chgData name="Pierluigi Gioia" userId="9fb95aaf82a6cb45" providerId="LiveId" clId="{E55BDD69-34A8-44B3-A05B-C4EA7080AE7E}" dt="2023-11-09T18:46:53.155" v="43" actId="113"/>
          <ac:spMkLst>
            <pc:docMk/>
            <pc:sldMk cId="3832166264" sldId="256"/>
            <ac:spMk id="2" creationId="{4F3FE2A3-B422-9EB6-7DAB-FC05E6034B1A}"/>
          </ac:spMkLst>
        </pc:spChg>
        <pc:spChg chg="mod">
          <ac:chgData name="Pierluigi Gioia" userId="9fb95aaf82a6cb45" providerId="LiveId" clId="{E55BDD69-34A8-44B3-A05B-C4EA7080AE7E}" dt="2023-11-09T18:46:56.947" v="44" actId="207"/>
          <ac:spMkLst>
            <pc:docMk/>
            <pc:sldMk cId="3832166264" sldId="256"/>
            <ac:spMk id="3" creationId="{88EB5280-C2D2-DBAD-5836-9871A4F84B61}"/>
          </ac:spMkLst>
        </pc:spChg>
        <pc:picChg chg="add mod ord modCrop">
          <ac:chgData name="Pierluigi Gioia" userId="9fb95aaf82a6cb45" providerId="LiveId" clId="{E55BDD69-34A8-44B3-A05B-C4EA7080AE7E}" dt="2023-11-09T18:46:22.804" v="7" actId="167"/>
          <ac:picMkLst>
            <pc:docMk/>
            <pc:sldMk cId="3832166264" sldId="256"/>
            <ac:picMk id="4" creationId="{989BB845-F166-A01E-1DA7-08FAAC15B48D}"/>
          </ac:picMkLst>
        </pc:picChg>
      </pc:sldChg>
      <pc:sldChg chg="delSp modSp mod">
        <pc:chgData name="Pierluigi Gioia" userId="9fb95aaf82a6cb45" providerId="LiveId" clId="{E55BDD69-34A8-44B3-A05B-C4EA7080AE7E}" dt="2023-11-09T18:47:20.951" v="88" actId="478"/>
        <pc:sldMkLst>
          <pc:docMk/>
          <pc:sldMk cId="3358211154" sldId="636"/>
        </pc:sldMkLst>
        <pc:spChg chg="mod">
          <ac:chgData name="Pierluigi Gioia" userId="9fb95aaf82a6cb45" providerId="LiveId" clId="{E55BDD69-34A8-44B3-A05B-C4EA7080AE7E}" dt="2023-11-09T18:47:12.987" v="87" actId="20577"/>
          <ac:spMkLst>
            <pc:docMk/>
            <pc:sldMk cId="3358211154" sldId="636"/>
            <ac:spMk id="2" creationId="{6CB4C868-437B-D547-AAA7-F66F32FF89EA}"/>
          </ac:spMkLst>
        </pc:spChg>
        <pc:spChg chg="del">
          <ac:chgData name="Pierluigi Gioia" userId="9fb95aaf82a6cb45" providerId="LiveId" clId="{E55BDD69-34A8-44B3-A05B-C4EA7080AE7E}" dt="2023-11-09T18:47:20.951" v="88" actId="478"/>
          <ac:spMkLst>
            <pc:docMk/>
            <pc:sldMk cId="3358211154" sldId="636"/>
            <ac:spMk id="3" creationId="{4CD23714-6D55-AAFF-873E-8DAECDFE5395}"/>
          </ac:spMkLst>
        </pc:spChg>
      </pc:sldChg>
      <pc:sldChg chg="addSp delSp modSp mod">
        <pc:chgData name="Pierluigi Gioia" userId="9fb95aaf82a6cb45" providerId="LiveId" clId="{E55BDD69-34A8-44B3-A05B-C4EA7080AE7E}" dt="2023-11-10T16:29:06.598" v="296" actId="5793"/>
        <pc:sldMkLst>
          <pc:docMk/>
          <pc:sldMk cId="2246146613" sldId="637"/>
        </pc:sldMkLst>
        <pc:spChg chg="mod">
          <ac:chgData name="Pierluigi Gioia" userId="9fb95aaf82a6cb45" providerId="LiveId" clId="{E55BDD69-34A8-44B3-A05B-C4EA7080AE7E}" dt="2023-11-10T16:29:06.598" v="296" actId="5793"/>
          <ac:spMkLst>
            <pc:docMk/>
            <pc:sldMk cId="2246146613" sldId="637"/>
            <ac:spMk id="2" creationId="{34974274-6631-9D56-BA88-D649765CE871}"/>
          </ac:spMkLst>
        </pc:spChg>
        <pc:spChg chg="mod">
          <ac:chgData name="Pierluigi Gioia" userId="9fb95aaf82a6cb45" providerId="LiveId" clId="{E55BDD69-34A8-44B3-A05B-C4EA7080AE7E}" dt="2023-11-10T16:26:37.438" v="280" actId="20577"/>
          <ac:spMkLst>
            <pc:docMk/>
            <pc:sldMk cId="2246146613" sldId="637"/>
            <ac:spMk id="3" creationId="{D48B4B4D-EFA3-304B-0A3F-78620DD3712C}"/>
          </ac:spMkLst>
        </pc:spChg>
        <pc:picChg chg="add mod">
          <ac:chgData name="Pierluigi Gioia" userId="9fb95aaf82a6cb45" providerId="LiveId" clId="{E55BDD69-34A8-44B3-A05B-C4EA7080AE7E}" dt="2023-11-10T16:29:00.719" v="288" actId="14100"/>
          <ac:picMkLst>
            <pc:docMk/>
            <pc:sldMk cId="2246146613" sldId="637"/>
            <ac:picMk id="5" creationId="{26359736-4B6D-4963-B501-4EB03D11101E}"/>
          </ac:picMkLst>
        </pc:picChg>
        <pc:picChg chg="del">
          <ac:chgData name="Pierluigi Gioia" userId="9fb95aaf82a6cb45" providerId="LiveId" clId="{E55BDD69-34A8-44B3-A05B-C4EA7080AE7E}" dt="2023-11-10T16:28:41.397" v="281" actId="478"/>
          <ac:picMkLst>
            <pc:docMk/>
            <pc:sldMk cId="2246146613" sldId="637"/>
            <ac:picMk id="6" creationId="{78F6BBA2-98C1-9F9F-5E87-9F008BDE2F62}"/>
          </ac:picMkLst>
        </pc:picChg>
      </pc:sldChg>
      <pc:sldChg chg="addSp delSp modSp mod">
        <pc:chgData name="Pierluigi Gioia" userId="9fb95aaf82a6cb45" providerId="LiveId" clId="{E55BDD69-34A8-44B3-A05B-C4EA7080AE7E}" dt="2023-11-10T16:31:17.657" v="312" actId="20577"/>
        <pc:sldMkLst>
          <pc:docMk/>
          <pc:sldMk cId="2620643727" sldId="638"/>
        </pc:sldMkLst>
        <pc:spChg chg="mod">
          <ac:chgData name="Pierluigi Gioia" userId="9fb95aaf82a6cb45" providerId="LiveId" clId="{E55BDD69-34A8-44B3-A05B-C4EA7080AE7E}" dt="2023-11-10T16:31:17.657" v="312" actId="20577"/>
          <ac:spMkLst>
            <pc:docMk/>
            <pc:sldMk cId="2620643727" sldId="638"/>
            <ac:spMk id="3" creationId="{879F4B8E-95CF-0467-9A4C-A9F803DD3912}"/>
          </ac:spMkLst>
        </pc:spChg>
        <pc:picChg chg="del">
          <ac:chgData name="Pierluigi Gioia" userId="9fb95aaf82a6cb45" providerId="LiveId" clId="{E55BDD69-34A8-44B3-A05B-C4EA7080AE7E}" dt="2023-11-10T16:30:16.193" v="297" actId="478"/>
          <ac:picMkLst>
            <pc:docMk/>
            <pc:sldMk cId="2620643727" sldId="638"/>
            <ac:picMk id="4" creationId="{64480EA9-2941-73B9-0598-F49C3261CA04}"/>
          </ac:picMkLst>
        </pc:picChg>
        <pc:picChg chg="add mod">
          <ac:chgData name="Pierluigi Gioia" userId="9fb95aaf82a6cb45" providerId="LiveId" clId="{E55BDD69-34A8-44B3-A05B-C4EA7080AE7E}" dt="2023-11-10T16:31:11.551" v="302" actId="14100"/>
          <ac:picMkLst>
            <pc:docMk/>
            <pc:sldMk cId="2620643727" sldId="638"/>
            <ac:picMk id="6" creationId="{C57595E7-B92A-E73D-1B45-728B0C25808F}"/>
          </ac:picMkLst>
        </pc:picChg>
      </pc:sldChg>
      <pc:sldChg chg="modSp mod">
        <pc:chgData name="Pierluigi Gioia" userId="9fb95aaf82a6cb45" providerId="LiveId" clId="{E55BDD69-34A8-44B3-A05B-C4EA7080AE7E}" dt="2023-11-10T16:33:31.310" v="615" actId="14100"/>
        <pc:sldMkLst>
          <pc:docMk/>
          <pc:sldMk cId="1243628926" sldId="639"/>
        </pc:sldMkLst>
        <pc:spChg chg="mod">
          <ac:chgData name="Pierluigi Gioia" userId="9fb95aaf82a6cb45" providerId="LiveId" clId="{E55BDD69-34A8-44B3-A05B-C4EA7080AE7E}" dt="2023-11-10T16:31:35.489" v="333" actId="20577"/>
          <ac:spMkLst>
            <pc:docMk/>
            <pc:sldMk cId="1243628926" sldId="639"/>
            <ac:spMk id="2" creationId="{D41698AC-4713-7A4C-0B6A-8AE3E5EA66DA}"/>
          </ac:spMkLst>
        </pc:spChg>
        <pc:spChg chg="mod">
          <ac:chgData name="Pierluigi Gioia" userId="9fb95aaf82a6cb45" providerId="LiveId" clId="{E55BDD69-34A8-44B3-A05B-C4EA7080AE7E}" dt="2023-11-10T16:33:31.310" v="615" actId="14100"/>
          <ac:spMkLst>
            <pc:docMk/>
            <pc:sldMk cId="1243628926" sldId="639"/>
            <ac:spMk id="3" creationId="{C4FB5352-AF91-EE2E-DEA6-323B037004B6}"/>
          </ac:spMkLst>
        </pc:spChg>
      </pc:sldChg>
      <pc:sldChg chg="modSp mod">
        <pc:chgData name="Pierluigi Gioia" userId="9fb95aaf82a6cb45" providerId="LiveId" clId="{E55BDD69-34A8-44B3-A05B-C4EA7080AE7E}" dt="2023-11-10T16:35:34.485" v="1021" actId="20577"/>
        <pc:sldMkLst>
          <pc:docMk/>
          <pc:sldMk cId="3839160196" sldId="640"/>
        </pc:sldMkLst>
        <pc:spChg chg="mod">
          <ac:chgData name="Pierluigi Gioia" userId="9fb95aaf82a6cb45" providerId="LiveId" clId="{E55BDD69-34A8-44B3-A05B-C4EA7080AE7E}" dt="2023-11-10T16:33:37.300" v="638" actId="20577"/>
          <ac:spMkLst>
            <pc:docMk/>
            <pc:sldMk cId="3839160196" sldId="640"/>
            <ac:spMk id="2" creationId="{D67C73BC-F80F-BD92-376F-621758B82351}"/>
          </ac:spMkLst>
        </pc:spChg>
        <pc:spChg chg="mod">
          <ac:chgData name="Pierluigi Gioia" userId="9fb95aaf82a6cb45" providerId="LiveId" clId="{E55BDD69-34A8-44B3-A05B-C4EA7080AE7E}" dt="2023-11-10T16:35:34.485" v="1021" actId="20577"/>
          <ac:spMkLst>
            <pc:docMk/>
            <pc:sldMk cId="3839160196" sldId="640"/>
            <ac:spMk id="3" creationId="{5BE32B5C-216A-82C8-C449-5401D5039125}"/>
          </ac:spMkLst>
        </pc:spChg>
      </pc:sldChg>
      <pc:sldChg chg="modSp mod">
        <pc:chgData name="Pierluigi Gioia" userId="9fb95aaf82a6cb45" providerId="LiveId" clId="{E55BDD69-34A8-44B3-A05B-C4EA7080AE7E}" dt="2023-11-10T16:37:07.072" v="1187" actId="14100"/>
        <pc:sldMkLst>
          <pc:docMk/>
          <pc:sldMk cId="629505583" sldId="641"/>
        </pc:sldMkLst>
        <pc:spChg chg="mod">
          <ac:chgData name="Pierluigi Gioia" userId="9fb95aaf82a6cb45" providerId="LiveId" clId="{E55BDD69-34A8-44B3-A05B-C4EA7080AE7E}" dt="2023-11-10T16:35:43.738" v="1027" actId="20577"/>
          <ac:spMkLst>
            <pc:docMk/>
            <pc:sldMk cId="629505583" sldId="641"/>
            <ac:spMk id="2" creationId="{DB7D45AE-79A0-B56D-BFBC-CB4B29B22D93}"/>
          </ac:spMkLst>
        </pc:spChg>
        <pc:spChg chg="mod">
          <ac:chgData name="Pierluigi Gioia" userId="9fb95aaf82a6cb45" providerId="LiveId" clId="{E55BDD69-34A8-44B3-A05B-C4EA7080AE7E}" dt="2023-11-10T16:37:07.072" v="1187" actId="14100"/>
          <ac:spMkLst>
            <pc:docMk/>
            <pc:sldMk cId="629505583" sldId="641"/>
            <ac:spMk id="3" creationId="{4D2C4724-EEE4-B0A6-C9F7-2BC1EE129493}"/>
          </ac:spMkLst>
        </pc:spChg>
      </pc:sldChg>
      <pc:sldChg chg="addSp modSp mod setBg">
        <pc:chgData name="Pierluigi Gioia" userId="9fb95aaf82a6cb45" providerId="LiveId" clId="{E55BDD69-34A8-44B3-A05B-C4EA7080AE7E}" dt="2023-11-10T18:14:20.912" v="1393" actId="403"/>
        <pc:sldMkLst>
          <pc:docMk/>
          <pc:sldMk cId="3549466612" sldId="642"/>
        </pc:sldMkLst>
        <pc:spChg chg="mod">
          <ac:chgData name="Pierluigi Gioia" userId="9fb95aaf82a6cb45" providerId="LiveId" clId="{E55BDD69-34A8-44B3-A05B-C4EA7080AE7E}" dt="2023-11-10T18:14:13.295" v="1391" actId="26606"/>
          <ac:spMkLst>
            <pc:docMk/>
            <pc:sldMk cId="3549466612" sldId="642"/>
            <ac:spMk id="2" creationId="{44295B86-26E3-6A27-DA30-987D18BE2390}"/>
          </ac:spMkLst>
        </pc:spChg>
        <pc:spChg chg="mod">
          <ac:chgData name="Pierluigi Gioia" userId="9fb95aaf82a6cb45" providerId="LiveId" clId="{E55BDD69-34A8-44B3-A05B-C4EA7080AE7E}" dt="2023-11-10T18:14:20.912" v="1393" actId="403"/>
          <ac:spMkLst>
            <pc:docMk/>
            <pc:sldMk cId="3549466612" sldId="642"/>
            <ac:spMk id="3" creationId="{6ECEFD07-E211-9FAD-58D7-9DDF2507114E}"/>
          </ac:spMkLst>
        </pc:spChg>
        <pc:spChg chg="add">
          <ac:chgData name="Pierluigi Gioia" userId="9fb95aaf82a6cb45" providerId="LiveId" clId="{E55BDD69-34A8-44B3-A05B-C4EA7080AE7E}" dt="2023-11-10T18:14:13.295" v="1391" actId="26606"/>
          <ac:spMkLst>
            <pc:docMk/>
            <pc:sldMk cId="3549466612" sldId="642"/>
            <ac:spMk id="9" creationId="{F13C74B1-5B17-4795-BED0-7140497B445A}"/>
          </ac:spMkLst>
        </pc:spChg>
        <pc:spChg chg="add">
          <ac:chgData name="Pierluigi Gioia" userId="9fb95aaf82a6cb45" providerId="LiveId" clId="{E55BDD69-34A8-44B3-A05B-C4EA7080AE7E}" dt="2023-11-10T18:14:13.295" v="1391" actId="26606"/>
          <ac:spMkLst>
            <pc:docMk/>
            <pc:sldMk cId="3549466612" sldId="642"/>
            <ac:spMk id="11" creationId="{D4974D33-8DC5-464E-8C6D-BE58F0669C17}"/>
          </ac:spMkLst>
        </pc:spChg>
        <pc:picChg chg="add">
          <ac:chgData name="Pierluigi Gioia" userId="9fb95aaf82a6cb45" providerId="LiveId" clId="{E55BDD69-34A8-44B3-A05B-C4EA7080AE7E}" dt="2023-11-10T18:14:13.295" v="1391" actId="26606"/>
          <ac:picMkLst>
            <pc:docMk/>
            <pc:sldMk cId="3549466612" sldId="642"/>
            <ac:picMk id="5" creationId="{C88FF3D6-B662-8069-AC7A-82A07CAFEE52}"/>
          </ac:picMkLst>
        </pc:picChg>
      </pc:sldChg>
      <pc:sldChg chg="addSp modSp new mod">
        <pc:chgData name="Pierluigi Gioia" userId="9fb95aaf82a6cb45" providerId="LiveId" clId="{E55BDD69-34A8-44B3-A05B-C4EA7080AE7E}" dt="2023-11-10T18:16:19.014" v="1580" actId="1076"/>
        <pc:sldMkLst>
          <pc:docMk/>
          <pc:sldMk cId="1959496839" sldId="643"/>
        </pc:sldMkLst>
        <pc:spChg chg="mod">
          <ac:chgData name="Pierluigi Gioia" userId="9fb95aaf82a6cb45" providerId="LiveId" clId="{E55BDD69-34A8-44B3-A05B-C4EA7080AE7E}" dt="2023-11-10T18:14:52.319" v="1429" actId="20577"/>
          <ac:spMkLst>
            <pc:docMk/>
            <pc:sldMk cId="1959496839" sldId="643"/>
            <ac:spMk id="2" creationId="{536FE022-8700-D1AC-7C84-52DC42718CF5}"/>
          </ac:spMkLst>
        </pc:spChg>
        <pc:spChg chg="mod">
          <ac:chgData name="Pierluigi Gioia" userId="9fb95aaf82a6cb45" providerId="LiveId" clId="{E55BDD69-34A8-44B3-A05B-C4EA7080AE7E}" dt="2023-11-10T18:15:38.126" v="1577" actId="14100"/>
          <ac:spMkLst>
            <pc:docMk/>
            <pc:sldMk cId="1959496839" sldId="643"/>
            <ac:spMk id="3" creationId="{CD3B9E39-6A26-E3A1-D94B-A464B29F5475}"/>
          </ac:spMkLst>
        </pc:spChg>
        <pc:picChg chg="add mod">
          <ac:chgData name="Pierluigi Gioia" userId="9fb95aaf82a6cb45" providerId="LiveId" clId="{E55BDD69-34A8-44B3-A05B-C4EA7080AE7E}" dt="2023-11-10T18:16:19.014" v="1580" actId="1076"/>
          <ac:picMkLst>
            <pc:docMk/>
            <pc:sldMk cId="1959496839" sldId="643"/>
            <ac:picMk id="4" creationId="{5FF6CCD6-6445-F43D-B50C-5DDF7BD1DB2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425B1A-1194-5235-8533-8833759B903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B8B5D06-7C02-129D-69D4-CBCDE7E5CB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6F232E0-8B3F-05BC-77DE-A30956BA86FC}"/>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5" name="Segnaposto piè di pagina 4">
            <a:extLst>
              <a:ext uri="{FF2B5EF4-FFF2-40B4-BE49-F238E27FC236}">
                <a16:creationId xmlns:a16="http://schemas.microsoft.com/office/drawing/2014/main" id="{5FEB4AEB-5532-1688-E859-BA0CC2C7C4A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AE44234-57C3-D7A4-2394-61692EC5E897}"/>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39284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78B1B-A1D0-56C1-4910-7D81C1C0ABA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4AB910F-390C-7E2C-5890-7FE0B854E22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B2FB82-B87F-C2C0-79A2-31F814F52843}"/>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5" name="Segnaposto piè di pagina 4">
            <a:extLst>
              <a:ext uri="{FF2B5EF4-FFF2-40B4-BE49-F238E27FC236}">
                <a16:creationId xmlns:a16="http://schemas.microsoft.com/office/drawing/2014/main" id="{483017E4-B57B-BA15-C595-3E05B067F1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ABD5B2-AB5C-AB5A-73FD-3571D5D1296E}"/>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107186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1580AC4-34EA-0E20-EC0F-F704B368EE1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80DFF48-8AE0-13E9-5C84-BC5ABD27A32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AE2213-279D-477D-69ED-FF8B8E3FE61C}"/>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5" name="Segnaposto piè di pagina 4">
            <a:extLst>
              <a:ext uri="{FF2B5EF4-FFF2-40B4-BE49-F238E27FC236}">
                <a16:creationId xmlns:a16="http://schemas.microsoft.com/office/drawing/2014/main" id="{2CE061EA-B957-FA6B-65BE-048FD27583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16950E-39C5-646E-03C5-7C26BC83855C}"/>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402543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CBC7C1-172A-61FB-868E-D06522D7A56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55F93CD-D31B-5981-8425-441ED6AA517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FAE5E0-6955-7649-5EB7-C1EF723FC3CA}"/>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5" name="Segnaposto piè di pagina 4">
            <a:extLst>
              <a:ext uri="{FF2B5EF4-FFF2-40B4-BE49-F238E27FC236}">
                <a16:creationId xmlns:a16="http://schemas.microsoft.com/office/drawing/2014/main" id="{F8F04D63-723E-66C0-C0E8-40F9D8BA844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9BEC179-01D8-5AB8-076D-DD99EB8581A6}"/>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272506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5C6FA5-DDC5-264C-76CA-36360B9C454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7DCADE0-39F8-4CD9-7ACB-623AAB30D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BB4DDE6-CCA7-BBDF-83F4-76D71CD0C2EB}"/>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5" name="Segnaposto piè di pagina 4">
            <a:extLst>
              <a:ext uri="{FF2B5EF4-FFF2-40B4-BE49-F238E27FC236}">
                <a16:creationId xmlns:a16="http://schemas.microsoft.com/office/drawing/2014/main" id="{850C83F3-20F8-D807-9513-918AE3D4E5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66BB63-A0F0-4060-37B2-29E4CEA2C0A6}"/>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3817814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BEEA97-E5D5-A934-92A6-419059A0213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0CF02F9-9098-DBFB-AEAE-DB5B594346C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123D26A-62A1-793C-0DD7-490ED1C0AC0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94A0A8-379F-642D-3F57-5FDA7B856CEB}"/>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6" name="Segnaposto piè di pagina 5">
            <a:extLst>
              <a:ext uri="{FF2B5EF4-FFF2-40B4-BE49-F238E27FC236}">
                <a16:creationId xmlns:a16="http://schemas.microsoft.com/office/drawing/2014/main" id="{00D1C209-EE75-2CBD-BE90-977C0A671B1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37D26C3-585A-DEFA-CE45-2D365A01251B}"/>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258780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AEBC62-38A9-732A-2416-6DB6FD02D7A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1763D59-28BE-904A-2845-329BAF8F30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15F4D2D-89F7-6388-1893-99989F8F969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6901C83-800D-24C3-3198-AD24AEC1B9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282D30F-8049-E745-C186-D86EBAB58BC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B5877CF-12A5-A59F-66DA-C4987B8136A8}"/>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8" name="Segnaposto piè di pagina 7">
            <a:extLst>
              <a:ext uri="{FF2B5EF4-FFF2-40B4-BE49-F238E27FC236}">
                <a16:creationId xmlns:a16="http://schemas.microsoft.com/office/drawing/2014/main" id="{04A6DE28-D41D-8297-1172-028F36293DE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90D622A-2523-EFF3-7FB5-C30F253564E6}"/>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388881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9E88CF-3FBF-E156-BA52-CE121D9E4B8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5F8954B-AFBD-1275-FD75-D425E861F598}"/>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4" name="Segnaposto piè di pagina 3">
            <a:extLst>
              <a:ext uri="{FF2B5EF4-FFF2-40B4-BE49-F238E27FC236}">
                <a16:creationId xmlns:a16="http://schemas.microsoft.com/office/drawing/2014/main" id="{606FB9AF-DB50-A86E-F2FB-DD22B0E27AA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BE2A72C-2FB7-CD96-4824-C047B4BECAC9}"/>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1206653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8FA2463-01F3-3F1C-A641-64B7E1E1B340}"/>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3" name="Segnaposto piè di pagina 2">
            <a:extLst>
              <a:ext uri="{FF2B5EF4-FFF2-40B4-BE49-F238E27FC236}">
                <a16:creationId xmlns:a16="http://schemas.microsoft.com/office/drawing/2014/main" id="{38294278-29C5-C7CD-1E90-CE518B534F2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830D0A6-C67B-BE01-DBDD-FF05BCED7755}"/>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403150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E70B4-A9A1-9957-7936-E4EF84ED7F6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68ECF31-0AAB-EEC1-72BD-8C2E885D6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62096DA-2A58-D980-4FCE-9EAE27FDA2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E10682F-F101-CEF1-AE8C-E1C21FF7425A}"/>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6" name="Segnaposto piè di pagina 5">
            <a:extLst>
              <a:ext uri="{FF2B5EF4-FFF2-40B4-BE49-F238E27FC236}">
                <a16:creationId xmlns:a16="http://schemas.microsoft.com/office/drawing/2014/main" id="{80D22775-8E0A-0339-D197-48B2DE3322D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4673FF5-6A61-330D-0DCE-03FBEBE6AF56}"/>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148799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97DF13-2301-2071-A9B2-F4B9B5F9537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1767E56-2788-AD04-2039-E8E20F7A2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9543B1E-98CA-5D18-8F52-15CC99068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E82BCA2-252E-253A-6605-11EB420BD963}"/>
              </a:ext>
            </a:extLst>
          </p:cNvPr>
          <p:cNvSpPr>
            <a:spLocks noGrp="1"/>
          </p:cNvSpPr>
          <p:nvPr>
            <p:ph type="dt" sz="half" idx="10"/>
          </p:nvPr>
        </p:nvSpPr>
        <p:spPr/>
        <p:txBody>
          <a:bodyPr/>
          <a:lstStyle/>
          <a:p>
            <a:fld id="{54C545C4-49EC-4B50-8CB7-127C377A7A10}" type="datetimeFigureOut">
              <a:rPr lang="it-IT" smtClean="0"/>
              <a:t>11/11/2023</a:t>
            </a:fld>
            <a:endParaRPr lang="it-IT"/>
          </a:p>
        </p:txBody>
      </p:sp>
      <p:sp>
        <p:nvSpPr>
          <p:cNvPr id="6" name="Segnaposto piè di pagina 5">
            <a:extLst>
              <a:ext uri="{FF2B5EF4-FFF2-40B4-BE49-F238E27FC236}">
                <a16:creationId xmlns:a16="http://schemas.microsoft.com/office/drawing/2014/main" id="{1831B403-7D32-BB9C-3C4F-550CA2260E0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560B8E0-5B19-617A-46B5-AC5E30DF8EA4}"/>
              </a:ext>
            </a:extLst>
          </p:cNvPr>
          <p:cNvSpPr>
            <a:spLocks noGrp="1"/>
          </p:cNvSpPr>
          <p:nvPr>
            <p:ph type="sldNum" sz="quarter" idx="12"/>
          </p:nvPr>
        </p:nvSpPr>
        <p:spPr/>
        <p:txBody>
          <a:bodyPr/>
          <a:lstStyle/>
          <a:p>
            <a:fld id="{D120D74C-79B0-4763-B230-7C82FFFC0A75}" type="slidenum">
              <a:rPr lang="it-IT" smtClean="0"/>
              <a:t>‹N›</a:t>
            </a:fld>
            <a:endParaRPr lang="it-IT"/>
          </a:p>
        </p:txBody>
      </p:sp>
    </p:spTree>
    <p:extLst>
      <p:ext uri="{BB962C8B-B14F-4D97-AF65-F5344CB8AC3E}">
        <p14:creationId xmlns:p14="http://schemas.microsoft.com/office/powerpoint/2010/main" val="4151835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7614D75-6B63-69BF-27CB-12D6BD7DD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AC0D680-0F5E-9FE3-B210-E5BA02165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EAF016D-2CFD-55BB-887A-C13BE13E2D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545C4-49EC-4B50-8CB7-127C377A7A10}" type="datetimeFigureOut">
              <a:rPr lang="it-IT" smtClean="0"/>
              <a:t>11/11/2023</a:t>
            </a:fld>
            <a:endParaRPr lang="it-IT"/>
          </a:p>
        </p:txBody>
      </p:sp>
      <p:sp>
        <p:nvSpPr>
          <p:cNvPr id="5" name="Segnaposto piè di pagina 4">
            <a:extLst>
              <a:ext uri="{FF2B5EF4-FFF2-40B4-BE49-F238E27FC236}">
                <a16:creationId xmlns:a16="http://schemas.microsoft.com/office/drawing/2014/main" id="{6166280E-0FC9-B849-51B6-6A50630CB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042808F-4DF6-2140-BCAE-6BE12CC18B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0D74C-79B0-4763-B230-7C82FFFC0A75}" type="slidenum">
              <a:rPr lang="it-IT" smtClean="0"/>
              <a:t>‹N›</a:t>
            </a:fld>
            <a:endParaRPr lang="it-IT"/>
          </a:p>
        </p:txBody>
      </p:sp>
    </p:spTree>
    <p:extLst>
      <p:ext uri="{BB962C8B-B14F-4D97-AF65-F5344CB8AC3E}">
        <p14:creationId xmlns:p14="http://schemas.microsoft.com/office/powerpoint/2010/main" val="3053027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89BB845-F166-A01E-1DA7-08FAAC15B48D}"/>
              </a:ext>
            </a:extLst>
          </p:cNvPr>
          <p:cNvPicPr>
            <a:picLocks noChangeAspect="1"/>
          </p:cNvPicPr>
          <p:nvPr/>
        </p:nvPicPr>
        <p:blipFill rotWithShape="1">
          <a:blip r:embed="rId2"/>
          <a:srcRect t="20656" r="13182" b="5606"/>
          <a:stretch/>
        </p:blipFill>
        <p:spPr>
          <a:xfrm>
            <a:off x="0" y="0"/>
            <a:ext cx="12192000" cy="6854334"/>
          </a:xfrm>
          <a:prstGeom prst="rect">
            <a:avLst/>
          </a:prstGeom>
        </p:spPr>
      </p:pic>
      <p:sp>
        <p:nvSpPr>
          <p:cNvPr id="2" name="Titolo 1">
            <a:extLst>
              <a:ext uri="{FF2B5EF4-FFF2-40B4-BE49-F238E27FC236}">
                <a16:creationId xmlns:a16="http://schemas.microsoft.com/office/drawing/2014/main" id="{4F3FE2A3-B422-9EB6-7DAB-FC05E6034B1A}"/>
              </a:ext>
            </a:extLst>
          </p:cNvPr>
          <p:cNvSpPr>
            <a:spLocks noGrp="1"/>
          </p:cNvSpPr>
          <p:nvPr>
            <p:ph type="ctrTitle"/>
          </p:nvPr>
        </p:nvSpPr>
        <p:spPr/>
        <p:txBody>
          <a:bodyPr/>
          <a:lstStyle/>
          <a:p>
            <a:r>
              <a:rPr lang="it-IT" b="1" dirty="0">
                <a:solidFill>
                  <a:srgbClr val="FF0000"/>
                </a:solidFill>
              </a:rPr>
              <a:t>Le depressioni</a:t>
            </a:r>
          </a:p>
        </p:txBody>
      </p:sp>
      <p:sp>
        <p:nvSpPr>
          <p:cNvPr id="3" name="Sottotitolo 2">
            <a:extLst>
              <a:ext uri="{FF2B5EF4-FFF2-40B4-BE49-F238E27FC236}">
                <a16:creationId xmlns:a16="http://schemas.microsoft.com/office/drawing/2014/main" id="{88EB5280-C2D2-DBAD-5836-9871A4F84B61}"/>
              </a:ext>
            </a:extLst>
          </p:cNvPr>
          <p:cNvSpPr>
            <a:spLocks noGrp="1"/>
          </p:cNvSpPr>
          <p:nvPr>
            <p:ph type="subTitle" idx="1"/>
          </p:nvPr>
        </p:nvSpPr>
        <p:spPr/>
        <p:txBody>
          <a:bodyPr/>
          <a:lstStyle/>
          <a:p>
            <a:r>
              <a:rPr lang="it-IT" b="1" dirty="0">
                <a:solidFill>
                  <a:srgbClr val="FF0000"/>
                </a:solidFill>
              </a:rPr>
              <a:t>Che cosa sono e perché si formano</a:t>
            </a:r>
          </a:p>
        </p:txBody>
      </p:sp>
    </p:spTree>
    <p:extLst>
      <p:ext uri="{BB962C8B-B14F-4D97-AF65-F5344CB8AC3E}">
        <p14:creationId xmlns:p14="http://schemas.microsoft.com/office/powerpoint/2010/main" val="383216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913CB1-75D3-53E5-272F-F632C8985867}"/>
              </a:ext>
            </a:extLst>
          </p:cNvPr>
          <p:cNvSpPr>
            <a:spLocks noGrp="1"/>
          </p:cNvSpPr>
          <p:nvPr>
            <p:ph type="title"/>
          </p:nvPr>
        </p:nvSpPr>
        <p:spPr/>
        <p:txBody>
          <a:bodyPr/>
          <a:lstStyle/>
          <a:p>
            <a:r>
              <a:rPr lang="it-IT" dirty="0"/>
              <a:t>Una brevissima estate di San Martino</a:t>
            </a:r>
          </a:p>
        </p:txBody>
      </p:sp>
      <p:sp>
        <p:nvSpPr>
          <p:cNvPr id="3" name="Segnaposto contenuto 2">
            <a:extLst>
              <a:ext uri="{FF2B5EF4-FFF2-40B4-BE49-F238E27FC236}">
                <a16:creationId xmlns:a16="http://schemas.microsoft.com/office/drawing/2014/main" id="{63F858C8-3F0B-2ADE-3BF4-8D25F7C4D2E6}"/>
              </a:ext>
            </a:extLst>
          </p:cNvPr>
          <p:cNvSpPr>
            <a:spLocks noGrp="1"/>
          </p:cNvSpPr>
          <p:nvPr>
            <p:ph idx="1"/>
          </p:nvPr>
        </p:nvSpPr>
        <p:spPr>
          <a:xfrm>
            <a:off x="838200" y="1825625"/>
            <a:ext cx="2971800" cy="4351338"/>
          </a:xfrm>
        </p:spPr>
        <p:txBody>
          <a:bodyPr/>
          <a:lstStyle/>
          <a:p>
            <a:pPr marL="0" indent="0">
              <a:buNone/>
            </a:pPr>
            <a:r>
              <a:rPr lang="it-IT" dirty="0"/>
              <a:t>Il periodo di «bel tempo» novembrino, quest’anno sarà molto breve, per il momento. Si limiterà ad oggi</a:t>
            </a:r>
          </a:p>
        </p:txBody>
      </p:sp>
      <p:pic>
        <p:nvPicPr>
          <p:cNvPr id="4" name="Immagine 3">
            <a:extLst>
              <a:ext uri="{FF2B5EF4-FFF2-40B4-BE49-F238E27FC236}">
                <a16:creationId xmlns:a16="http://schemas.microsoft.com/office/drawing/2014/main" id="{E5C52DCC-D857-6BBA-3C0D-24AEB67E2519}"/>
              </a:ext>
            </a:extLst>
          </p:cNvPr>
          <p:cNvPicPr>
            <a:picLocks noChangeAspect="1"/>
          </p:cNvPicPr>
          <p:nvPr/>
        </p:nvPicPr>
        <p:blipFill>
          <a:blip r:embed="rId2"/>
          <a:stretch>
            <a:fillRect/>
          </a:stretch>
        </p:blipFill>
        <p:spPr>
          <a:xfrm>
            <a:off x="4194175" y="1576070"/>
            <a:ext cx="7867650" cy="5248275"/>
          </a:xfrm>
          <a:prstGeom prst="rect">
            <a:avLst/>
          </a:prstGeom>
        </p:spPr>
      </p:pic>
    </p:spTree>
    <p:extLst>
      <p:ext uri="{BB962C8B-B14F-4D97-AF65-F5344CB8AC3E}">
        <p14:creationId xmlns:p14="http://schemas.microsoft.com/office/powerpoint/2010/main" val="229662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67C73BC-F80F-BD92-376F-621758B82351}"/>
              </a:ext>
            </a:extLst>
          </p:cNvPr>
          <p:cNvSpPr>
            <a:spLocks noGrp="1"/>
          </p:cNvSpPr>
          <p:nvPr>
            <p:ph type="title"/>
          </p:nvPr>
        </p:nvSpPr>
        <p:spPr>
          <a:xfrm>
            <a:off x="640080" y="325369"/>
            <a:ext cx="4368602" cy="1956841"/>
          </a:xfrm>
        </p:spPr>
        <p:txBody>
          <a:bodyPr anchor="b">
            <a:normAutofit/>
          </a:bodyPr>
          <a:lstStyle/>
          <a:p>
            <a:r>
              <a:rPr lang="it-IT" sz="5400"/>
              <a:t>Previsioni per domenica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5BE32B5C-216A-82C8-C449-5401D5039125}"/>
              </a:ext>
            </a:extLst>
          </p:cNvPr>
          <p:cNvSpPr>
            <a:spLocks noGrp="1"/>
          </p:cNvSpPr>
          <p:nvPr>
            <p:ph idx="1"/>
          </p:nvPr>
        </p:nvSpPr>
        <p:spPr>
          <a:xfrm>
            <a:off x="640080" y="2872899"/>
            <a:ext cx="4592320" cy="3659732"/>
          </a:xfrm>
        </p:spPr>
        <p:txBody>
          <a:bodyPr>
            <a:normAutofit fontScale="92500" lnSpcReduction="10000"/>
          </a:bodyPr>
          <a:lstStyle/>
          <a:p>
            <a:pPr marL="0" indent="0">
              <a:buNone/>
            </a:pPr>
            <a:r>
              <a:rPr lang="it-IT"/>
              <a:t>Cielo inizialmente nuvoloso, per nuvolosità alta e stratificata, con ulteriore aumento della nuvolosità nel corso della giornata e tendenza a precipitazioni dalle ore centrali della giornata a partire da ovest e in estensione ad est nel corso del pomeriggio. Locali rovesci e temporali. Schiarite in nottata. Temperature stazionarie.</a:t>
            </a:r>
          </a:p>
        </p:txBody>
      </p:sp>
      <p:pic>
        <p:nvPicPr>
          <p:cNvPr id="4" name="Immagine 3">
            <a:extLst>
              <a:ext uri="{FF2B5EF4-FFF2-40B4-BE49-F238E27FC236}">
                <a16:creationId xmlns:a16="http://schemas.microsoft.com/office/drawing/2014/main" id="{4E40CDFC-4989-599E-BE53-1AFE83D5B195}"/>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3916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BA11B-1A76-4B37-580B-685F8CA26F2B}"/>
              </a:ext>
            </a:extLst>
          </p:cNvPr>
          <p:cNvSpPr>
            <a:spLocks noGrp="1"/>
          </p:cNvSpPr>
          <p:nvPr>
            <p:ph type="title"/>
          </p:nvPr>
        </p:nvSpPr>
        <p:spPr/>
        <p:txBody>
          <a:bodyPr/>
          <a:lstStyle/>
          <a:p>
            <a:r>
              <a:rPr lang="it-IT" dirty="0"/>
              <a:t>Auguri per la corsa delle botti</a:t>
            </a:r>
          </a:p>
        </p:txBody>
      </p:sp>
      <p:sp>
        <p:nvSpPr>
          <p:cNvPr id="3" name="Segnaposto contenuto 2">
            <a:extLst>
              <a:ext uri="{FF2B5EF4-FFF2-40B4-BE49-F238E27FC236}">
                <a16:creationId xmlns:a16="http://schemas.microsoft.com/office/drawing/2014/main" id="{AA540669-D06B-DEF1-1EAC-EFC2C0BC7891}"/>
              </a:ext>
            </a:extLst>
          </p:cNvPr>
          <p:cNvSpPr>
            <a:spLocks noGrp="1"/>
          </p:cNvSpPr>
          <p:nvPr>
            <p:ph idx="1"/>
          </p:nvPr>
        </p:nvSpPr>
        <p:spPr>
          <a:xfrm>
            <a:off x="838200" y="1825625"/>
            <a:ext cx="3794760" cy="4351338"/>
          </a:xfrm>
        </p:spPr>
        <p:txBody>
          <a:bodyPr/>
          <a:lstStyle/>
          <a:p>
            <a:pPr marL="0" indent="0">
              <a:buNone/>
            </a:pPr>
            <a:r>
              <a:rPr lang="it-IT" dirty="0"/>
              <a:t>Speriamo che il transito del fronte freddo non arrechi troppo disturbo allo svolgimento della Corsa delle Botti di Costacciaro, in programma per domenica pomeriggio, quando speriamo che il fronte sia già passato</a:t>
            </a:r>
          </a:p>
        </p:txBody>
      </p:sp>
      <p:pic>
        <p:nvPicPr>
          <p:cNvPr id="4" name="Immagine 3">
            <a:extLst>
              <a:ext uri="{FF2B5EF4-FFF2-40B4-BE49-F238E27FC236}">
                <a16:creationId xmlns:a16="http://schemas.microsoft.com/office/drawing/2014/main" id="{09972D6B-BDE9-8E3A-66A6-C07928E8C70E}"/>
              </a:ext>
            </a:extLst>
          </p:cNvPr>
          <p:cNvPicPr>
            <a:picLocks noChangeAspect="1"/>
          </p:cNvPicPr>
          <p:nvPr/>
        </p:nvPicPr>
        <p:blipFill>
          <a:blip r:embed="rId2"/>
          <a:stretch>
            <a:fillRect/>
          </a:stretch>
        </p:blipFill>
        <p:spPr>
          <a:xfrm>
            <a:off x="4632960" y="1825625"/>
            <a:ext cx="7347889" cy="4134803"/>
          </a:xfrm>
          <a:prstGeom prst="rect">
            <a:avLst/>
          </a:prstGeom>
        </p:spPr>
      </p:pic>
    </p:spTree>
    <p:extLst>
      <p:ext uri="{BB962C8B-B14F-4D97-AF65-F5344CB8AC3E}">
        <p14:creationId xmlns:p14="http://schemas.microsoft.com/office/powerpoint/2010/main" val="193219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1388D0-5A5B-2122-B5E0-8671F37EE542}"/>
              </a:ext>
            </a:extLst>
          </p:cNvPr>
          <p:cNvSpPr>
            <a:spLocks noGrp="1"/>
          </p:cNvSpPr>
          <p:nvPr>
            <p:ph type="title"/>
          </p:nvPr>
        </p:nvSpPr>
        <p:spPr/>
        <p:txBody>
          <a:bodyPr/>
          <a:lstStyle/>
          <a:p>
            <a:r>
              <a:rPr lang="it-IT" dirty="0"/>
              <a:t>Un consiglio? Fate </a:t>
            </a:r>
            <a:r>
              <a:rPr lang="it-IT" dirty="0" err="1"/>
              <a:t>nowcasting</a:t>
            </a:r>
            <a:endParaRPr lang="it-IT" dirty="0"/>
          </a:p>
        </p:txBody>
      </p:sp>
      <p:sp>
        <p:nvSpPr>
          <p:cNvPr id="3" name="Segnaposto contenuto 2">
            <a:extLst>
              <a:ext uri="{FF2B5EF4-FFF2-40B4-BE49-F238E27FC236}">
                <a16:creationId xmlns:a16="http://schemas.microsoft.com/office/drawing/2014/main" id="{F5F93B75-F3C0-617A-07AD-49EEDAF098A3}"/>
              </a:ext>
            </a:extLst>
          </p:cNvPr>
          <p:cNvSpPr>
            <a:spLocks noGrp="1"/>
          </p:cNvSpPr>
          <p:nvPr>
            <p:ph idx="1"/>
          </p:nvPr>
        </p:nvSpPr>
        <p:spPr>
          <a:xfrm>
            <a:off x="838200" y="1825625"/>
            <a:ext cx="3937000" cy="4351338"/>
          </a:xfrm>
        </p:spPr>
        <p:txBody>
          <a:bodyPr/>
          <a:lstStyle/>
          <a:p>
            <a:pPr marL="0" indent="0">
              <a:buNone/>
            </a:pPr>
            <a:r>
              <a:rPr lang="it-IT" dirty="0"/>
              <a:t>Come successo con il recente Palio di San Michele Arcangelo, a Gualdo Tadino, gli organizzatori dovranno fare previsioni guardando il radar meteo della Protezione Civile e decidere quando far partire la gara</a:t>
            </a:r>
          </a:p>
        </p:txBody>
      </p:sp>
      <p:pic>
        <p:nvPicPr>
          <p:cNvPr id="5" name="Immagine 4">
            <a:extLst>
              <a:ext uri="{FF2B5EF4-FFF2-40B4-BE49-F238E27FC236}">
                <a16:creationId xmlns:a16="http://schemas.microsoft.com/office/drawing/2014/main" id="{0D1B72C0-9CEB-0196-AEE3-6CB4F138AC65}"/>
              </a:ext>
            </a:extLst>
          </p:cNvPr>
          <p:cNvPicPr>
            <a:picLocks noChangeAspect="1"/>
          </p:cNvPicPr>
          <p:nvPr/>
        </p:nvPicPr>
        <p:blipFill>
          <a:blip r:embed="rId2"/>
          <a:stretch>
            <a:fillRect/>
          </a:stretch>
        </p:blipFill>
        <p:spPr>
          <a:xfrm>
            <a:off x="5011004" y="1920240"/>
            <a:ext cx="6517640" cy="2659469"/>
          </a:xfrm>
          <a:prstGeom prst="rect">
            <a:avLst/>
          </a:prstGeom>
        </p:spPr>
      </p:pic>
    </p:spTree>
    <p:extLst>
      <p:ext uri="{BB962C8B-B14F-4D97-AF65-F5344CB8AC3E}">
        <p14:creationId xmlns:p14="http://schemas.microsoft.com/office/powerpoint/2010/main" val="247829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4EBC9480-A5FF-54D5-D760-EF108B2B282A}"/>
              </a:ext>
            </a:extLst>
          </p:cNvPr>
          <p:cNvPicPr>
            <a:picLocks noChangeAspect="1"/>
          </p:cNvPicPr>
          <p:nvPr/>
        </p:nvPicPr>
        <p:blipFill rotWithShape="1">
          <a:blip r:embed="rId2"/>
          <a:srcRect t="543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B7D45AE-79A0-B56D-BFBC-CB4B29B22D93}"/>
              </a:ext>
            </a:extLst>
          </p:cNvPr>
          <p:cNvSpPr>
            <a:spLocks noGrp="1"/>
          </p:cNvSpPr>
          <p:nvPr>
            <p:ph type="title"/>
          </p:nvPr>
        </p:nvSpPr>
        <p:spPr>
          <a:xfrm>
            <a:off x="838200" y="365125"/>
            <a:ext cx="3822189" cy="1899912"/>
          </a:xfrm>
        </p:spPr>
        <p:txBody>
          <a:bodyPr>
            <a:normAutofit/>
          </a:bodyPr>
          <a:lstStyle/>
          <a:p>
            <a:r>
              <a:rPr lang="it-IT" sz="7200" dirty="0"/>
              <a:t>Lunedì</a:t>
            </a:r>
          </a:p>
        </p:txBody>
      </p:sp>
      <p:sp>
        <p:nvSpPr>
          <p:cNvPr id="3" name="Segnaposto contenuto 2">
            <a:extLst>
              <a:ext uri="{FF2B5EF4-FFF2-40B4-BE49-F238E27FC236}">
                <a16:creationId xmlns:a16="http://schemas.microsoft.com/office/drawing/2014/main" id="{4D2C4724-EEE4-B0A6-C9F7-2BC1EE129493}"/>
              </a:ext>
            </a:extLst>
          </p:cNvPr>
          <p:cNvSpPr>
            <a:spLocks noGrp="1"/>
          </p:cNvSpPr>
          <p:nvPr>
            <p:ph idx="1"/>
          </p:nvPr>
        </p:nvSpPr>
        <p:spPr>
          <a:xfrm>
            <a:off x="838200" y="2434201"/>
            <a:ext cx="3822189" cy="3742762"/>
          </a:xfrm>
        </p:spPr>
        <p:txBody>
          <a:bodyPr>
            <a:normAutofit/>
          </a:bodyPr>
          <a:lstStyle/>
          <a:p>
            <a:pPr marL="0" indent="0">
              <a:buNone/>
            </a:pPr>
            <a:r>
              <a:rPr lang="it-IT" sz="3200" dirty="0"/>
              <a:t>Altra giornata di pausa, lunedì, con cielo poco nuvoloso e temperature in aumento, comprese fra i 14-15°C delle località appenniniche e i 18-19°C di Terni</a:t>
            </a:r>
          </a:p>
        </p:txBody>
      </p:sp>
    </p:spTree>
    <p:extLst>
      <p:ext uri="{BB962C8B-B14F-4D97-AF65-F5344CB8AC3E}">
        <p14:creationId xmlns:p14="http://schemas.microsoft.com/office/powerpoint/2010/main" val="62950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4295B86-26E3-6A27-DA30-987D18BE2390}"/>
              </a:ext>
            </a:extLst>
          </p:cNvPr>
          <p:cNvSpPr>
            <a:spLocks noGrp="1"/>
          </p:cNvSpPr>
          <p:nvPr>
            <p:ph type="title"/>
          </p:nvPr>
        </p:nvSpPr>
        <p:spPr>
          <a:xfrm>
            <a:off x="640080" y="325369"/>
            <a:ext cx="4368602" cy="1956841"/>
          </a:xfrm>
        </p:spPr>
        <p:txBody>
          <a:bodyPr anchor="b">
            <a:normAutofit/>
          </a:bodyPr>
          <a:lstStyle/>
          <a:p>
            <a:r>
              <a:rPr lang="it-IT" sz="4200"/>
              <a:t>Temperature in linea con le medie del periodo</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ECEFD07-E211-9FAD-58D7-9DDF2507114E}"/>
              </a:ext>
            </a:extLst>
          </p:cNvPr>
          <p:cNvSpPr>
            <a:spLocks noGrp="1"/>
          </p:cNvSpPr>
          <p:nvPr>
            <p:ph idx="1"/>
          </p:nvPr>
        </p:nvSpPr>
        <p:spPr>
          <a:xfrm>
            <a:off x="640080" y="2872899"/>
            <a:ext cx="4243589" cy="3320668"/>
          </a:xfrm>
        </p:spPr>
        <p:txBody>
          <a:bodyPr>
            <a:normAutofit/>
          </a:bodyPr>
          <a:lstStyle/>
          <a:p>
            <a:pPr marL="0" indent="0">
              <a:buNone/>
            </a:pPr>
            <a:r>
              <a:rPr lang="it-IT" dirty="0"/>
              <a:t>Le temperature sono inizialmente in linea con la norma ma tenderanno, nei giorni successivi, ad aumentare, posizionandosi un paio di gradi oltre la media.</a:t>
            </a:r>
          </a:p>
        </p:txBody>
      </p:sp>
      <p:pic>
        <p:nvPicPr>
          <p:cNvPr id="5" name="Picture 4" descr="Grafico su documento con penna">
            <a:extLst>
              <a:ext uri="{FF2B5EF4-FFF2-40B4-BE49-F238E27FC236}">
                <a16:creationId xmlns:a16="http://schemas.microsoft.com/office/drawing/2014/main" id="{C88FF3D6-B662-8069-AC7A-82A07CAFEE52}"/>
              </a:ext>
            </a:extLst>
          </p:cNvPr>
          <p:cNvPicPr>
            <a:picLocks noChangeAspect="1"/>
          </p:cNvPicPr>
          <p:nvPr/>
        </p:nvPicPr>
        <p:blipFill rotWithShape="1">
          <a:blip r:embed="rId2"/>
          <a:srcRect l="23385" r="966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946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6FE022-8700-D1AC-7C84-52DC42718CF5}"/>
              </a:ext>
            </a:extLst>
          </p:cNvPr>
          <p:cNvSpPr>
            <a:spLocks noGrp="1"/>
          </p:cNvSpPr>
          <p:nvPr>
            <p:ph type="title"/>
          </p:nvPr>
        </p:nvSpPr>
        <p:spPr/>
        <p:txBody>
          <a:bodyPr/>
          <a:lstStyle/>
          <a:p>
            <a:r>
              <a:rPr lang="it-IT" dirty="0"/>
              <a:t>Un corteo di depressioni atlantiche</a:t>
            </a:r>
          </a:p>
        </p:txBody>
      </p:sp>
      <p:sp>
        <p:nvSpPr>
          <p:cNvPr id="3" name="Segnaposto contenuto 2">
            <a:extLst>
              <a:ext uri="{FF2B5EF4-FFF2-40B4-BE49-F238E27FC236}">
                <a16:creationId xmlns:a16="http://schemas.microsoft.com/office/drawing/2014/main" id="{CD3B9E39-6A26-E3A1-D94B-A464B29F5475}"/>
              </a:ext>
            </a:extLst>
          </p:cNvPr>
          <p:cNvSpPr>
            <a:spLocks noGrp="1"/>
          </p:cNvSpPr>
          <p:nvPr>
            <p:ph idx="1"/>
          </p:nvPr>
        </p:nvSpPr>
        <p:spPr>
          <a:xfrm>
            <a:off x="838200" y="1825625"/>
            <a:ext cx="2853583" cy="4351338"/>
          </a:xfrm>
        </p:spPr>
        <p:txBody>
          <a:bodyPr/>
          <a:lstStyle/>
          <a:p>
            <a:pPr marL="0" indent="0">
              <a:buNone/>
            </a:pPr>
            <a:r>
              <a:rPr lang="it-IT" dirty="0"/>
              <a:t>Anche se si alzerà di latitudine, il corteo di depressioni atlantiche proseguirà anche nei prossimi giorni, portando precipitazioni su tutta l’Europa occidentale</a:t>
            </a:r>
          </a:p>
        </p:txBody>
      </p:sp>
      <p:pic>
        <p:nvPicPr>
          <p:cNvPr id="4" name="Immagine 3">
            <a:extLst>
              <a:ext uri="{FF2B5EF4-FFF2-40B4-BE49-F238E27FC236}">
                <a16:creationId xmlns:a16="http://schemas.microsoft.com/office/drawing/2014/main" id="{5FF6CCD6-6445-F43D-B50C-5DDF7BD1DB2D}"/>
              </a:ext>
            </a:extLst>
          </p:cNvPr>
          <p:cNvPicPr>
            <a:picLocks noChangeAspect="1"/>
          </p:cNvPicPr>
          <p:nvPr/>
        </p:nvPicPr>
        <p:blipFill>
          <a:blip r:embed="rId2"/>
          <a:stretch>
            <a:fillRect/>
          </a:stretch>
        </p:blipFill>
        <p:spPr>
          <a:xfrm>
            <a:off x="4567945" y="1485106"/>
            <a:ext cx="6854222" cy="5032375"/>
          </a:xfrm>
          <a:prstGeom prst="rect">
            <a:avLst/>
          </a:prstGeom>
        </p:spPr>
      </p:pic>
    </p:spTree>
    <p:extLst>
      <p:ext uri="{BB962C8B-B14F-4D97-AF65-F5344CB8AC3E}">
        <p14:creationId xmlns:p14="http://schemas.microsoft.com/office/powerpoint/2010/main" val="1959496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7B8908-5343-1E3C-A307-E5EE4C8779AC}"/>
              </a:ext>
            </a:extLst>
          </p:cNvPr>
          <p:cNvSpPr>
            <a:spLocks noGrp="1"/>
          </p:cNvSpPr>
          <p:nvPr>
            <p:ph type="title"/>
          </p:nvPr>
        </p:nvSpPr>
        <p:spPr/>
        <p:txBody>
          <a:bodyPr/>
          <a:lstStyle/>
          <a:p>
            <a:r>
              <a:rPr lang="it-IT" dirty="0"/>
              <a:t>Ma che cos’è una depressione?</a:t>
            </a:r>
          </a:p>
        </p:txBody>
      </p:sp>
      <p:sp>
        <p:nvSpPr>
          <p:cNvPr id="3" name="Segnaposto contenuto 2">
            <a:extLst>
              <a:ext uri="{FF2B5EF4-FFF2-40B4-BE49-F238E27FC236}">
                <a16:creationId xmlns:a16="http://schemas.microsoft.com/office/drawing/2014/main" id="{68D558FF-1355-47D7-7B19-C22FEF556E71}"/>
              </a:ext>
            </a:extLst>
          </p:cNvPr>
          <p:cNvSpPr>
            <a:spLocks noGrp="1"/>
          </p:cNvSpPr>
          <p:nvPr>
            <p:ph idx="1"/>
          </p:nvPr>
        </p:nvSpPr>
        <p:spPr>
          <a:xfrm>
            <a:off x="838200" y="1825625"/>
            <a:ext cx="3750892" cy="4351338"/>
          </a:xfrm>
        </p:spPr>
        <p:txBody>
          <a:bodyPr/>
          <a:lstStyle/>
          <a:p>
            <a:pPr marL="0" indent="0">
              <a:buNone/>
            </a:pPr>
            <a:r>
              <a:rPr lang="it-IT" dirty="0"/>
              <a:t>Una «depressione» o «zona di bassa pressione» è un’area della superficie terrestre su cui la pressione atmosferica (il peso dell’aria) è inferiore rispetto alle zone circostanti.</a:t>
            </a:r>
          </a:p>
        </p:txBody>
      </p:sp>
      <p:pic>
        <p:nvPicPr>
          <p:cNvPr id="6" name="Immagine 5">
            <a:extLst>
              <a:ext uri="{FF2B5EF4-FFF2-40B4-BE49-F238E27FC236}">
                <a16:creationId xmlns:a16="http://schemas.microsoft.com/office/drawing/2014/main" id="{21ED0E49-9AC2-F1D8-884C-A09DFF6EA7B6}"/>
              </a:ext>
            </a:extLst>
          </p:cNvPr>
          <p:cNvPicPr>
            <a:picLocks noChangeAspect="1"/>
          </p:cNvPicPr>
          <p:nvPr/>
        </p:nvPicPr>
        <p:blipFill>
          <a:blip r:embed="rId2"/>
          <a:stretch>
            <a:fillRect/>
          </a:stretch>
        </p:blipFill>
        <p:spPr>
          <a:xfrm>
            <a:off x="7204134" y="1391674"/>
            <a:ext cx="4618412" cy="5219240"/>
          </a:xfrm>
          <a:prstGeom prst="rect">
            <a:avLst/>
          </a:prstGeom>
        </p:spPr>
      </p:pic>
      <p:sp>
        <p:nvSpPr>
          <p:cNvPr id="7" name="CasellaDiTesto 6">
            <a:extLst>
              <a:ext uri="{FF2B5EF4-FFF2-40B4-BE49-F238E27FC236}">
                <a16:creationId xmlns:a16="http://schemas.microsoft.com/office/drawing/2014/main" id="{E2632D1A-0BA3-DBCD-754A-76B251717219}"/>
              </a:ext>
            </a:extLst>
          </p:cNvPr>
          <p:cNvSpPr txBox="1"/>
          <p:nvPr/>
        </p:nvSpPr>
        <p:spPr>
          <a:xfrm>
            <a:off x="8331200" y="994628"/>
            <a:ext cx="5196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CasellaDiTesto 7">
            <a:extLst>
              <a:ext uri="{FF2B5EF4-FFF2-40B4-BE49-F238E27FC236}">
                <a16:creationId xmlns:a16="http://schemas.microsoft.com/office/drawing/2014/main" id="{71B27378-4ABC-FA15-EFC4-D2695F5B747D}"/>
              </a:ext>
            </a:extLst>
          </p:cNvPr>
          <p:cNvSpPr txBox="1"/>
          <p:nvPr/>
        </p:nvSpPr>
        <p:spPr>
          <a:xfrm>
            <a:off x="9817026" y="612407"/>
            <a:ext cx="5405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3668576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a:extLst>
              <a:ext uri="{FF2B5EF4-FFF2-40B4-BE49-F238E27FC236}">
                <a16:creationId xmlns:a16="http://schemas.microsoft.com/office/drawing/2014/main" id="{67D021C6-4F99-F215-4D70-5863680E1A1A}"/>
              </a:ext>
            </a:extLst>
          </p:cNvPr>
          <p:cNvSpPr>
            <a:spLocks noGrp="1" noChangeArrowheads="1"/>
          </p:cNvSpPr>
          <p:nvPr>
            <p:ph type="title"/>
          </p:nvPr>
        </p:nvSpPr>
        <p:spPr/>
        <p:txBody>
          <a:bodyPr/>
          <a:lstStyle/>
          <a:p>
            <a:r>
              <a:rPr lang="it-IT" altLang="it-IT"/>
              <a:t>Vento e forza di gradiente</a:t>
            </a:r>
          </a:p>
        </p:txBody>
      </p:sp>
      <p:pic>
        <p:nvPicPr>
          <p:cNvPr id="24580" name="Picture 4">
            <a:extLst>
              <a:ext uri="{FF2B5EF4-FFF2-40B4-BE49-F238E27FC236}">
                <a16:creationId xmlns:a16="http://schemas.microsoft.com/office/drawing/2014/main" id="{13DEBF84-29B4-87C1-22C4-E53B036608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268414"/>
            <a:ext cx="3722688" cy="4968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3" name="Text Box 7">
            <a:extLst>
              <a:ext uri="{FF2B5EF4-FFF2-40B4-BE49-F238E27FC236}">
                <a16:creationId xmlns:a16="http://schemas.microsoft.com/office/drawing/2014/main" id="{D292EE5B-AC5F-6BF4-6094-5E08189E78CC}"/>
              </a:ext>
            </a:extLst>
          </p:cNvPr>
          <p:cNvSpPr txBox="1">
            <a:spLocks noChangeArrowheads="1"/>
          </p:cNvSpPr>
          <p:nvPr/>
        </p:nvSpPr>
        <p:spPr bwMode="auto">
          <a:xfrm>
            <a:off x="5526088" y="1412875"/>
            <a:ext cx="4525406" cy="2308324"/>
          </a:xfrm>
          <a:prstGeom prst="rect">
            <a:avLst/>
          </a:prstGeom>
          <a:solidFill>
            <a:srgbClr val="E7F3A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Il vento spira sempre dalle zone 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alta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(dove c’è più aria)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a quelle di bassa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(dove ce n’è di meno)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per riequilibrare la pressione </a:t>
            </a:r>
          </a:p>
        </p:txBody>
      </p:sp>
      <p:sp>
        <p:nvSpPr>
          <p:cNvPr id="24584" name="Text Box 8">
            <a:extLst>
              <a:ext uri="{FF2B5EF4-FFF2-40B4-BE49-F238E27FC236}">
                <a16:creationId xmlns:a16="http://schemas.microsoft.com/office/drawing/2014/main" id="{F0D30556-8794-A06E-D197-9451B482F4E9}"/>
              </a:ext>
            </a:extLst>
          </p:cNvPr>
          <p:cNvSpPr txBox="1">
            <a:spLocks noChangeArrowheads="1"/>
          </p:cNvSpPr>
          <p:nvPr/>
        </p:nvSpPr>
        <p:spPr bwMode="auto">
          <a:xfrm>
            <a:off x="5519739" y="4292600"/>
            <a:ext cx="4142673" cy="1938992"/>
          </a:xfrm>
          <a:prstGeom prst="rect">
            <a:avLst/>
          </a:prstGeom>
          <a:solidFill>
            <a:srgbClr val="C0DE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La forza del vento 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direttamente proporzionale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alla differenza di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(più c’è differenza di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più il vento spira velocemente)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9" name="Freeform 5">
            <a:extLst>
              <a:ext uri="{FF2B5EF4-FFF2-40B4-BE49-F238E27FC236}">
                <a16:creationId xmlns:a16="http://schemas.microsoft.com/office/drawing/2014/main" id="{EBF08F26-75CB-CB76-ECB7-F8EE91A3562C}"/>
              </a:ext>
            </a:extLst>
          </p:cNvPr>
          <p:cNvSpPr>
            <a:spLocks/>
          </p:cNvSpPr>
          <p:nvPr/>
        </p:nvSpPr>
        <p:spPr bwMode="auto">
          <a:xfrm>
            <a:off x="1703389" y="825501"/>
            <a:ext cx="8785225" cy="5184775"/>
          </a:xfrm>
          <a:custGeom>
            <a:avLst/>
            <a:gdLst>
              <a:gd name="T0" fmla="*/ 0 w 5534"/>
              <a:gd name="T1" fmla="*/ 2456 h 3266"/>
              <a:gd name="T2" fmla="*/ 1542 w 5534"/>
              <a:gd name="T3" fmla="*/ 7 h 3266"/>
              <a:gd name="T4" fmla="*/ 2903 w 5534"/>
              <a:gd name="T5" fmla="*/ 2411 h 3266"/>
              <a:gd name="T6" fmla="*/ 4037 w 5534"/>
              <a:gd name="T7" fmla="*/ 3228 h 3266"/>
              <a:gd name="T8" fmla="*/ 4990 w 5534"/>
              <a:gd name="T9" fmla="*/ 2184 h 3266"/>
              <a:gd name="T10" fmla="*/ 5534 w 5534"/>
              <a:gd name="T11" fmla="*/ 642 h 3266"/>
            </a:gdLst>
            <a:ahLst/>
            <a:cxnLst>
              <a:cxn ang="0">
                <a:pos x="T0" y="T1"/>
              </a:cxn>
              <a:cxn ang="0">
                <a:pos x="T2" y="T3"/>
              </a:cxn>
              <a:cxn ang="0">
                <a:pos x="T4" y="T5"/>
              </a:cxn>
              <a:cxn ang="0">
                <a:pos x="T6" y="T7"/>
              </a:cxn>
              <a:cxn ang="0">
                <a:pos x="T8" y="T9"/>
              </a:cxn>
              <a:cxn ang="0">
                <a:pos x="T10" y="T11"/>
              </a:cxn>
            </a:cxnLst>
            <a:rect l="0" t="0" r="r" b="b"/>
            <a:pathLst>
              <a:path w="5534" h="3266">
                <a:moveTo>
                  <a:pt x="0" y="2456"/>
                </a:moveTo>
                <a:cubicBezTo>
                  <a:pt x="529" y="1235"/>
                  <a:pt x="1058" y="14"/>
                  <a:pt x="1542" y="7"/>
                </a:cubicBezTo>
                <a:cubicBezTo>
                  <a:pt x="2026" y="0"/>
                  <a:pt x="2487" y="1874"/>
                  <a:pt x="2903" y="2411"/>
                </a:cubicBezTo>
                <a:cubicBezTo>
                  <a:pt x="3319" y="2948"/>
                  <a:pt x="3689" y="3266"/>
                  <a:pt x="4037" y="3228"/>
                </a:cubicBezTo>
                <a:cubicBezTo>
                  <a:pt x="4385" y="3190"/>
                  <a:pt x="4741" y="2615"/>
                  <a:pt x="4990" y="2184"/>
                </a:cubicBezTo>
                <a:cubicBezTo>
                  <a:pt x="5239" y="1753"/>
                  <a:pt x="5443" y="899"/>
                  <a:pt x="5534" y="642"/>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30" name="Text Box 6">
            <a:extLst>
              <a:ext uri="{FF2B5EF4-FFF2-40B4-BE49-F238E27FC236}">
                <a16:creationId xmlns:a16="http://schemas.microsoft.com/office/drawing/2014/main" id="{1FF37326-0C30-6C8D-D435-7D86D2F17210}"/>
              </a:ext>
            </a:extLst>
          </p:cNvPr>
          <p:cNvSpPr txBox="1">
            <a:spLocks noChangeArrowheads="1"/>
          </p:cNvSpPr>
          <p:nvPr/>
        </p:nvSpPr>
        <p:spPr bwMode="auto">
          <a:xfrm>
            <a:off x="2927351" y="2492376"/>
            <a:ext cx="21066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Alta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(l’aria si “accumula”)</a:t>
            </a:r>
          </a:p>
        </p:txBody>
      </p:sp>
      <p:sp>
        <p:nvSpPr>
          <p:cNvPr id="359431" name="Text Box 7">
            <a:extLst>
              <a:ext uri="{FF2B5EF4-FFF2-40B4-BE49-F238E27FC236}">
                <a16:creationId xmlns:a16="http://schemas.microsoft.com/office/drawing/2014/main" id="{2C8BFBCE-7256-17E0-4DB7-E40F174FC82B}"/>
              </a:ext>
            </a:extLst>
          </p:cNvPr>
          <p:cNvSpPr txBox="1">
            <a:spLocks noChangeArrowheads="1"/>
          </p:cNvSpPr>
          <p:nvPr/>
        </p:nvSpPr>
        <p:spPr bwMode="auto">
          <a:xfrm>
            <a:off x="7011989" y="4240214"/>
            <a:ext cx="19278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Bassa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(l’aria è mancante)</a:t>
            </a:r>
          </a:p>
        </p:txBody>
      </p:sp>
      <p:sp>
        <p:nvSpPr>
          <p:cNvPr id="359432" name="AutoShape 8">
            <a:extLst>
              <a:ext uri="{FF2B5EF4-FFF2-40B4-BE49-F238E27FC236}">
                <a16:creationId xmlns:a16="http://schemas.microsoft.com/office/drawing/2014/main" id="{2BBFD969-8A7D-3E99-E598-02F78D977A43}"/>
              </a:ext>
            </a:extLst>
          </p:cNvPr>
          <p:cNvSpPr>
            <a:spLocks noChangeArrowheads="1"/>
          </p:cNvSpPr>
          <p:nvPr/>
        </p:nvSpPr>
        <p:spPr bwMode="auto">
          <a:xfrm rot="20140758">
            <a:off x="5448301" y="1557338"/>
            <a:ext cx="792163" cy="2305050"/>
          </a:xfrm>
          <a:prstGeom prst="downArrow">
            <a:avLst>
              <a:gd name="adj1" fmla="val 50000"/>
              <a:gd name="adj2" fmla="val 727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33" name="AutoShape 9">
            <a:extLst>
              <a:ext uri="{FF2B5EF4-FFF2-40B4-BE49-F238E27FC236}">
                <a16:creationId xmlns:a16="http://schemas.microsoft.com/office/drawing/2014/main" id="{9F7A3921-F5E4-0644-CCEC-F0D4925AA888}"/>
              </a:ext>
            </a:extLst>
          </p:cNvPr>
          <p:cNvSpPr>
            <a:spLocks noChangeArrowheads="1"/>
          </p:cNvSpPr>
          <p:nvPr/>
        </p:nvSpPr>
        <p:spPr bwMode="auto">
          <a:xfrm rot="1567468">
            <a:off x="1992313" y="1125538"/>
            <a:ext cx="792162" cy="2305050"/>
          </a:xfrm>
          <a:prstGeom prst="downArrow">
            <a:avLst>
              <a:gd name="adj1" fmla="val 50000"/>
              <a:gd name="adj2" fmla="val 72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34" name="AutoShape 10">
            <a:extLst>
              <a:ext uri="{FF2B5EF4-FFF2-40B4-BE49-F238E27FC236}">
                <a16:creationId xmlns:a16="http://schemas.microsoft.com/office/drawing/2014/main" id="{C4617041-4CBA-01FF-6FC2-72C4BCEA0575}"/>
              </a:ext>
            </a:extLst>
          </p:cNvPr>
          <p:cNvSpPr>
            <a:spLocks noChangeArrowheads="1"/>
          </p:cNvSpPr>
          <p:nvPr/>
        </p:nvSpPr>
        <p:spPr bwMode="auto">
          <a:xfrm rot="1073692">
            <a:off x="9409113" y="1484313"/>
            <a:ext cx="792162" cy="2305050"/>
          </a:xfrm>
          <a:prstGeom prst="downArrow">
            <a:avLst>
              <a:gd name="adj1" fmla="val 50000"/>
              <a:gd name="adj2" fmla="val 72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40" name="Text Box 16">
            <a:extLst>
              <a:ext uri="{FF2B5EF4-FFF2-40B4-BE49-F238E27FC236}">
                <a16:creationId xmlns:a16="http://schemas.microsoft.com/office/drawing/2014/main" id="{2102BD86-29A9-7FCC-B949-30800A907488}"/>
              </a:ext>
            </a:extLst>
          </p:cNvPr>
          <p:cNvSpPr txBox="1">
            <a:spLocks noChangeArrowheads="1"/>
          </p:cNvSpPr>
          <p:nvPr/>
        </p:nvSpPr>
        <p:spPr bwMode="auto">
          <a:xfrm>
            <a:off x="1524000" y="155733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vento</a:t>
            </a:r>
          </a:p>
        </p:txBody>
      </p:sp>
      <p:sp>
        <p:nvSpPr>
          <p:cNvPr id="359441" name="Text Box 17">
            <a:extLst>
              <a:ext uri="{FF2B5EF4-FFF2-40B4-BE49-F238E27FC236}">
                <a16:creationId xmlns:a16="http://schemas.microsoft.com/office/drawing/2014/main" id="{FAB6F803-E3DA-140A-66EA-FF6842589C66}"/>
              </a:ext>
            </a:extLst>
          </p:cNvPr>
          <p:cNvSpPr txBox="1">
            <a:spLocks noChangeArrowheads="1"/>
          </p:cNvSpPr>
          <p:nvPr/>
        </p:nvSpPr>
        <p:spPr bwMode="auto">
          <a:xfrm>
            <a:off x="5932488" y="1936751"/>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vento</a:t>
            </a:r>
          </a:p>
        </p:txBody>
      </p:sp>
      <p:sp>
        <p:nvSpPr>
          <p:cNvPr id="359442" name="Text Box 18">
            <a:extLst>
              <a:ext uri="{FF2B5EF4-FFF2-40B4-BE49-F238E27FC236}">
                <a16:creationId xmlns:a16="http://schemas.microsoft.com/office/drawing/2014/main" id="{5D73CB4F-684C-6762-AA95-0CE2FB291195}"/>
              </a:ext>
            </a:extLst>
          </p:cNvPr>
          <p:cNvSpPr txBox="1">
            <a:spLocks noChangeArrowheads="1"/>
          </p:cNvSpPr>
          <p:nvPr/>
        </p:nvSpPr>
        <p:spPr bwMode="auto">
          <a:xfrm>
            <a:off x="8956675" y="200818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vento</a:t>
            </a:r>
          </a:p>
        </p:txBody>
      </p:sp>
      <p:pic>
        <p:nvPicPr>
          <p:cNvPr id="2" name="Immagine 1">
            <a:extLst>
              <a:ext uri="{FF2B5EF4-FFF2-40B4-BE49-F238E27FC236}">
                <a16:creationId xmlns:a16="http://schemas.microsoft.com/office/drawing/2014/main" id="{2396ECFA-4E7E-16D6-F4A2-9BD5BA561BB9}"/>
              </a:ext>
            </a:extLst>
          </p:cNvPr>
          <p:cNvPicPr>
            <a:picLocks noChangeAspect="1"/>
          </p:cNvPicPr>
          <p:nvPr/>
        </p:nvPicPr>
        <p:blipFill>
          <a:blip r:embed="rId2"/>
          <a:stretch>
            <a:fillRect/>
          </a:stretch>
        </p:blipFill>
        <p:spPr>
          <a:xfrm>
            <a:off x="7442460" y="5796870"/>
            <a:ext cx="1066892" cy="1286367"/>
          </a:xfrm>
          <a:prstGeom prst="rect">
            <a:avLst/>
          </a:prstGeom>
        </p:spPr>
      </p:pic>
      <p:sp>
        <p:nvSpPr>
          <p:cNvPr id="3" name="CasellaDiTesto 2">
            <a:extLst>
              <a:ext uri="{FF2B5EF4-FFF2-40B4-BE49-F238E27FC236}">
                <a16:creationId xmlns:a16="http://schemas.microsoft.com/office/drawing/2014/main" id="{EF687A04-63D3-6494-4FF3-94B0CA052091}"/>
              </a:ext>
            </a:extLst>
          </p:cNvPr>
          <p:cNvSpPr txBox="1"/>
          <p:nvPr/>
        </p:nvSpPr>
        <p:spPr>
          <a:xfrm>
            <a:off x="3797772" y="1177191"/>
            <a:ext cx="5405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DEC0A8-355F-55BC-709C-A7A7D4EC1ABD}"/>
              </a:ext>
            </a:extLst>
          </p:cNvPr>
          <p:cNvSpPr>
            <a:spLocks noGrp="1"/>
          </p:cNvSpPr>
          <p:nvPr>
            <p:ph type="title"/>
          </p:nvPr>
        </p:nvSpPr>
        <p:spPr/>
        <p:txBody>
          <a:bodyPr/>
          <a:lstStyle/>
          <a:p>
            <a:r>
              <a:rPr lang="it-IT" dirty="0"/>
              <a:t>Una perturbazione va, un’altra viene</a:t>
            </a:r>
          </a:p>
        </p:txBody>
      </p:sp>
      <p:sp>
        <p:nvSpPr>
          <p:cNvPr id="3" name="Segnaposto contenuto 2">
            <a:extLst>
              <a:ext uri="{FF2B5EF4-FFF2-40B4-BE49-F238E27FC236}">
                <a16:creationId xmlns:a16="http://schemas.microsoft.com/office/drawing/2014/main" id="{C5BDBA6B-D8D7-3E41-9FCF-8BBB7E8069B8}"/>
              </a:ext>
            </a:extLst>
          </p:cNvPr>
          <p:cNvSpPr>
            <a:spLocks noGrp="1"/>
          </p:cNvSpPr>
          <p:nvPr>
            <p:ph idx="1"/>
          </p:nvPr>
        </p:nvSpPr>
        <p:spPr>
          <a:xfrm>
            <a:off x="838200" y="1825625"/>
            <a:ext cx="3053080" cy="4351338"/>
          </a:xfrm>
        </p:spPr>
        <p:txBody>
          <a:bodyPr/>
          <a:lstStyle/>
          <a:p>
            <a:pPr marL="0" indent="0">
              <a:buNone/>
            </a:pPr>
            <a:r>
              <a:rPr lang="it-IT" dirty="0"/>
              <a:t>L’immagine dal satellite mostra la perturbazione di ieri che si allontana, illuminata dai raggi del sole nascente, mentre da ovest arriva altra nuvolosità</a:t>
            </a:r>
          </a:p>
        </p:txBody>
      </p:sp>
      <p:pic>
        <p:nvPicPr>
          <p:cNvPr id="5" name="Immagine 4">
            <a:extLst>
              <a:ext uri="{FF2B5EF4-FFF2-40B4-BE49-F238E27FC236}">
                <a16:creationId xmlns:a16="http://schemas.microsoft.com/office/drawing/2014/main" id="{2E183FB6-BE91-F43A-4530-8CA99E5BF75B}"/>
              </a:ext>
            </a:extLst>
          </p:cNvPr>
          <p:cNvPicPr>
            <a:picLocks noChangeAspect="1"/>
          </p:cNvPicPr>
          <p:nvPr/>
        </p:nvPicPr>
        <p:blipFill>
          <a:blip r:embed="rId2"/>
          <a:stretch>
            <a:fillRect/>
          </a:stretch>
        </p:blipFill>
        <p:spPr>
          <a:xfrm>
            <a:off x="4632960" y="1825624"/>
            <a:ext cx="6839737" cy="4930463"/>
          </a:xfrm>
          <a:prstGeom prst="rect">
            <a:avLst/>
          </a:prstGeom>
        </p:spPr>
      </p:pic>
    </p:spTree>
    <p:extLst>
      <p:ext uri="{BB962C8B-B14F-4D97-AF65-F5344CB8AC3E}">
        <p14:creationId xmlns:p14="http://schemas.microsoft.com/office/powerpoint/2010/main" val="2137277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Freeform 2">
            <a:extLst>
              <a:ext uri="{FF2B5EF4-FFF2-40B4-BE49-F238E27FC236}">
                <a16:creationId xmlns:a16="http://schemas.microsoft.com/office/drawing/2014/main" id="{802FC6EF-1198-6480-17E7-072BC5B6DC0D}"/>
              </a:ext>
            </a:extLst>
          </p:cNvPr>
          <p:cNvSpPr>
            <a:spLocks/>
          </p:cNvSpPr>
          <p:nvPr/>
        </p:nvSpPr>
        <p:spPr bwMode="auto">
          <a:xfrm>
            <a:off x="1703389" y="836613"/>
            <a:ext cx="8785225" cy="5173662"/>
          </a:xfrm>
          <a:custGeom>
            <a:avLst/>
            <a:gdLst>
              <a:gd name="T0" fmla="*/ 0 w 5534"/>
              <a:gd name="T1" fmla="*/ 2456 h 3266"/>
              <a:gd name="T2" fmla="*/ 1542 w 5534"/>
              <a:gd name="T3" fmla="*/ 7 h 3266"/>
              <a:gd name="T4" fmla="*/ 2903 w 5534"/>
              <a:gd name="T5" fmla="*/ 2411 h 3266"/>
              <a:gd name="T6" fmla="*/ 4037 w 5534"/>
              <a:gd name="T7" fmla="*/ 3228 h 3266"/>
              <a:gd name="T8" fmla="*/ 4990 w 5534"/>
              <a:gd name="T9" fmla="*/ 2184 h 3266"/>
              <a:gd name="T10" fmla="*/ 5534 w 5534"/>
              <a:gd name="T11" fmla="*/ 642 h 3266"/>
            </a:gdLst>
            <a:ahLst/>
            <a:cxnLst>
              <a:cxn ang="0">
                <a:pos x="T0" y="T1"/>
              </a:cxn>
              <a:cxn ang="0">
                <a:pos x="T2" y="T3"/>
              </a:cxn>
              <a:cxn ang="0">
                <a:pos x="T4" y="T5"/>
              </a:cxn>
              <a:cxn ang="0">
                <a:pos x="T6" y="T7"/>
              </a:cxn>
              <a:cxn ang="0">
                <a:pos x="T8" y="T9"/>
              </a:cxn>
              <a:cxn ang="0">
                <a:pos x="T10" y="T11"/>
              </a:cxn>
            </a:cxnLst>
            <a:rect l="0" t="0" r="r" b="b"/>
            <a:pathLst>
              <a:path w="5534" h="3266">
                <a:moveTo>
                  <a:pt x="0" y="2456"/>
                </a:moveTo>
                <a:cubicBezTo>
                  <a:pt x="529" y="1235"/>
                  <a:pt x="1058" y="14"/>
                  <a:pt x="1542" y="7"/>
                </a:cubicBezTo>
                <a:cubicBezTo>
                  <a:pt x="2026" y="0"/>
                  <a:pt x="2487" y="1874"/>
                  <a:pt x="2903" y="2411"/>
                </a:cubicBezTo>
                <a:cubicBezTo>
                  <a:pt x="3319" y="2948"/>
                  <a:pt x="3689" y="3266"/>
                  <a:pt x="4037" y="3228"/>
                </a:cubicBezTo>
                <a:cubicBezTo>
                  <a:pt x="4385" y="3190"/>
                  <a:pt x="4741" y="2615"/>
                  <a:pt x="4990" y="2184"/>
                </a:cubicBezTo>
                <a:cubicBezTo>
                  <a:pt x="5239" y="1753"/>
                  <a:pt x="5443" y="899"/>
                  <a:pt x="5534" y="642"/>
                </a:cubicBezTo>
              </a:path>
            </a:pathLst>
          </a:custGeom>
          <a:noFill/>
          <a:ln w="762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51" name="Text Box 3">
            <a:extLst>
              <a:ext uri="{FF2B5EF4-FFF2-40B4-BE49-F238E27FC236}">
                <a16:creationId xmlns:a16="http://schemas.microsoft.com/office/drawing/2014/main" id="{CE513E25-1D40-A95B-966C-C97CAA242156}"/>
              </a:ext>
            </a:extLst>
          </p:cNvPr>
          <p:cNvSpPr txBox="1">
            <a:spLocks noChangeArrowheads="1"/>
          </p:cNvSpPr>
          <p:nvPr/>
        </p:nvSpPr>
        <p:spPr bwMode="auto">
          <a:xfrm>
            <a:off x="2927351" y="2492376"/>
            <a:ext cx="21066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Alta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(l’aria si “accumula”)</a:t>
            </a:r>
          </a:p>
        </p:txBody>
      </p:sp>
      <p:sp>
        <p:nvSpPr>
          <p:cNvPr id="360452" name="Text Box 4">
            <a:extLst>
              <a:ext uri="{FF2B5EF4-FFF2-40B4-BE49-F238E27FC236}">
                <a16:creationId xmlns:a16="http://schemas.microsoft.com/office/drawing/2014/main" id="{06C1D8BD-7097-27BB-3D61-6E07E60628C8}"/>
              </a:ext>
            </a:extLst>
          </p:cNvPr>
          <p:cNvSpPr txBox="1">
            <a:spLocks noChangeArrowheads="1"/>
          </p:cNvSpPr>
          <p:nvPr/>
        </p:nvSpPr>
        <p:spPr bwMode="auto">
          <a:xfrm>
            <a:off x="7011989" y="4240214"/>
            <a:ext cx="19278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Bassa pressione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(l’aria è mancante)</a:t>
            </a:r>
          </a:p>
        </p:txBody>
      </p:sp>
      <p:sp>
        <p:nvSpPr>
          <p:cNvPr id="360453" name="AutoShape 5">
            <a:extLst>
              <a:ext uri="{FF2B5EF4-FFF2-40B4-BE49-F238E27FC236}">
                <a16:creationId xmlns:a16="http://schemas.microsoft.com/office/drawing/2014/main" id="{BD71985C-58C6-22A3-06E2-350A23F32758}"/>
              </a:ext>
            </a:extLst>
          </p:cNvPr>
          <p:cNvSpPr>
            <a:spLocks noChangeArrowheads="1"/>
          </p:cNvSpPr>
          <p:nvPr/>
        </p:nvSpPr>
        <p:spPr bwMode="auto">
          <a:xfrm rot="20140758">
            <a:off x="5448301" y="1557338"/>
            <a:ext cx="792163" cy="2305050"/>
          </a:xfrm>
          <a:prstGeom prst="downArrow">
            <a:avLst>
              <a:gd name="adj1" fmla="val 50000"/>
              <a:gd name="adj2" fmla="val 727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54" name="AutoShape 6">
            <a:extLst>
              <a:ext uri="{FF2B5EF4-FFF2-40B4-BE49-F238E27FC236}">
                <a16:creationId xmlns:a16="http://schemas.microsoft.com/office/drawing/2014/main" id="{62CBD1CF-BFE8-51F8-CBEF-C6DEE228A86D}"/>
              </a:ext>
            </a:extLst>
          </p:cNvPr>
          <p:cNvSpPr>
            <a:spLocks noChangeArrowheads="1"/>
          </p:cNvSpPr>
          <p:nvPr/>
        </p:nvSpPr>
        <p:spPr bwMode="auto">
          <a:xfrm rot="1567468">
            <a:off x="1992313" y="1125538"/>
            <a:ext cx="792162" cy="2305050"/>
          </a:xfrm>
          <a:prstGeom prst="downArrow">
            <a:avLst>
              <a:gd name="adj1" fmla="val 50000"/>
              <a:gd name="adj2" fmla="val 72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55" name="AutoShape 7">
            <a:extLst>
              <a:ext uri="{FF2B5EF4-FFF2-40B4-BE49-F238E27FC236}">
                <a16:creationId xmlns:a16="http://schemas.microsoft.com/office/drawing/2014/main" id="{116349C7-A780-70E3-1523-B8C5F7DB6C5B}"/>
              </a:ext>
            </a:extLst>
          </p:cNvPr>
          <p:cNvSpPr>
            <a:spLocks noChangeArrowheads="1"/>
          </p:cNvSpPr>
          <p:nvPr/>
        </p:nvSpPr>
        <p:spPr bwMode="auto">
          <a:xfrm rot="1073692">
            <a:off x="9409113" y="1484313"/>
            <a:ext cx="792162" cy="2305050"/>
          </a:xfrm>
          <a:prstGeom prst="downArrow">
            <a:avLst>
              <a:gd name="adj1" fmla="val 50000"/>
              <a:gd name="adj2" fmla="val 72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56" name="Freeform 8">
            <a:extLst>
              <a:ext uri="{FF2B5EF4-FFF2-40B4-BE49-F238E27FC236}">
                <a16:creationId xmlns:a16="http://schemas.microsoft.com/office/drawing/2014/main" id="{668332B6-B9E7-3E05-7817-538A0EDEC692}"/>
              </a:ext>
            </a:extLst>
          </p:cNvPr>
          <p:cNvSpPr>
            <a:spLocks/>
          </p:cNvSpPr>
          <p:nvPr/>
        </p:nvSpPr>
        <p:spPr bwMode="auto">
          <a:xfrm>
            <a:off x="1524001" y="3644900"/>
            <a:ext cx="8785225" cy="2509838"/>
          </a:xfrm>
          <a:custGeom>
            <a:avLst/>
            <a:gdLst>
              <a:gd name="T0" fmla="*/ 0 w 5534"/>
              <a:gd name="T1" fmla="*/ 2456 h 3266"/>
              <a:gd name="T2" fmla="*/ 1542 w 5534"/>
              <a:gd name="T3" fmla="*/ 7 h 3266"/>
              <a:gd name="T4" fmla="*/ 2903 w 5534"/>
              <a:gd name="T5" fmla="*/ 2411 h 3266"/>
              <a:gd name="T6" fmla="*/ 4037 w 5534"/>
              <a:gd name="T7" fmla="*/ 3228 h 3266"/>
              <a:gd name="T8" fmla="*/ 4990 w 5534"/>
              <a:gd name="T9" fmla="*/ 2184 h 3266"/>
              <a:gd name="T10" fmla="*/ 5534 w 5534"/>
              <a:gd name="T11" fmla="*/ 642 h 3266"/>
            </a:gdLst>
            <a:ahLst/>
            <a:cxnLst>
              <a:cxn ang="0">
                <a:pos x="T0" y="T1"/>
              </a:cxn>
              <a:cxn ang="0">
                <a:pos x="T2" y="T3"/>
              </a:cxn>
              <a:cxn ang="0">
                <a:pos x="T4" y="T5"/>
              </a:cxn>
              <a:cxn ang="0">
                <a:pos x="T6" y="T7"/>
              </a:cxn>
              <a:cxn ang="0">
                <a:pos x="T8" y="T9"/>
              </a:cxn>
              <a:cxn ang="0">
                <a:pos x="T10" y="T11"/>
              </a:cxn>
            </a:cxnLst>
            <a:rect l="0" t="0" r="r" b="b"/>
            <a:pathLst>
              <a:path w="5534" h="3266">
                <a:moveTo>
                  <a:pt x="0" y="2456"/>
                </a:moveTo>
                <a:cubicBezTo>
                  <a:pt x="529" y="1235"/>
                  <a:pt x="1058" y="14"/>
                  <a:pt x="1542" y="7"/>
                </a:cubicBezTo>
                <a:cubicBezTo>
                  <a:pt x="2026" y="0"/>
                  <a:pt x="2487" y="1874"/>
                  <a:pt x="2903" y="2411"/>
                </a:cubicBezTo>
                <a:cubicBezTo>
                  <a:pt x="3319" y="2948"/>
                  <a:pt x="3689" y="3266"/>
                  <a:pt x="4037" y="3228"/>
                </a:cubicBezTo>
                <a:cubicBezTo>
                  <a:pt x="4385" y="3190"/>
                  <a:pt x="4741" y="2615"/>
                  <a:pt x="4990" y="2184"/>
                </a:cubicBezTo>
                <a:cubicBezTo>
                  <a:pt x="5239" y="1753"/>
                  <a:pt x="5443" y="899"/>
                  <a:pt x="5534" y="642"/>
                </a:cubicBezTo>
              </a:path>
            </a:pathLst>
          </a:custGeom>
          <a:noFill/>
          <a:ln w="7620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57" name="AutoShape 9">
            <a:extLst>
              <a:ext uri="{FF2B5EF4-FFF2-40B4-BE49-F238E27FC236}">
                <a16:creationId xmlns:a16="http://schemas.microsoft.com/office/drawing/2014/main" id="{509DF94F-7B8A-0B9D-E664-E599C0904130}"/>
              </a:ext>
            </a:extLst>
          </p:cNvPr>
          <p:cNvSpPr>
            <a:spLocks noChangeArrowheads="1"/>
          </p:cNvSpPr>
          <p:nvPr/>
        </p:nvSpPr>
        <p:spPr bwMode="auto">
          <a:xfrm rot="18739040">
            <a:off x="5233194" y="3860007"/>
            <a:ext cx="792163" cy="1225550"/>
          </a:xfrm>
          <a:prstGeom prst="downArrow">
            <a:avLst>
              <a:gd name="adj1" fmla="val 50000"/>
              <a:gd name="adj2" fmla="val 3867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58" name="Text Box 10">
            <a:extLst>
              <a:ext uri="{FF2B5EF4-FFF2-40B4-BE49-F238E27FC236}">
                <a16:creationId xmlns:a16="http://schemas.microsoft.com/office/drawing/2014/main" id="{385F5FC5-5C7A-DA45-00AC-A76953A6D42C}"/>
              </a:ext>
            </a:extLst>
          </p:cNvPr>
          <p:cNvSpPr txBox="1">
            <a:spLocks noChangeArrowheads="1"/>
          </p:cNvSpPr>
          <p:nvPr/>
        </p:nvSpPr>
        <p:spPr bwMode="auto">
          <a:xfrm>
            <a:off x="4872038" y="1"/>
            <a:ext cx="54213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prstClr val="black"/>
                </a:solidFill>
                <a:effectLst/>
                <a:uLnTx/>
                <a:uFillTx/>
                <a:latin typeface="Calibri" panose="020F0502020204030204"/>
                <a:ea typeface="+mn-ea"/>
                <a:cs typeface="+mn-cs"/>
              </a:rPr>
              <a:t>Più la differenza di pressione è accentuata (pendio barico), più il vento spirerà velocemente</a:t>
            </a:r>
          </a:p>
        </p:txBody>
      </p:sp>
      <p:sp>
        <p:nvSpPr>
          <p:cNvPr id="3" name="CasellaDiTesto 2">
            <a:extLst>
              <a:ext uri="{FF2B5EF4-FFF2-40B4-BE49-F238E27FC236}">
                <a16:creationId xmlns:a16="http://schemas.microsoft.com/office/drawing/2014/main" id="{85EFBE4B-7AA2-768A-A248-CA8C4C98BBFA}"/>
              </a:ext>
            </a:extLst>
          </p:cNvPr>
          <p:cNvSpPr txBox="1"/>
          <p:nvPr/>
        </p:nvSpPr>
        <p:spPr>
          <a:xfrm>
            <a:off x="7716059" y="4886545"/>
            <a:ext cx="5196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4" name="CasellaDiTesto 3">
            <a:extLst>
              <a:ext uri="{FF2B5EF4-FFF2-40B4-BE49-F238E27FC236}">
                <a16:creationId xmlns:a16="http://schemas.microsoft.com/office/drawing/2014/main" id="{B2F7329A-3C5B-7266-27B6-B4CF2A5F0572}"/>
              </a:ext>
            </a:extLst>
          </p:cNvPr>
          <p:cNvSpPr txBox="1"/>
          <p:nvPr/>
        </p:nvSpPr>
        <p:spPr>
          <a:xfrm>
            <a:off x="3843922" y="1214844"/>
            <a:ext cx="60465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34047A-E8AF-9B89-C176-9AA608CA6599}"/>
              </a:ext>
            </a:extLst>
          </p:cNvPr>
          <p:cNvSpPr>
            <a:spLocks noGrp="1"/>
          </p:cNvSpPr>
          <p:nvPr>
            <p:ph type="title"/>
          </p:nvPr>
        </p:nvSpPr>
        <p:spPr/>
        <p:txBody>
          <a:bodyPr/>
          <a:lstStyle/>
          <a:p>
            <a:r>
              <a:rPr lang="it-IT" dirty="0"/>
              <a:t>Più le isobare sono fitte, più il vento è forte</a:t>
            </a:r>
          </a:p>
        </p:txBody>
      </p:sp>
      <p:pic>
        <p:nvPicPr>
          <p:cNvPr id="4" name="Immagine 3">
            <a:extLst>
              <a:ext uri="{FF2B5EF4-FFF2-40B4-BE49-F238E27FC236}">
                <a16:creationId xmlns:a16="http://schemas.microsoft.com/office/drawing/2014/main" id="{5F15D5A5-327B-6769-4300-640EA1016E23}"/>
              </a:ext>
            </a:extLst>
          </p:cNvPr>
          <p:cNvPicPr>
            <a:picLocks noChangeAspect="1"/>
          </p:cNvPicPr>
          <p:nvPr/>
        </p:nvPicPr>
        <p:blipFill>
          <a:blip r:embed="rId2"/>
          <a:stretch>
            <a:fillRect/>
          </a:stretch>
        </p:blipFill>
        <p:spPr>
          <a:xfrm>
            <a:off x="2376960" y="1392382"/>
            <a:ext cx="7154967" cy="5253182"/>
          </a:xfrm>
          <a:prstGeom prst="rect">
            <a:avLst/>
          </a:prstGeom>
        </p:spPr>
      </p:pic>
    </p:spTree>
    <p:extLst>
      <p:ext uri="{BB962C8B-B14F-4D97-AF65-F5344CB8AC3E}">
        <p14:creationId xmlns:p14="http://schemas.microsoft.com/office/powerpoint/2010/main" val="2503034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950FC3F-4D54-C222-2681-009FE0D2F272}"/>
              </a:ext>
            </a:extLst>
          </p:cNvPr>
          <p:cNvSpPr>
            <a:spLocks noGrp="1" noChangeArrowheads="1"/>
          </p:cNvSpPr>
          <p:nvPr>
            <p:ph type="ctrTitle"/>
          </p:nvPr>
        </p:nvSpPr>
        <p:spPr>
          <a:xfrm>
            <a:off x="3287713" y="260351"/>
            <a:ext cx="5111750" cy="720725"/>
          </a:xfrm>
        </p:spPr>
        <p:txBody>
          <a:bodyPr anchor="ctr"/>
          <a:lstStyle/>
          <a:p>
            <a:r>
              <a:rPr lang="it-IT" altLang="it-IT" sz="4000"/>
              <a:t>Forza di Coriolis</a:t>
            </a:r>
          </a:p>
        </p:txBody>
      </p:sp>
      <p:pic>
        <p:nvPicPr>
          <p:cNvPr id="26627" name="Picture 3">
            <a:extLst>
              <a:ext uri="{FF2B5EF4-FFF2-40B4-BE49-F238E27FC236}">
                <a16:creationId xmlns:a16="http://schemas.microsoft.com/office/drawing/2014/main" id="{7DAA49AA-48CC-0E5A-D4C5-DDA03F4BB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851" y="260350"/>
            <a:ext cx="1363663" cy="1728788"/>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a:extLst>
              <a:ext uri="{FF2B5EF4-FFF2-40B4-BE49-F238E27FC236}">
                <a16:creationId xmlns:a16="http://schemas.microsoft.com/office/drawing/2014/main" id="{D67BA4DA-F47A-6D22-578E-530610665A0D}"/>
              </a:ext>
            </a:extLst>
          </p:cNvPr>
          <p:cNvSpPr txBox="1">
            <a:spLocks noChangeArrowheads="1"/>
          </p:cNvSpPr>
          <p:nvPr/>
        </p:nvSpPr>
        <p:spPr bwMode="auto">
          <a:xfrm>
            <a:off x="8375650" y="2060576"/>
            <a:ext cx="1985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a:ln>
                  <a:noFill/>
                </a:ln>
                <a:solidFill>
                  <a:prstClr val="black"/>
                </a:solidFill>
                <a:effectLst/>
                <a:uLnTx/>
                <a:uFillTx/>
                <a:latin typeface="Calibri" panose="020F0502020204030204"/>
                <a:ea typeface="+mn-ea"/>
                <a:cs typeface="+mn-cs"/>
              </a:rPr>
              <a:t>Gaspard Gustave De Coriolis</a:t>
            </a:r>
          </a:p>
        </p:txBody>
      </p:sp>
      <p:sp>
        <p:nvSpPr>
          <p:cNvPr id="26629" name="Text Box 5">
            <a:extLst>
              <a:ext uri="{FF2B5EF4-FFF2-40B4-BE49-F238E27FC236}">
                <a16:creationId xmlns:a16="http://schemas.microsoft.com/office/drawing/2014/main" id="{CCD01B79-ECCE-FCF3-C838-9AFC5E3BBAAE}"/>
              </a:ext>
            </a:extLst>
          </p:cNvPr>
          <p:cNvSpPr txBox="1">
            <a:spLocks noChangeArrowheads="1"/>
          </p:cNvSpPr>
          <p:nvPr/>
        </p:nvSpPr>
        <p:spPr bwMode="auto">
          <a:xfrm>
            <a:off x="1703388" y="1268414"/>
            <a:ext cx="5987858" cy="1200329"/>
          </a:xfrm>
          <a:prstGeom prst="rect">
            <a:avLst/>
          </a:prstGeom>
          <a:solidFill>
            <a:schemeClr val="accent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Ogni particella di aria, che si muova liberamente in atmosfera,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viene deviata verso destra (nell’emisfero boreale) e verso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sinistra (nell’emisfero australe) da una forza direttamente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Proporzionale alla velocità della particella </a:t>
            </a:r>
            <a:r>
              <a:rPr kumimoji="0" lang="it-IT" altLang="it-IT" sz="1800" b="1" i="0" u="none" strike="noStrike" kern="1200" cap="none" spc="0" normalizeH="0" baseline="0" noProof="0">
                <a:ln>
                  <a:noFill/>
                </a:ln>
                <a:solidFill>
                  <a:prstClr val="black"/>
                </a:solidFill>
                <a:effectLst/>
                <a:uLnTx/>
                <a:uFillTx/>
                <a:latin typeface="Calibri" panose="020F0502020204030204"/>
                <a:ea typeface="+mn-ea"/>
                <a:cs typeface="+mn-cs"/>
              </a:rPr>
              <a:t>(Forza di Coriolis)</a:t>
            </a:r>
          </a:p>
        </p:txBody>
      </p:sp>
      <p:pic>
        <p:nvPicPr>
          <p:cNvPr id="26630" name="Picture 6">
            <a:extLst>
              <a:ext uri="{FF2B5EF4-FFF2-40B4-BE49-F238E27FC236}">
                <a16:creationId xmlns:a16="http://schemas.microsoft.com/office/drawing/2014/main" id="{43A89939-3969-8882-66B6-EA3862ABF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2636838"/>
            <a:ext cx="4679950" cy="3509962"/>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a:extLst>
              <a:ext uri="{FF2B5EF4-FFF2-40B4-BE49-F238E27FC236}">
                <a16:creationId xmlns:a16="http://schemas.microsoft.com/office/drawing/2014/main" id="{0ACC338D-4A12-A744-7C46-4B5538503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264" y="2708276"/>
            <a:ext cx="3868737" cy="4149725"/>
          </a:xfrm>
          <a:prstGeom prst="rect">
            <a:avLst/>
          </a:prstGeom>
          <a:solidFill>
            <a:schemeClr val="folHlink"/>
          </a:solidFill>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0EEA847-8664-CDAE-3B81-5A83AA3CB5A4}"/>
              </a:ext>
            </a:extLst>
          </p:cNvPr>
          <p:cNvSpPr>
            <a:spLocks noGrp="1" noChangeArrowheads="1"/>
          </p:cNvSpPr>
          <p:nvPr>
            <p:ph type="title"/>
          </p:nvPr>
        </p:nvSpPr>
        <p:spPr/>
        <p:txBody>
          <a:bodyPr>
            <a:normAutofit fontScale="90000"/>
          </a:bodyPr>
          <a:lstStyle/>
          <a:p>
            <a:r>
              <a:rPr lang="it-IT" altLang="it-IT" sz="4800" b="1"/>
              <a:t>Anticicloni </a:t>
            </a:r>
            <a:br>
              <a:rPr lang="it-IT" altLang="it-IT" sz="4800" b="1"/>
            </a:br>
            <a:r>
              <a:rPr lang="it-IT" altLang="it-IT" sz="4800" b="1"/>
              <a:t>(= zone di alta pressione)</a:t>
            </a:r>
          </a:p>
        </p:txBody>
      </p:sp>
      <p:sp>
        <p:nvSpPr>
          <p:cNvPr id="27652" name="Oval 4">
            <a:extLst>
              <a:ext uri="{FF2B5EF4-FFF2-40B4-BE49-F238E27FC236}">
                <a16:creationId xmlns:a16="http://schemas.microsoft.com/office/drawing/2014/main" id="{9FD0CFBB-473D-847A-CAC1-E44492DE127B}"/>
              </a:ext>
            </a:extLst>
          </p:cNvPr>
          <p:cNvSpPr>
            <a:spLocks noChangeArrowheads="1"/>
          </p:cNvSpPr>
          <p:nvPr/>
        </p:nvSpPr>
        <p:spPr bwMode="auto">
          <a:xfrm>
            <a:off x="4943476" y="3862389"/>
            <a:ext cx="1871663" cy="17287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53" name="Oval 5">
            <a:extLst>
              <a:ext uri="{FF2B5EF4-FFF2-40B4-BE49-F238E27FC236}">
                <a16:creationId xmlns:a16="http://schemas.microsoft.com/office/drawing/2014/main" id="{C7CB886C-2242-A8CE-AF4A-89BF1ABDE0B8}"/>
              </a:ext>
            </a:extLst>
          </p:cNvPr>
          <p:cNvSpPr>
            <a:spLocks noChangeArrowheads="1"/>
          </p:cNvSpPr>
          <p:nvPr/>
        </p:nvSpPr>
        <p:spPr bwMode="auto">
          <a:xfrm>
            <a:off x="4440238" y="3429000"/>
            <a:ext cx="2952750" cy="25923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54" name="Oval 6">
            <a:extLst>
              <a:ext uri="{FF2B5EF4-FFF2-40B4-BE49-F238E27FC236}">
                <a16:creationId xmlns:a16="http://schemas.microsoft.com/office/drawing/2014/main" id="{EA77DF44-0A4F-06D4-4B8F-26C30DECC6AC}"/>
              </a:ext>
            </a:extLst>
          </p:cNvPr>
          <p:cNvSpPr>
            <a:spLocks noChangeArrowheads="1"/>
          </p:cNvSpPr>
          <p:nvPr/>
        </p:nvSpPr>
        <p:spPr bwMode="auto">
          <a:xfrm>
            <a:off x="3792538" y="2781301"/>
            <a:ext cx="4248150" cy="38893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55" name="AutoShape 7">
            <a:extLst>
              <a:ext uri="{FF2B5EF4-FFF2-40B4-BE49-F238E27FC236}">
                <a16:creationId xmlns:a16="http://schemas.microsoft.com/office/drawing/2014/main" id="{17B8C2DB-6D39-EEB4-9A74-00C1562D8377}"/>
              </a:ext>
            </a:extLst>
          </p:cNvPr>
          <p:cNvSpPr>
            <a:spLocks noChangeArrowheads="1"/>
          </p:cNvSpPr>
          <p:nvPr/>
        </p:nvSpPr>
        <p:spPr bwMode="auto">
          <a:xfrm rot="16200000">
            <a:off x="4733132" y="2631282"/>
            <a:ext cx="2333625" cy="1049338"/>
          </a:xfrm>
          <a:prstGeom prst="rightArrow">
            <a:avLst>
              <a:gd name="adj1" fmla="val 50000"/>
              <a:gd name="adj2" fmla="val 55598"/>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56" name="AutoShape 8">
            <a:extLst>
              <a:ext uri="{FF2B5EF4-FFF2-40B4-BE49-F238E27FC236}">
                <a16:creationId xmlns:a16="http://schemas.microsoft.com/office/drawing/2014/main" id="{760D9BCB-4F72-4DE2-C664-20ACCCA2F572}"/>
              </a:ext>
            </a:extLst>
          </p:cNvPr>
          <p:cNvSpPr>
            <a:spLocks noChangeArrowheads="1"/>
          </p:cNvSpPr>
          <p:nvPr/>
        </p:nvSpPr>
        <p:spPr bwMode="auto">
          <a:xfrm>
            <a:off x="5664201" y="2349500"/>
            <a:ext cx="2232025" cy="19431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A4C7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57" name="Text Box 9">
            <a:extLst>
              <a:ext uri="{FF2B5EF4-FFF2-40B4-BE49-F238E27FC236}">
                <a16:creationId xmlns:a16="http://schemas.microsoft.com/office/drawing/2014/main" id="{C2433268-E315-F648-D311-D9DC1D13F551}"/>
              </a:ext>
            </a:extLst>
          </p:cNvPr>
          <p:cNvSpPr txBox="1">
            <a:spLocks noChangeArrowheads="1"/>
          </p:cNvSpPr>
          <p:nvPr/>
        </p:nvSpPr>
        <p:spPr bwMode="auto">
          <a:xfrm>
            <a:off x="1971675" y="2028825"/>
            <a:ext cx="25966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0" i="0" u="none" strike="noStrike" kern="1200" cap="none" spc="0" normalizeH="0" baseline="0" noProof="0">
                <a:ln>
                  <a:noFill/>
                </a:ln>
                <a:solidFill>
                  <a:prstClr val="black"/>
                </a:solidFill>
                <a:effectLst/>
                <a:uLnTx/>
                <a:uFillTx/>
                <a:latin typeface="Calibri" panose="020F0502020204030204"/>
                <a:ea typeface="+mn-ea"/>
                <a:cs typeface="+mn-cs"/>
              </a:rPr>
              <a:t>L’aria fuoriesce…</a:t>
            </a:r>
          </a:p>
        </p:txBody>
      </p:sp>
      <p:sp>
        <p:nvSpPr>
          <p:cNvPr id="27658" name="Text Box 10">
            <a:extLst>
              <a:ext uri="{FF2B5EF4-FFF2-40B4-BE49-F238E27FC236}">
                <a16:creationId xmlns:a16="http://schemas.microsoft.com/office/drawing/2014/main" id="{CA678391-7648-ADA9-3443-00C2EE9969A2}"/>
              </a:ext>
            </a:extLst>
          </p:cNvPr>
          <p:cNvSpPr txBox="1">
            <a:spLocks noChangeArrowheads="1"/>
          </p:cNvSpPr>
          <p:nvPr/>
        </p:nvSpPr>
        <p:spPr bwMode="auto">
          <a:xfrm>
            <a:off x="6600826" y="1531938"/>
            <a:ext cx="36061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000" b="1" i="0" u="none" strike="noStrike" kern="1200" cap="none" spc="0" normalizeH="0" baseline="0" noProof="0">
                <a:ln>
                  <a:noFill/>
                </a:ln>
                <a:solidFill>
                  <a:prstClr val="black"/>
                </a:solidFill>
                <a:effectLst/>
                <a:uLnTx/>
                <a:uFillTx/>
                <a:latin typeface="Calibri" panose="020F0502020204030204"/>
                <a:ea typeface="+mn-ea"/>
                <a:cs typeface="+mn-cs"/>
              </a:rPr>
              <a:t>… ma viene deviata verso destra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000" b="1" i="0" u="none" strike="noStrike" kern="1200" cap="none" spc="0" normalizeH="0" baseline="0" noProof="0">
                <a:ln>
                  <a:noFill/>
                </a:ln>
                <a:solidFill>
                  <a:prstClr val="black"/>
                </a:solidFill>
                <a:effectLst/>
                <a:uLnTx/>
                <a:uFillTx/>
                <a:latin typeface="Calibri" panose="020F0502020204030204"/>
                <a:ea typeface="+mn-ea"/>
                <a:cs typeface="+mn-cs"/>
              </a:rPr>
              <a:t>(nell’emisfero boreale)</a:t>
            </a:r>
          </a:p>
        </p:txBody>
      </p:sp>
      <p:sp>
        <p:nvSpPr>
          <p:cNvPr id="27660" name="AutoShape 12">
            <a:extLst>
              <a:ext uri="{FF2B5EF4-FFF2-40B4-BE49-F238E27FC236}">
                <a16:creationId xmlns:a16="http://schemas.microsoft.com/office/drawing/2014/main" id="{F68AF6E6-E198-E424-F683-C117C4B89C44}"/>
              </a:ext>
            </a:extLst>
          </p:cNvPr>
          <p:cNvSpPr>
            <a:spLocks noChangeArrowheads="1"/>
          </p:cNvSpPr>
          <p:nvPr/>
        </p:nvSpPr>
        <p:spPr bwMode="auto">
          <a:xfrm rot="16200000">
            <a:off x="2998788" y="3717925"/>
            <a:ext cx="2665412" cy="1944688"/>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61" name="AutoShape 13">
            <a:extLst>
              <a:ext uri="{FF2B5EF4-FFF2-40B4-BE49-F238E27FC236}">
                <a16:creationId xmlns:a16="http://schemas.microsoft.com/office/drawing/2014/main" id="{484A384F-290E-9E4F-7CF2-88DA3400565B}"/>
              </a:ext>
            </a:extLst>
          </p:cNvPr>
          <p:cNvSpPr>
            <a:spLocks noChangeArrowheads="1"/>
          </p:cNvSpPr>
          <p:nvPr/>
        </p:nvSpPr>
        <p:spPr bwMode="auto">
          <a:xfrm rot="5400000">
            <a:off x="6167438" y="3933825"/>
            <a:ext cx="2665412" cy="1944688"/>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62" name="Text Box 14">
            <a:extLst>
              <a:ext uri="{FF2B5EF4-FFF2-40B4-BE49-F238E27FC236}">
                <a16:creationId xmlns:a16="http://schemas.microsoft.com/office/drawing/2014/main" id="{AE8AFBC4-995D-D56A-24FF-30F608307AA1}"/>
              </a:ext>
            </a:extLst>
          </p:cNvPr>
          <p:cNvSpPr txBox="1">
            <a:spLocks noChangeArrowheads="1"/>
          </p:cNvSpPr>
          <p:nvPr/>
        </p:nvSpPr>
        <p:spPr bwMode="auto">
          <a:xfrm>
            <a:off x="8228014" y="3284538"/>
            <a:ext cx="212429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e assume 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senso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di rotazione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orario</a:t>
            </a:r>
          </a:p>
        </p:txBody>
      </p:sp>
      <p:sp>
        <p:nvSpPr>
          <p:cNvPr id="27663" name="Text Box 15">
            <a:extLst>
              <a:ext uri="{FF2B5EF4-FFF2-40B4-BE49-F238E27FC236}">
                <a16:creationId xmlns:a16="http://schemas.microsoft.com/office/drawing/2014/main" id="{54058846-C335-6594-1F99-1723EC7378F1}"/>
              </a:ext>
            </a:extLst>
          </p:cNvPr>
          <p:cNvSpPr txBox="1">
            <a:spLocks noChangeArrowheads="1"/>
          </p:cNvSpPr>
          <p:nvPr/>
        </p:nvSpPr>
        <p:spPr bwMode="auto">
          <a:xfrm>
            <a:off x="5303838" y="3789364"/>
            <a:ext cx="122396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0000" b="0" i="0" u="none" strike="noStrike" kern="1200" cap="none" spc="0" normalizeH="0" baseline="0" noProof="0">
                <a:ln>
                  <a:noFill/>
                </a:ln>
                <a:solidFill>
                  <a:prstClr val="black"/>
                </a:solidFill>
                <a:effectLst/>
                <a:uLnTx/>
                <a:uFillTx/>
                <a:latin typeface="Calibri" panose="020F0502020204030204"/>
                <a:ea typeface="+mn-ea"/>
                <a:cs typeface="+mn-cs"/>
              </a:rPr>
              <a: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ACBFC9A6-FA1D-2684-C3B9-9E69D7DEF8A5}"/>
              </a:ext>
            </a:extLst>
          </p:cNvPr>
          <p:cNvSpPr>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4800" b="1" i="0" u="none" strike="noStrike" kern="1200" cap="none" spc="0" normalizeH="0" baseline="0" noProof="0">
                <a:ln>
                  <a:noFill/>
                </a:ln>
                <a:solidFill>
                  <a:srgbClr val="44546A"/>
                </a:solidFill>
                <a:effectLst/>
                <a:uLnTx/>
                <a:uFillTx/>
                <a:latin typeface="Arial" panose="020B0604020202020204" pitchFamily="34" charset="0"/>
                <a:ea typeface="+mn-ea"/>
                <a:cs typeface="+mn-cs"/>
              </a:rPr>
              <a:t>Cicloni </a:t>
            </a:r>
            <a:br>
              <a:rPr kumimoji="0" lang="it-IT" altLang="it-IT" sz="4800" b="1" i="0" u="none" strike="noStrike" kern="1200" cap="none" spc="0" normalizeH="0" baseline="0" noProof="0">
                <a:ln>
                  <a:noFill/>
                </a:ln>
                <a:solidFill>
                  <a:srgbClr val="44546A"/>
                </a:solidFill>
                <a:effectLst/>
                <a:uLnTx/>
                <a:uFillTx/>
                <a:latin typeface="Arial" panose="020B0604020202020204" pitchFamily="34" charset="0"/>
                <a:ea typeface="+mn-ea"/>
                <a:cs typeface="+mn-cs"/>
              </a:rPr>
            </a:br>
            <a:r>
              <a:rPr kumimoji="0" lang="it-IT" altLang="it-IT" sz="4800" b="1" i="0" u="none" strike="noStrike" kern="1200" cap="none" spc="0" normalizeH="0" baseline="0" noProof="0">
                <a:ln>
                  <a:noFill/>
                </a:ln>
                <a:solidFill>
                  <a:srgbClr val="44546A"/>
                </a:solidFill>
                <a:effectLst/>
                <a:uLnTx/>
                <a:uFillTx/>
                <a:latin typeface="Arial" panose="020B0604020202020204" pitchFamily="34" charset="0"/>
                <a:ea typeface="+mn-ea"/>
                <a:cs typeface="+mn-cs"/>
              </a:rPr>
              <a:t>(= zone di bassa pressione)</a:t>
            </a:r>
          </a:p>
        </p:txBody>
      </p:sp>
      <p:sp>
        <p:nvSpPr>
          <p:cNvPr id="28677" name="Oval 5">
            <a:extLst>
              <a:ext uri="{FF2B5EF4-FFF2-40B4-BE49-F238E27FC236}">
                <a16:creationId xmlns:a16="http://schemas.microsoft.com/office/drawing/2014/main" id="{9B7E47BC-A912-01A4-91CD-3E852D554CCA}"/>
              </a:ext>
            </a:extLst>
          </p:cNvPr>
          <p:cNvSpPr>
            <a:spLocks noChangeArrowheads="1"/>
          </p:cNvSpPr>
          <p:nvPr/>
        </p:nvSpPr>
        <p:spPr bwMode="auto">
          <a:xfrm>
            <a:off x="4943476" y="2838450"/>
            <a:ext cx="1871663" cy="17287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8" name="Oval 6">
            <a:extLst>
              <a:ext uri="{FF2B5EF4-FFF2-40B4-BE49-F238E27FC236}">
                <a16:creationId xmlns:a16="http://schemas.microsoft.com/office/drawing/2014/main" id="{C1FEE841-D0ED-DCEF-5399-800F10DBB1F1}"/>
              </a:ext>
            </a:extLst>
          </p:cNvPr>
          <p:cNvSpPr>
            <a:spLocks noChangeArrowheads="1"/>
          </p:cNvSpPr>
          <p:nvPr/>
        </p:nvSpPr>
        <p:spPr bwMode="auto">
          <a:xfrm>
            <a:off x="4440238" y="2405064"/>
            <a:ext cx="2952750" cy="25923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9" name="Oval 7">
            <a:extLst>
              <a:ext uri="{FF2B5EF4-FFF2-40B4-BE49-F238E27FC236}">
                <a16:creationId xmlns:a16="http://schemas.microsoft.com/office/drawing/2014/main" id="{F4C21A38-5887-4A25-7755-BC2FEDC0A4BE}"/>
              </a:ext>
            </a:extLst>
          </p:cNvPr>
          <p:cNvSpPr>
            <a:spLocks noChangeArrowheads="1"/>
          </p:cNvSpPr>
          <p:nvPr/>
        </p:nvSpPr>
        <p:spPr bwMode="auto">
          <a:xfrm>
            <a:off x="3792538" y="1757364"/>
            <a:ext cx="4248150" cy="38893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0" name="AutoShape 8">
            <a:extLst>
              <a:ext uri="{FF2B5EF4-FFF2-40B4-BE49-F238E27FC236}">
                <a16:creationId xmlns:a16="http://schemas.microsoft.com/office/drawing/2014/main" id="{4D628DA6-BD0F-0367-FD14-571B85A458FE}"/>
              </a:ext>
            </a:extLst>
          </p:cNvPr>
          <p:cNvSpPr>
            <a:spLocks noChangeArrowheads="1"/>
          </p:cNvSpPr>
          <p:nvPr/>
        </p:nvSpPr>
        <p:spPr bwMode="auto">
          <a:xfrm rot="16200000">
            <a:off x="4590257" y="4718844"/>
            <a:ext cx="2333625" cy="1049338"/>
          </a:xfrm>
          <a:prstGeom prst="rightArrow">
            <a:avLst>
              <a:gd name="adj1" fmla="val 50000"/>
              <a:gd name="adj2" fmla="val 55598"/>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1" name="AutoShape 9">
            <a:extLst>
              <a:ext uri="{FF2B5EF4-FFF2-40B4-BE49-F238E27FC236}">
                <a16:creationId xmlns:a16="http://schemas.microsoft.com/office/drawing/2014/main" id="{EC72401B-4702-80A9-2007-55F43B745F65}"/>
              </a:ext>
            </a:extLst>
          </p:cNvPr>
          <p:cNvSpPr>
            <a:spLocks noChangeArrowheads="1"/>
          </p:cNvSpPr>
          <p:nvPr/>
        </p:nvSpPr>
        <p:spPr bwMode="auto">
          <a:xfrm rot="10800000" flipH="1" flipV="1">
            <a:off x="5448301" y="4508500"/>
            <a:ext cx="2232025" cy="19431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A4C7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2" name="Text Box 10">
            <a:extLst>
              <a:ext uri="{FF2B5EF4-FFF2-40B4-BE49-F238E27FC236}">
                <a16:creationId xmlns:a16="http://schemas.microsoft.com/office/drawing/2014/main" id="{F26C60C8-C6EB-F270-B125-721C25357BD1}"/>
              </a:ext>
            </a:extLst>
          </p:cNvPr>
          <p:cNvSpPr txBox="1">
            <a:spLocks noChangeArrowheads="1"/>
          </p:cNvSpPr>
          <p:nvPr/>
        </p:nvSpPr>
        <p:spPr bwMode="auto">
          <a:xfrm>
            <a:off x="2855913" y="6021388"/>
            <a:ext cx="20264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0" i="0" u="none" strike="noStrike" kern="1200" cap="none" spc="0" normalizeH="0" baseline="0" noProof="0">
                <a:ln>
                  <a:noFill/>
                </a:ln>
                <a:solidFill>
                  <a:prstClr val="black"/>
                </a:solidFill>
                <a:effectLst/>
                <a:uLnTx/>
                <a:uFillTx/>
                <a:latin typeface="Calibri" panose="020F0502020204030204"/>
                <a:ea typeface="+mn-ea"/>
                <a:cs typeface="+mn-cs"/>
              </a:rPr>
              <a:t>L’aria entra…</a:t>
            </a:r>
          </a:p>
        </p:txBody>
      </p:sp>
      <p:sp>
        <p:nvSpPr>
          <p:cNvPr id="28683" name="Text Box 11">
            <a:extLst>
              <a:ext uri="{FF2B5EF4-FFF2-40B4-BE49-F238E27FC236}">
                <a16:creationId xmlns:a16="http://schemas.microsoft.com/office/drawing/2014/main" id="{F2896739-BC68-F41D-0861-F2B454627DDA}"/>
              </a:ext>
            </a:extLst>
          </p:cNvPr>
          <p:cNvSpPr txBox="1">
            <a:spLocks noChangeArrowheads="1"/>
          </p:cNvSpPr>
          <p:nvPr/>
        </p:nvSpPr>
        <p:spPr bwMode="auto">
          <a:xfrm>
            <a:off x="6383339" y="5734051"/>
            <a:ext cx="4117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000" b="1" i="0" u="none" strike="noStrike" kern="1200" cap="none" spc="0" normalizeH="0" baseline="0" noProof="0">
                <a:ln>
                  <a:noFill/>
                </a:ln>
                <a:solidFill>
                  <a:prstClr val="black"/>
                </a:solidFill>
                <a:effectLst/>
                <a:uLnTx/>
                <a:uFillTx/>
                <a:latin typeface="Calibri" panose="020F0502020204030204"/>
                <a:ea typeface="+mn-ea"/>
                <a:cs typeface="+mn-cs"/>
              </a:rPr>
              <a:t>… ma viene deviata verso destra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000" b="1" i="0" u="none" strike="noStrike" kern="1200" cap="none" spc="0" normalizeH="0" baseline="0" noProof="0">
                <a:ln>
                  <a:noFill/>
                </a:ln>
                <a:solidFill>
                  <a:prstClr val="black"/>
                </a:solidFill>
                <a:effectLst/>
                <a:uLnTx/>
                <a:uFillTx/>
                <a:latin typeface="Calibri" panose="020F0502020204030204"/>
                <a:ea typeface="+mn-ea"/>
                <a:cs typeface="+mn-cs"/>
              </a:rPr>
              <a:t>(nell’emisfero boreale)</a:t>
            </a:r>
          </a:p>
        </p:txBody>
      </p:sp>
      <p:sp>
        <p:nvSpPr>
          <p:cNvPr id="28684" name="AutoShape 12">
            <a:extLst>
              <a:ext uri="{FF2B5EF4-FFF2-40B4-BE49-F238E27FC236}">
                <a16:creationId xmlns:a16="http://schemas.microsoft.com/office/drawing/2014/main" id="{DBE56E9E-7BEE-8C01-1DA0-2505DB35D189}"/>
              </a:ext>
            </a:extLst>
          </p:cNvPr>
          <p:cNvSpPr>
            <a:spLocks noChangeArrowheads="1"/>
          </p:cNvSpPr>
          <p:nvPr/>
        </p:nvSpPr>
        <p:spPr bwMode="auto">
          <a:xfrm rot="16200000" flipH="1">
            <a:off x="3143251" y="2709864"/>
            <a:ext cx="2665413" cy="1944687"/>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5" name="AutoShape 13">
            <a:extLst>
              <a:ext uri="{FF2B5EF4-FFF2-40B4-BE49-F238E27FC236}">
                <a16:creationId xmlns:a16="http://schemas.microsoft.com/office/drawing/2014/main" id="{B4E9093E-1B1F-C225-8E1A-ACDF0D338A0C}"/>
              </a:ext>
            </a:extLst>
          </p:cNvPr>
          <p:cNvSpPr>
            <a:spLocks noChangeArrowheads="1"/>
          </p:cNvSpPr>
          <p:nvPr/>
        </p:nvSpPr>
        <p:spPr bwMode="auto">
          <a:xfrm rot="5400000" flipH="1">
            <a:off x="6383338" y="2781300"/>
            <a:ext cx="2665412" cy="1944688"/>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86" name="Text Box 14">
            <a:extLst>
              <a:ext uri="{FF2B5EF4-FFF2-40B4-BE49-F238E27FC236}">
                <a16:creationId xmlns:a16="http://schemas.microsoft.com/office/drawing/2014/main" id="{EB0628DA-D649-4F67-F4A7-D19831C218FA}"/>
              </a:ext>
            </a:extLst>
          </p:cNvPr>
          <p:cNvSpPr txBox="1">
            <a:spLocks noChangeArrowheads="1"/>
          </p:cNvSpPr>
          <p:nvPr/>
        </p:nvSpPr>
        <p:spPr bwMode="auto">
          <a:xfrm>
            <a:off x="8228014" y="1557338"/>
            <a:ext cx="212429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e assume 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senso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di rotazione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a:ln>
                  <a:noFill/>
                </a:ln>
                <a:solidFill>
                  <a:prstClr val="black"/>
                </a:solidFill>
                <a:effectLst/>
                <a:uLnTx/>
                <a:uFillTx/>
                <a:latin typeface="Calibri" panose="020F0502020204030204"/>
                <a:ea typeface="+mn-ea"/>
                <a:cs typeface="+mn-cs"/>
              </a:rPr>
              <a:t>antiorario</a:t>
            </a:r>
          </a:p>
        </p:txBody>
      </p:sp>
      <p:sp>
        <p:nvSpPr>
          <p:cNvPr id="28687" name="Text Box 15">
            <a:extLst>
              <a:ext uri="{FF2B5EF4-FFF2-40B4-BE49-F238E27FC236}">
                <a16:creationId xmlns:a16="http://schemas.microsoft.com/office/drawing/2014/main" id="{94AED341-F86A-86A7-8E4B-5F75A0E64A87}"/>
              </a:ext>
            </a:extLst>
          </p:cNvPr>
          <p:cNvSpPr txBox="1">
            <a:spLocks noChangeArrowheads="1"/>
          </p:cNvSpPr>
          <p:nvPr/>
        </p:nvSpPr>
        <p:spPr bwMode="auto">
          <a:xfrm>
            <a:off x="5303838" y="2765426"/>
            <a:ext cx="122396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0000" b="0" i="0" u="none" strike="noStrike" kern="1200" cap="none" spc="0" normalizeH="0" baseline="0" noProof="0">
                <a:ln>
                  <a:noFill/>
                </a:ln>
                <a:solidFill>
                  <a:prstClr val="black"/>
                </a:solidFill>
                <a:effectLst/>
                <a:uLnTx/>
                <a:uFillTx/>
                <a:latin typeface="Calibri" panose="020F0502020204030204"/>
                <a:ea typeface="+mn-ea"/>
                <a:cs typeface="+mn-cs"/>
              </a:rPr>
              <a:t>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3E260257-E0DC-69CD-DEF5-DED226A2D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03" t="8333" r="11282" b="23746"/>
          <a:stretch>
            <a:fillRect/>
          </a:stretch>
        </p:blipFill>
        <p:spPr bwMode="auto">
          <a:xfrm>
            <a:off x="1524000" y="1"/>
            <a:ext cx="9144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181251" name="Line 3">
            <a:extLst>
              <a:ext uri="{FF2B5EF4-FFF2-40B4-BE49-F238E27FC236}">
                <a16:creationId xmlns:a16="http://schemas.microsoft.com/office/drawing/2014/main" id="{73D230F5-2A10-5605-FFF1-D5FC576DB595}"/>
              </a:ext>
            </a:extLst>
          </p:cNvPr>
          <p:cNvSpPr>
            <a:spLocks noChangeShapeType="1"/>
          </p:cNvSpPr>
          <p:nvPr/>
        </p:nvSpPr>
        <p:spPr bwMode="auto">
          <a:xfrm flipV="1">
            <a:off x="4656138" y="5516564"/>
            <a:ext cx="1079500" cy="649287"/>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2" name="Line 4">
            <a:extLst>
              <a:ext uri="{FF2B5EF4-FFF2-40B4-BE49-F238E27FC236}">
                <a16:creationId xmlns:a16="http://schemas.microsoft.com/office/drawing/2014/main" id="{1832A6B4-ED89-785E-143A-6C0727A6BEE6}"/>
              </a:ext>
            </a:extLst>
          </p:cNvPr>
          <p:cNvSpPr>
            <a:spLocks noChangeShapeType="1"/>
          </p:cNvSpPr>
          <p:nvPr/>
        </p:nvSpPr>
        <p:spPr bwMode="auto">
          <a:xfrm flipV="1">
            <a:off x="5664201" y="4652963"/>
            <a:ext cx="360363" cy="792162"/>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3" name="Line 5">
            <a:extLst>
              <a:ext uri="{FF2B5EF4-FFF2-40B4-BE49-F238E27FC236}">
                <a16:creationId xmlns:a16="http://schemas.microsoft.com/office/drawing/2014/main" id="{F35DC877-C661-2B88-CBFA-560825B0C05D}"/>
              </a:ext>
            </a:extLst>
          </p:cNvPr>
          <p:cNvSpPr>
            <a:spLocks noChangeShapeType="1"/>
          </p:cNvSpPr>
          <p:nvPr/>
        </p:nvSpPr>
        <p:spPr bwMode="auto">
          <a:xfrm flipV="1">
            <a:off x="3719514" y="5300663"/>
            <a:ext cx="1150937" cy="215900"/>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4" name="Line 6">
            <a:extLst>
              <a:ext uri="{FF2B5EF4-FFF2-40B4-BE49-F238E27FC236}">
                <a16:creationId xmlns:a16="http://schemas.microsoft.com/office/drawing/2014/main" id="{677E3F35-3B51-BC78-8617-22147D96AD15}"/>
              </a:ext>
            </a:extLst>
          </p:cNvPr>
          <p:cNvSpPr>
            <a:spLocks noChangeShapeType="1"/>
          </p:cNvSpPr>
          <p:nvPr/>
        </p:nvSpPr>
        <p:spPr bwMode="auto">
          <a:xfrm flipH="1" flipV="1">
            <a:off x="5448300" y="3860801"/>
            <a:ext cx="647700" cy="720725"/>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5" name="Line 7">
            <a:extLst>
              <a:ext uri="{FF2B5EF4-FFF2-40B4-BE49-F238E27FC236}">
                <a16:creationId xmlns:a16="http://schemas.microsoft.com/office/drawing/2014/main" id="{F7334556-ED31-1C8E-F589-536E5532CB1A}"/>
              </a:ext>
            </a:extLst>
          </p:cNvPr>
          <p:cNvSpPr>
            <a:spLocks noChangeShapeType="1"/>
          </p:cNvSpPr>
          <p:nvPr/>
        </p:nvSpPr>
        <p:spPr bwMode="auto">
          <a:xfrm>
            <a:off x="4151313" y="2781300"/>
            <a:ext cx="215900" cy="719138"/>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6" name="Line 8">
            <a:extLst>
              <a:ext uri="{FF2B5EF4-FFF2-40B4-BE49-F238E27FC236}">
                <a16:creationId xmlns:a16="http://schemas.microsoft.com/office/drawing/2014/main" id="{D192EFFC-C716-72E5-A287-A7C42C4823FC}"/>
              </a:ext>
            </a:extLst>
          </p:cNvPr>
          <p:cNvSpPr>
            <a:spLocks noChangeShapeType="1"/>
          </p:cNvSpPr>
          <p:nvPr/>
        </p:nvSpPr>
        <p:spPr bwMode="auto">
          <a:xfrm flipH="1" flipV="1">
            <a:off x="6240463" y="1268413"/>
            <a:ext cx="431800" cy="144462"/>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7" name="Line 9">
            <a:extLst>
              <a:ext uri="{FF2B5EF4-FFF2-40B4-BE49-F238E27FC236}">
                <a16:creationId xmlns:a16="http://schemas.microsoft.com/office/drawing/2014/main" id="{E21BB3FC-0B26-0712-5981-9AD82AFD3256}"/>
              </a:ext>
            </a:extLst>
          </p:cNvPr>
          <p:cNvSpPr>
            <a:spLocks noChangeShapeType="1"/>
          </p:cNvSpPr>
          <p:nvPr/>
        </p:nvSpPr>
        <p:spPr bwMode="auto">
          <a:xfrm flipV="1">
            <a:off x="8543926" y="4941888"/>
            <a:ext cx="288925" cy="6477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8" name="Line 10">
            <a:extLst>
              <a:ext uri="{FF2B5EF4-FFF2-40B4-BE49-F238E27FC236}">
                <a16:creationId xmlns:a16="http://schemas.microsoft.com/office/drawing/2014/main" id="{56E0711A-38F9-06B6-FEF1-5CAD6F261EA1}"/>
              </a:ext>
            </a:extLst>
          </p:cNvPr>
          <p:cNvSpPr>
            <a:spLocks noChangeShapeType="1"/>
          </p:cNvSpPr>
          <p:nvPr/>
        </p:nvSpPr>
        <p:spPr bwMode="auto">
          <a:xfrm flipV="1">
            <a:off x="9048751" y="5300664"/>
            <a:ext cx="142875" cy="5048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59" name="Line 11">
            <a:extLst>
              <a:ext uri="{FF2B5EF4-FFF2-40B4-BE49-F238E27FC236}">
                <a16:creationId xmlns:a16="http://schemas.microsoft.com/office/drawing/2014/main" id="{052A4CB2-40B9-70AE-22B0-F8FE3FECEB8C}"/>
              </a:ext>
            </a:extLst>
          </p:cNvPr>
          <p:cNvSpPr>
            <a:spLocks noChangeShapeType="1"/>
          </p:cNvSpPr>
          <p:nvPr/>
        </p:nvSpPr>
        <p:spPr bwMode="auto">
          <a:xfrm flipV="1">
            <a:off x="4224339" y="3500439"/>
            <a:ext cx="503237" cy="504825"/>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60" name="Line 12">
            <a:extLst>
              <a:ext uri="{FF2B5EF4-FFF2-40B4-BE49-F238E27FC236}">
                <a16:creationId xmlns:a16="http://schemas.microsoft.com/office/drawing/2014/main" id="{960E8BCC-F59A-5117-FB29-CAFDAAFB9F8A}"/>
              </a:ext>
            </a:extLst>
          </p:cNvPr>
          <p:cNvSpPr>
            <a:spLocks noChangeShapeType="1"/>
          </p:cNvSpPr>
          <p:nvPr/>
        </p:nvSpPr>
        <p:spPr bwMode="auto">
          <a:xfrm flipH="1" flipV="1">
            <a:off x="5087939" y="3213101"/>
            <a:ext cx="503237" cy="360363"/>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61" name="Line 13">
            <a:extLst>
              <a:ext uri="{FF2B5EF4-FFF2-40B4-BE49-F238E27FC236}">
                <a16:creationId xmlns:a16="http://schemas.microsoft.com/office/drawing/2014/main" id="{E467B544-3453-E10B-3A35-65F2FFB9A103}"/>
              </a:ext>
            </a:extLst>
          </p:cNvPr>
          <p:cNvSpPr>
            <a:spLocks noChangeShapeType="1"/>
          </p:cNvSpPr>
          <p:nvPr/>
        </p:nvSpPr>
        <p:spPr bwMode="auto">
          <a:xfrm flipH="1">
            <a:off x="6600825" y="2349500"/>
            <a:ext cx="1150938" cy="71438"/>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62" name="Line 14">
            <a:extLst>
              <a:ext uri="{FF2B5EF4-FFF2-40B4-BE49-F238E27FC236}">
                <a16:creationId xmlns:a16="http://schemas.microsoft.com/office/drawing/2014/main" id="{822087CB-55B1-BCD0-23FB-4DF985841B46}"/>
              </a:ext>
            </a:extLst>
          </p:cNvPr>
          <p:cNvSpPr>
            <a:spLocks noChangeShapeType="1"/>
          </p:cNvSpPr>
          <p:nvPr/>
        </p:nvSpPr>
        <p:spPr bwMode="auto">
          <a:xfrm flipH="1">
            <a:off x="8183563" y="1557339"/>
            <a:ext cx="792162" cy="287337"/>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63" name="Line 15">
            <a:extLst>
              <a:ext uri="{FF2B5EF4-FFF2-40B4-BE49-F238E27FC236}">
                <a16:creationId xmlns:a16="http://schemas.microsoft.com/office/drawing/2014/main" id="{D2982A5D-9D10-0576-E7BA-841E9F8AD9F0}"/>
              </a:ext>
            </a:extLst>
          </p:cNvPr>
          <p:cNvSpPr>
            <a:spLocks noChangeShapeType="1"/>
          </p:cNvSpPr>
          <p:nvPr/>
        </p:nvSpPr>
        <p:spPr bwMode="auto">
          <a:xfrm>
            <a:off x="8832850" y="836613"/>
            <a:ext cx="503238" cy="215900"/>
          </a:xfrm>
          <a:prstGeom prst="line">
            <a:avLst/>
          </a:prstGeom>
          <a:noFill/>
          <a:ln w="762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264" name="Text Box 16">
            <a:extLst>
              <a:ext uri="{FF2B5EF4-FFF2-40B4-BE49-F238E27FC236}">
                <a16:creationId xmlns:a16="http://schemas.microsoft.com/office/drawing/2014/main" id="{26D9532B-96C7-4063-C2CF-76BD963A14DF}"/>
              </a:ext>
            </a:extLst>
          </p:cNvPr>
          <p:cNvSpPr txBox="1">
            <a:spLocks noChangeArrowheads="1"/>
          </p:cNvSpPr>
          <p:nvPr/>
        </p:nvSpPr>
        <p:spPr bwMode="auto">
          <a:xfrm>
            <a:off x="2927351" y="4221163"/>
            <a:ext cx="18002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1" i="0" u="none" strike="noStrike" kern="1200" cap="none" spc="0" normalizeH="0" baseline="0" noProof="0">
                <a:ln>
                  <a:noFill/>
                </a:ln>
                <a:solidFill>
                  <a:srgbClr val="0000FF"/>
                </a:solidFill>
                <a:effectLst/>
                <a:uLnTx/>
                <a:uFillTx/>
                <a:latin typeface="Calibri" panose="020F0502020204030204"/>
                <a:ea typeface="+mn-ea"/>
                <a:cs typeface="+mn-cs"/>
              </a:rPr>
              <a:t>Isobare fitte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1" i="0" u="none" strike="noStrike" kern="1200" cap="none" spc="0" normalizeH="0" baseline="0" noProof="0">
                <a:ln>
                  <a:noFill/>
                </a:ln>
                <a:solidFill>
                  <a:srgbClr val="0000FF"/>
                </a:solidFill>
                <a:effectLst/>
                <a:uLnTx/>
                <a:uFillTx/>
                <a:latin typeface="Calibri" panose="020F0502020204030204"/>
                <a:ea typeface="+mn-ea"/>
                <a:cs typeface="+mn-cs"/>
              </a:rPr>
              <a:t>Vento forte</a:t>
            </a:r>
          </a:p>
        </p:txBody>
      </p:sp>
      <p:sp>
        <p:nvSpPr>
          <p:cNvPr id="181265" name="Text Box 17">
            <a:extLst>
              <a:ext uri="{FF2B5EF4-FFF2-40B4-BE49-F238E27FC236}">
                <a16:creationId xmlns:a16="http://schemas.microsoft.com/office/drawing/2014/main" id="{B7507627-62B8-57E0-D0E9-5A0F7C8E943C}"/>
              </a:ext>
            </a:extLst>
          </p:cNvPr>
          <p:cNvSpPr txBox="1">
            <a:spLocks noChangeArrowheads="1"/>
          </p:cNvSpPr>
          <p:nvPr/>
        </p:nvSpPr>
        <p:spPr bwMode="auto">
          <a:xfrm>
            <a:off x="8472488" y="4292601"/>
            <a:ext cx="18448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a:ln>
                  <a:noFill/>
                </a:ln>
                <a:solidFill>
                  <a:srgbClr val="FF0000"/>
                </a:solidFill>
                <a:effectLst/>
                <a:uLnTx/>
                <a:uFillTx/>
                <a:latin typeface="Calibri" panose="020F0502020204030204"/>
                <a:ea typeface="+mn-ea"/>
                <a:cs typeface="+mn-cs"/>
              </a:rPr>
              <a:t>Isobare lontane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a:ln>
                  <a:noFill/>
                </a:ln>
                <a:solidFill>
                  <a:srgbClr val="FF0000"/>
                </a:solidFill>
                <a:effectLst/>
                <a:uLnTx/>
                <a:uFillTx/>
                <a:latin typeface="Calibri" panose="020F0502020204030204"/>
                <a:ea typeface="+mn-ea"/>
                <a:cs typeface="+mn-cs"/>
              </a:rPr>
              <a:t>Vento debole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Rectangle 4">
            <a:extLst>
              <a:ext uri="{FF2B5EF4-FFF2-40B4-BE49-F238E27FC236}">
                <a16:creationId xmlns:a16="http://schemas.microsoft.com/office/drawing/2014/main" id="{C2C484F1-4CF8-7712-482A-D22CEFA91486}"/>
              </a:ext>
            </a:extLst>
          </p:cNvPr>
          <p:cNvSpPr>
            <a:spLocks noChangeArrowheads="1"/>
          </p:cNvSpPr>
          <p:nvPr/>
        </p:nvSpPr>
        <p:spPr bwMode="auto">
          <a:xfrm>
            <a:off x="1524000" y="0"/>
            <a:ext cx="9144000" cy="6858000"/>
          </a:xfrm>
          <a:prstGeom prst="rect">
            <a:avLst/>
          </a:prstGeom>
          <a:gradFill rotWithShape="1">
            <a:gsLst>
              <a:gs pos="0">
                <a:srgbClr val="4AD5E4"/>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27" name="Rectangle 3">
            <a:extLst>
              <a:ext uri="{FF2B5EF4-FFF2-40B4-BE49-F238E27FC236}">
                <a16:creationId xmlns:a16="http://schemas.microsoft.com/office/drawing/2014/main" id="{38EEBD74-A3CB-7BEB-C66D-0CEF56B9B185}"/>
              </a:ext>
            </a:extLst>
          </p:cNvPr>
          <p:cNvSpPr>
            <a:spLocks noGrp="1" noChangeArrowheads="1"/>
          </p:cNvSpPr>
          <p:nvPr>
            <p:ph type="body" idx="1"/>
          </p:nvPr>
        </p:nvSpPr>
        <p:spPr>
          <a:xfrm>
            <a:off x="1919288" y="404814"/>
            <a:ext cx="8229600" cy="2160587"/>
          </a:xfrm>
        </p:spPr>
        <p:txBody>
          <a:bodyPr/>
          <a:lstStyle/>
          <a:p>
            <a:r>
              <a:rPr lang="it-IT" altLang="it-IT"/>
              <a:t>I movimenti orizzontali dell’aria, in realtà si riflettono immediatamente in spostamenti verticali. Anzi, spesso ne sono solo le manifestazioni evidenti…</a:t>
            </a:r>
          </a:p>
        </p:txBody>
      </p:sp>
      <p:sp>
        <p:nvSpPr>
          <p:cNvPr id="308229" name="AutoShape 5">
            <a:extLst>
              <a:ext uri="{FF2B5EF4-FFF2-40B4-BE49-F238E27FC236}">
                <a16:creationId xmlns:a16="http://schemas.microsoft.com/office/drawing/2014/main" id="{6856C807-0DE8-133C-BF90-38D21E67EC35}"/>
              </a:ext>
            </a:extLst>
          </p:cNvPr>
          <p:cNvSpPr>
            <a:spLocks noChangeArrowheads="1"/>
          </p:cNvSpPr>
          <p:nvPr/>
        </p:nvSpPr>
        <p:spPr bwMode="auto">
          <a:xfrm>
            <a:off x="4367213" y="2997201"/>
            <a:ext cx="4176712" cy="1439863"/>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30" name="AutoShape 6">
            <a:extLst>
              <a:ext uri="{FF2B5EF4-FFF2-40B4-BE49-F238E27FC236}">
                <a16:creationId xmlns:a16="http://schemas.microsoft.com/office/drawing/2014/main" id="{36AAF97A-8E9E-36D1-F6E8-AE6E6C6C2AB0}"/>
              </a:ext>
            </a:extLst>
          </p:cNvPr>
          <p:cNvSpPr>
            <a:spLocks noChangeArrowheads="1"/>
          </p:cNvSpPr>
          <p:nvPr/>
        </p:nvSpPr>
        <p:spPr bwMode="auto">
          <a:xfrm rot="10800000">
            <a:off x="3863976" y="4221163"/>
            <a:ext cx="4176713" cy="1439862"/>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FA311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BED1037B-B8B3-ECDF-A4F1-6495721D7862}"/>
              </a:ext>
            </a:extLst>
          </p:cNvPr>
          <p:cNvSpPr>
            <a:spLocks noGrp="1" noChangeArrowheads="1"/>
          </p:cNvSpPr>
          <p:nvPr>
            <p:ph type="title"/>
          </p:nvPr>
        </p:nvSpPr>
        <p:spPr>
          <a:xfrm>
            <a:off x="1981200" y="274639"/>
            <a:ext cx="8229600" cy="777875"/>
          </a:xfrm>
        </p:spPr>
        <p:txBody>
          <a:bodyPr/>
          <a:lstStyle/>
          <a:p>
            <a:r>
              <a:rPr lang="it-IT" altLang="it-IT"/>
              <a:t>Struttura verticale</a:t>
            </a:r>
          </a:p>
        </p:txBody>
      </p:sp>
      <p:pic>
        <p:nvPicPr>
          <p:cNvPr id="182275" name="Picture 3">
            <a:extLst>
              <a:ext uri="{FF2B5EF4-FFF2-40B4-BE49-F238E27FC236}">
                <a16:creationId xmlns:a16="http://schemas.microsoft.com/office/drawing/2014/main" id="{0B22D745-585B-DD8E-9655-1D055E373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628776"/>
            <a:ext cx="4451350" cy="4824413"/>
          </a:xfrm>
          <a:prstGeom prst="rect">
            <a:avLst/>
          </a:prstGeom>
          <a:noFill/>
          <a:extLst>
            <a:ext uri="{909E8E84-426E-40DD-AFC4-6F175D3DCCD1}">
              <a14:hiddenFill xmlns:a14="http://schemas.microsoft.com/office/drawing/2010/main">
                <a:solidFill>
                  <a:srgbClr val="FFFFFF"/>
                </a:solidFill>
              </a14:hiddenFill>
            </a:ext>
          </a:extLst>
        </p:spPr>
      </p:pic>
      <p:pic>
        <p:nvPicPr>
          <p:cNvPr id="182276" name="Picture 4">
            <a:extLst>
              <a:ext uri="{FF2B5EF4-FFF2-40B4-BE49-F238E27FC236}">
                <a16:creationId xmlns:a16="http://schemas.microsoft.com/office/drawing/2014/main" id="{E0C1E9E3-C9EE-7256-0EAF-4CE919963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628776"/>
            <a:ext cx="4598988" cy="4824413"/>
          </a:xfrm>
          <a:prstGeom prst="rect">
            <a:avLst/>
          </a:prstGeom>
          <a:noFill/>
          <a:extLst>
            <a:ext uri="{909E8E84-426E-40DD-AFC4-6F175D3DCCD1}">
              <a14:hiddenFill xmlns:a14="http://schemas.microsoft.com/office/drawing/2010/main">
                <a:solidFill>
                  <a:srgbClr val="FFFFFF"/>
                </a:solidFill>
              </a14:hiddenFill>
            </a:ext>
          </a:extLst>
        </p:spPr>
      </p:pic>
      <p:sp>
        <p:nvSpPr>
          <p:cNvPr id="182277" name="Text Box 5">
            <a:extLst>
              <a:ext uri="{FF2B5EF4-FFF2-40B4-BE49-F238E27FC236}">
                <a16:creationId xmlns:a16="http://schemas.microsoft.com/office/drawing/2014/main" id="{4EA5A9A5-71B5-AFE9-A2FA-BBADA4117A25}"/>
              </a:ext>
            </a:extLst>
          </p:cNvPr>
          <p:cNvSpPr txBox="1">
            <a:spLocks noChangeArrowheads="1"/>
          </p:cNvSpPr>
          <p:nvPr/>
        </p:nvSpPr>
        <p:spPr bwMode="auto">
          <a:xfrm>
            <a:off x="3216275" y="1196976"/>
            <a:ext cx="1063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srgbClr val="FF0000"/>
                </a:solidFill>
                <a:effectLst/>
                <a:uLnTx/>
                <a:uFillTx/>
                <a:latin typeface="Calibri" panose="020F0502020204030204"/>
                <a:ea typeface="+mn-ea"/>
                <a:cs typeface="+mn-cs"/>
              </a:rPr>
              <a:t>ciclone</a:t>
            </a:r>
          </a:p>
        </p:txBody>
      </p:sp>
      <p:sp>
        <p:nvSpPr>
          <p:cNvPr id="182278" name="Text Box 6">
            <a:extLst>
              <a:ext uri="{FF2B5EF4-FFF2-40B4-BE49-F238E27FC236}">
                <a16:creationId xmlns:a16="http://schemas.microsoft.com/office/drawing/2014/main" id="{36BF926E-709B-B87A-1626-57E24004937D}"/>
              </a:ext>
            </a:extLst>
          </p:cNvPr>
          <p:cNvSpPr txBox="1">
            <a:spLocks noChangeArrowheads="1"/>
          </p:cNvSpPr>
          <p:nvPr/>
        </p:nvSpPr>
        <p:spPr bwMode="auto">
          <a:xfrm>
            <a:off x="7104063" y="1196976"/>
            <a:ext cx="1542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a:ln>
                  <a:noFill/>
                </a:ln>
                <a:solidFill>
                  <a:srgbClr val="FF0000"/>
                </a:solidFill>
                <a:effectLst/>
                <a:uLnTx/>
                <a:uFillTx/>
                <a:latin typeface="Calibri" panose="020F0502020204030204"/>
                <a:ea typeface="+mn-ea"/>
                <a:cs typeface="+mn-cs"/>
              </a:rPr>
              <a:t>anticiclone</a:t>
            </a:r>
          </a:p>
        </p:txBody>
      </p:sp>
      <p:sp>
        <p:nvSpPr>
          <p:cNvPr id="182279" name="AutoShape 7">
            <a:extLst>
              <a:ext uri="{FF2B5EF4-FFF2-40B4-BE49-F238E27FC236}">
                <a16:creationId xmlns:a16="http://schemas.microsoft.com/office/drawing/2014/main" id="{5BE6EA43-D478-C723-66BB-D984A05AB207}"/>
              </a:ext>
            </a:extLst>
          </p:cNvPr>
          <p:cNvSpPr>
            <a:spLocks noChangeArrowheads="1"/>
          </p:cNvSpPr>
          <p:nvPr/>
        </p:nvSpPr>
        <p:spPr bwMode="auto">
          <a:xfrm>
            <a:off x="2351089" y="2924175"/>
            <a:ext cx="504825" cy="2160588"/>
          </a:xfrm>
          <a:prstGeom prst="upArrow">
            <a:avLst>
              <a:gd name="adj1" fmla="val 50000"/>
              <a:gd name="adj2" fmla="val 10699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280" name="AutoShape 8">
            <a:extLst>
              <a:ext uri="{FF2B5EF4-FFF2-40B4-BE49-F238E27FC236}">
                <a16:creationId xmlns:a16="http://schemas.microsoft.com/office/drawing/2014/main" id="{5C054FA8-CAEB-7171-0B99-0B998069E11E}"/>
              </a:ext>
            </a:extLst>
          </p:cNvPr>
          <p:cNvSpPr>
            <a:spLocks noChangeArrowheads="1"/>
          </p:cNvSpPr>
          <p:nvPr/>
        </p:nvSpPr>
        <p:spPr bwMode="auto">
          <a:xfrm>
            <a:off x="6743701" y="2781301"/>
            <a:ext cx="504825" cy="2447925"/>
          </a:xfrm>
          <a:prstGeom prst="downArrow">
            <a:avLst>
              <a:gd name="adj1" fmla="val 50000"/>
              <a:gd name="adj2" fmla="val 12122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BF8DA788-44CB-515C-BF3E-251F93A728F5}"/>
              </a:ext>
            </a:extLst>
          </p:cNvPr>
          <p:cNvSpPr>
            <a:spLocks noGrp="1" noChangeArrowheads="1"/>
          </p:cNvSpPr>
          <p:nvPr>
            <p:ph type="title"/>
          </p:nvPr>
        </p:nvSpPr>
        <p:spPr/>
        <p:txBody>
          <a:bodyPr/>
          <a:lstStyle/>
          <a:p>
            <a:r>
              <a:rPr lang="it-IT" altLang="it-IT"/>
              <a:t>Aria calda e aria fredda</a:t>
            </a:r>
          </a:p>
        </p:txBody>
      </p:sp>
      <p:sp>
        <p:nvSpPr>
          <p:cNvPr id="376836" name="Rectangle 4">
            <a:extLst>
              <a:ext uri="{FF2B5EF4-FFF2-40B4-BE49-F238E27FC236}">
                <a16:creationId xmlns:a16="http://schemas.microsoft.com/office/drawing/2014/main" id="{756CB68E-5F93-E0C3-5AD8-0EE0C4BC6136}"/>
              </a:ext>
            </a:extLst>
          </p:cNvPr>
          <p:cNvSpPr>
            <a:spLocks noChangeArrowheads="1"/>
          </p:cNvSpPr>
          <p:nvPr/>
        </p:nvSpPr>
        <p:spPr bwMode="auto">
          <a:xfrm>
            <a:off x="2135188" y="1557339"/>
            <a:ext cx="3816350" cy="4751387"/>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srgbClr val="FFCC00"/>
              </a:solidFill>
              <a:effectLst/>
              <a:uLnTx/>
              <a:uFillTx/>
              <a:latin typeface="Calibri" panose="020F0502020204030204"/>
              <a:ea typeface="+mn-ea"/>
              <a:cs typeface="+mn-cs"/>
            </a:endParaRPr>
          </a:p>
        </p:txBody>
      </p:sp>
      <p:sp>
        <p:nvSpPr>
          <p:cNvPr id="376837" name="Rectangle 5">
            <a:extLst>
              <a:ext uri="{FF2B5EF4-FFF2-40B4-BE49-F238E27FC236}">
                <a16:creationId xmlns:a16="http://schemas.microsoft.com/office/drawing/2014/main" id="{F76A7DFA-BF8E-E14B-912E-6A1CB4973CB9}"/>
              </a:ext>
            </a:extLst>
          </p:cNvPr>
          <p:cNvSpPr>
            <a:spLocks noChangeArrowheads="1"/>
          </p:cNvSpPr>
          <p:nvPr/>
        </p:nvSpPr>
        <p:spPr bwMode="auto">
          <a:xfrm>
            <a:off x="6456364" y="3068638"/>
            <a:ext cx="3671887" cy="3168650"/>
          </a:xfrm>
          <a:prstGeom prst="rect">
            <a:avLst/>
          </a:prstGeom>
          <a:solidFill>
            <a:srgbClr val="4AD5E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838" name="Text Box 6">
            <a:extLst>
              <a:ext uri="{FF2B5EF4-FFF2-40B4-BE49-F238E27FC236}">
                <a16:creationId xmlns:a16="http://schemas.microsoft.com/office/drawing/2014/main" id="{D85AFD62-ECBC-24F0-E4D8-63D42AF6C881}"/>
              </a:ext>
            </a:extLst>
          </p:cNvPr>
          <p:cNvSpPr txBox="1">
            <a:spLocks noChangeArrowheads="1"/>
          </p:cNvSpPr>
          <p:nvPr/>
        </p:nvSpPr>
        <p:spPr bwMode="auto">
          <a:xfrm>
            <a:off x="2640014" y="2276476"/>
            <a:ext cx="28289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Nell’aria calda, meno densa, con un volume maggiore, la pressione decresce più lentamente con l’altitudine</a:t>
            </a:r>
          </a:p>
        </p:txBody>
      </p:sp>
      <p:sp>
        <p:nvSpPr>
          <p:cNvPr id="376840" name="Text Box 8">
            <a:extLst>
              <a:ext uri="{FF2B5EF4-FFF2-40B4-BE49-F238E27FC236}">
                <a16:creationId xmlns:a16="http://schemas.microsoft.com/office/drawing/2014/main" id="{1539053D-BF89-D5C6-A0AA-411806312E7C}"/>
              </a:ext>
            </a:extLst>
          </p:cNvPr>
          <p:cNvSpPr txBox="1">
            <a:spLocks noChangeArrowheads="1"/>
          </p:cNvSpPr>
          <p:nvPr/>
        </p:nvSpPr>
        <p:spPr bwMode="auto">
          <a:xfrm>
            <a:off x="6816725" y="3644901"/>
            <a:ext cx="30241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Nell’aria fredda, più densa, con un volume minore, la pressione decresce più velocemente con l’altitudine</a:t>
            </a:r>
          </a:p>
        </p:txBody>
      </p:sp>
      <p:sp>
        <p:nvSpPr>
          <p:cNvPr id="376841" name="Text Box 9">
            <a:extLst>
              <a:ext uri="{FF2B5EF4-FFF2-40B4-BE49-F238E27FC236}">
                <a16:creationId xmlns:a16="http://schemas.microsoft.com/office/drawing/2014/main" id="{62A56502-73FF-7479-B722-D9A363809052}"/>
              </a:ext>
            </a:extLst>
          </p:cNvPr>
          <p:cNvSpPr txBox="1">
            <a:spLocks noChangeArrowheads="1"/>
          </p:cNvSpPr>
          <p:nvPr/>
        </p:nvSpPr>
        <p:spPr bwMode="auto">
          <a:xfrm>
            <a:off x="2835276" y="1144588"/>
            <a:ext cx="934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500 hPa</a:t>
            </a:r>
          </a:p>
        </p:txBody>
      </p:sp>
      <p:sp>
        <p:nvSpPr>
          <p:cNvPr id="376842" name="Text Box 10">
            <a:extLst>
              <a:ext uri="{FF2B5EF4-FFF2-40B4-BE49-F238E27FC236}">
                <a16:creationId xmlns:a16="http://schemas.microsoft.com/office/drawing/2014/main" id="{BB5675FD-9519-5857-3869-8AAB00BB69E7}"/>
              </a:ext>
            </a:extLst>
          </p:cNvPr>
          <p:cNvSpPr txBox="1">
            <a:spLocks noChangeArrowheads="1"/>
          </p:cNvSpPr>
          <p:nvPr/>
        </p:nvSpPr>
        <p:spPr bwMode="auto">
          <a:xfrm>
            <a:off x="7156451" y="2655888"/>
            <a:ext cx="934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500 hPa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7DD50C2B-EDA6-7B8C-AF89-64077BC2D641}"/>
              </a:ext>
            </a:extLst>
          </p:cNvPr>
          <p:cNvSpPr>
            <a:spLocks noGrp="1" noChangeArrowheads="1"/>
          </p:cNvSpPr>
          <p:nvPr>
            <p:ph type="title"/>
          </p:nvPr>
        </p:nvSpPr>
        <p:spPr/>
        <p:txBody>
          <a:bodyPr/>
          <a:lstStyle/>
          <a:p>
            <a:r>
              <a:rPr lang="it-IT" altLang="it-IT"/>
              <a:t>Natura delle strutture bariche</a:t>
            </a:r>
          </a:p>
        </p:txBody>
      </p:sp>
      <p:sp>
        <p:nvSpPr>
          <p:cNvPr id="420867" name="Rectangle 3">
            <a:extLst>
              <a:ext uri="{FF2B5EF4-FFF2-40B4-BE49-F238E27FC236}">
                <a16:creationId xmlns:a16="http://schemas.microsoft.com/office/drawing/2014/main" id="{1C7FA3DC-520E-C4EC-3B8D-3E03781C7F6D}"/>
              </a:ext>
            </a:extLst>
          </p:cNvPr>
          <p:cNvSpPr>
            <a:spLocks noChangeArrowheads="1"/>
          </p:cNvSpPr>
          <p:nvPr/>
        </p:nvSpPr>
        <p:spPr bwMode="auto">
          <a:xfrm>
            <a:off x="2135188" y="1557339"/>
            <a:ext cx="3816350" cy="4751387"/>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srgbClr val="FFCC00"/>
              </a:solidFill>
              <a:effectLst/>
              <a:uLnTx/>
              <a:uFillTx/>
              <a:latin typeface="Calibri" panose="020F0502020204030204"/>
              <a:ea typeface="+mn-ea"/>
              <a:cs typeface="+mn-cs"/>
            </a:endParaRPr>
          </a:p>
        </p:txBody>
      </p:sp>
      <p:sp>
        <p:nvSpPr>
          <p:cNvPr id="420868" name="Rectangle 4">
            <a:extLst>
              <a:ext uri="{FF2B5EF4-FFF2-40B4-BE49-F238E27FC236}">
                <a16:creationId xmlns:a16="http://schemas.microsoft.com/office/drawing/2014/main" id="{0B64BC32-E297-66C0-6E64-887F54EB4FEF}"/>
              </a:ext>
            </a:extLst>
          </p:cNvPr>
          <p:cNvSpPr>
            <a:spLocks noChangeArrowheads="1"/>
          </p:cNvSpPr>
          <p:nvPr/>
        </p:nvSpPr>
        <p:spPr bwMode="auto">
          <a:xfrm>
            <a:off x="6456364" y="3068638"/>
            <a:ext cx="3671887" cy="3168650"/>
          </a:xfrm>
          <a:prstGeom prst="rect">
            <a:avLst/>
          </a:prstGeom>
          <a:solidFill>
            <a:srgbClr val="4AD5E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869" name="Text Box 5">
            <a:extLst>
              <a:ext uri="{FF2B5EF4-FFF2-40B4-BE49-F238E27FC236}">
                <a16:creationId xmlns:a16="http://schemas.microsoft.com/office/drawing/2014/main" id="{23714436-CC3E-5610-2A6C-6F4153B3A82E}"/>
              </a:ext>
            </a:extLst>
          </p:cNvPr>
          <p:cNvSpPr txBox="1">
            <a:spLocks noChangeArrowheads="1"/>
          </p:cNvSpPr>
          <p:nvPr/>
        </p:nvSpPr>
        <p:spPr bwMode="auto">
          <a:xfrm>
            <a:off x="2640014" y="2276476"/>
            <a:ext cx="28289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Una sacca di aria calda a tutte le quote è quindi necessariamente una zona di alta pressione, perché, ad ogni quota, la pressione è sempre più alta che nelle zone circostanti</a:t>
            </a:r>
          </a:p>
        </p:txBody>
      </p:sp>
      <p:sp>
        <p:nvSpPr>
          <p:cNvPr id="420870" name="Text Box 6">
            <a:extLst>
              <a:ext uri="{FF2B5EF4-FFF2-40B4-BE49-F238E27FC236}">
                <a16:creationId xmlns:a16="http://schemas.microsoft.com/office/drawing/2014/main" id="{BA90E041-191E-53DF-48B3-B6E41A992638}"/>
              </a:ext>
            </a:extLst>
          </p:cNvPr>
          <p:cNvSpPr txBox="1">
            <a:spLocks noChangeArrowheads="1"/>
          </p:cNvSpPr>
          <p:nvPr/>
        </p:nvSpPr>
        <p:spPr bwMode="auto">
          <a:xfrm>
            <a:off x="6816725" y="3644901"/>
            <a:ext cx="30241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Una sacca di aria fredda a tutte le quote è quindi necessariamente una zona di bassa pressione, perché a qualunque quota la pressione è sempre più bassa che nelle zone circostanti</a:t>
            </a:r>
          </a:p>
        </p:txBody>
      </p:sp>
      <p:sp>
        <p:nvSpPr>
          <p:cNvPr id="420871" name="Text Box 7">
            <a:extLst>
              <a:ext uri="{FF2B5EF4-FFF2-40B4-BE49-F238E27FC236}">
                <a16:creationId xmlns:a16="http://schemas.microsoft.com/office/drawing/2014/main" id="{2D1F45B9-5F71-1066-C758-F0B1EADFBCE6}"/>
              </a:ext>
            </a:extLst>
          </p:cNvPr>
          <p:cNvSpPr txBox="1">
            <a:spLocks noChangeArrowheads="1"/>
          </p:cNvSpPr>
          <p:nvPr/>
        </p:nvSpPr>
        <p:spPr bwMode="auto">
          <a:xfrm>
            <a:off x="2835276" y="1144588"/>
            <a:ext cx="934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500 hPa</a:t>
            </a:r>
          </a:p>
        </p:txBody>
      </p:sp>
      <p:sp>
        <p:nvSpPr>
          <p:cNvPr id="420872" name="Text Box 8">
            <a:extLst>
              <a:ext uri="{FF2B5EF4-FFF2-40B4-BE49-F238E27FC236}">
                <a16:creationId xmlns:a16="http://schemas.microsoft.com/office/drawing/2014/main" id="{3888C068-197B-851B-B3D2-577F63ED4150}"/>
              </a:ext>
            </a:extLst>
          </p:cNvPr>
          <p:cNvSpPr txBox="1">
            <a:spLocks noChangeArrowheads="1"/>
          </p:cNvSpPr>
          <p:nvPr/>
        </p:nvSpPr>
        <p:spPr bwMode="auto">
          <a:xfrm>
            <a:off x="7156451" y="2655888"/>
            <a:ext cx="934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500 hPa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83E275-20C5-4E26-1980-2112785BFA3A}"/>
              </a:ext>
            </a:extLst>
          </p:cNvPr>
          <p:cNvSpPr>
            <a:spLocks noGrp="1"/>
          </p:cNvSpPr>
          <p:nvPr>
            <p:ph type="title"/>
          </p:nvPr>
        </p:nvSpPr>
        <p:spPr/>
        <p:txBody>
          <a:bodyPr/>
          <a:lstStyle/>
          <a:p>
            <a:r>
              <a:rPr lang="it-IT" dirty="0"/>
              <a:t>Sabato abbiamo un intervallo</a:t>
            </a:r>
          </a:p>
        </p:txBody>
      </p:sp>
      <p:sp>
        <p:nvSpPr>
          <p:cNvPr id="3" name="Segnaposto contenuto 2">
            <a:extLst>
              <a:ext uri="{FF2B5EF4-FFF2-40B4-BE49-F238E27FC236}">
                <a16:creationId xmlns:a16="http://schemas.microsoft.com/office/drawing/2014/main" id="{BBAA94B5-7107-D279-3953-056313C0A23A}"/>
              </a:ext>
            </a:extLst>
          </p:cNvPr>
          <p:cNvSpPr>
            <a:spLocks noGrp="1"/>
          </p:cNvSpPr>
          <p:nvPr>
            <p:ph idx="1"/>
          </p:nvPr>
        </p:nvSpPr>
        <p:spPr>
          <a:xfrm>
            <a:off x="838200" y="1825625"/>
            <a:ext cx="2758440" cy="4351338"/>
          </a:xfrm>
        </p:spPr>
        <p:txBody>
          <a:bodyPr/>
          <a:lstStyle/>
          <a:p>
            <a:pPr marL="0" indent="0">
              <a:buNone/>
            </a:pPr>
            <a:r>
              <a:rPr lang="it-IT" dirty="0"/>
              <a:t>La perturbazione di ieri sera si sta allontanando verso i Balcani, mentre avanza da ovest la successiva, ormai sul Golfo di Biscaglia</a:t>
            </a:r>
          </a:p>
        </p:txBody>
      </p:sp>
      <p:pic>
        <p:nvPicPr>
          <p:cNvPr id="5" name="Immagine 4">
            <a:extLst>
              <a:ext uri="{FF2B5EF4-FFF2-40B4-BE49-F238E27FC236}">
                <a16:creationId xmlns:a16="http://schemas.microsoft.com/office/drawing/2014/main" id="{E822AB70-5726-D186-132E-ECFA60961782}"/>
              </a:ext>
            </a:extLst>
          </p:cNvPr>
          <p:cNvPicPr>
            <a:picLocks noChangeAspect="1"/>
          </p:cNvPicPr>
          <p:nvPr/>
        </p:nvPicPr>
        <p:blipFill>
          <a:blip r:embed="rId2"/>
          <a:stretch>
            <a:fillRect/>
          </a:stretch>
        </p:blipFill>
        <p:spPr>
          <a:xfrm>
            <a:off x="4559761" y="2120265"/>
            <a:ext cx="7466787" cy="4544695"/>
          </a:xfrm>
          <a:prstGeom prst="rect">
            <a:avLst/>
          </a:prstGeom>
        </p:spPr>
      </p:pic>
    </p:spTree>
    <p:extLst>
      <p:ext uri="{BB962C8B-B14F-4D97-AF65-F5344CB8AC3E}">
        <p14:creationId xmlns:p14="http://schemas.microsoft.com/office/powerpoint/2010/main" val="1779246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32F6869-5E52-A9C4-599C-64B0A96676E7}"/>
              </a:ext>
            </a:extLst>
          </p:cNvPr>
          <p:cNvSpPr>
            <a:spLocks noGrp="1" noChangeArrowheads="1"/>
          </p:cNvSpPr>
          <p:nvPr>
            <p:ph type="body" idx="1"/>
          </p:nvPr>
        </p:nvSpPr>
        <p:spPr>
          <a:xfrm>
            <a:off x="1919288" y="260350"/>
            <a:ext cx="8229600" cy="604838"/>
          </a:xfrm>
        </p:spPr>
        <p:txBody>
          <a:bodyPr/>
          <a:lstStyle/>
          <a:p>
            <a:pPr>
              <a:buFontTx/>
              <a:buNone/>
            </a:pPr>
            <a:r>
              <a:rPr lang="it-IT" altLang="it-IT" b="1"/>
              <a:t>I cicloni possono essere di due specie:</a:t>
            </a:r>
            <a:r>
              <a:rPr lang="it-IT" altLang="it-IT"/>
              <a:t> </a:t>
            </a:r>
          </a:p>
        </p:txBody>
      </p:sp>
      <p:sp>
        <p:nvSpPr>
          <p:cNvPr id="185347" name="Text Box 3">
            <a:extLst>
              <a:ext uri="{FF2B5EF4-FFF2-40B4-BE49-F238E27FC236}">
                <a16:creationId xmlns:a16="http://schemas.microsoft.com/office/drawing/2014/main" id="{78B33176-E0E7-0BF6-E05F-D6832E9C73EF}"/>
              </a:ext>
            </a:extLst>
          </p:cNvPr>
          <p:cNvSpPr txBox="1">
            <a:spLocks noChangeArrowheads="1"/>
          </p:cNvSpPr>
          <p:nvPr/>
        </p:nvSpPr>
        <p:spPr bwMode="auto">
          <a:xfrm>
            <a:off x="2927350" y="5157789"/>
            <a:ext cx="1300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Dinamici</a:t>
            </a:r>
          </a:p>
        </p:txBody>
      </p:sp>
      <p:sp>
        <p:nvSpPr>
          <p:cNvPr id="185348" name="Text Box 4">
            <a:extLst>
              <a:ext uri="{FF2B5EF4-FFF2-40B4-BE49-F238E27FC236}">
                <a16:creationId xmlns:a16="http://schemas.microsoft.com/office/drawing/2014/main" id="{D02B9273-572D-7B07-B753-76100DB5B0DE}"/>
              </a:ext>
            </a:extLst>
          </p:cNvPr>
          <p:cNvSpPr txBox="1">
            <a:spLocks noChangeArrowheads="1"/>
          </p:cNvSpPr>
          <p:nvPr/>
        </p:nvSpPr>
        <p:spPr bwMode="auto">
          <a:xfrm>
            <a:off x="7319963" y="5084764"/>
            <a:ext cx="11038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a:ln>
                  <a:noFill/>
                </a:ln>
                <a:solidFill>
                  <a:prstClr val="black"/>
                </a:solidFill>
                <a:effectLst/>
                <a:uLnTx/>
                <a:uFillTx/>
                <a:latin typeface="Calibri" panose="020F0502020204030204"/>
                <a:ea typeface="+mn-ea"/>
                <a:cs typeface="+mn-cs"/>
              </a:rPr>
              <a:t>Termici</a:t>
            </a:r>
          </a:p>
        </p:txBody>
      </p:sp>
      <p:sp>
        <p:nvSpPr>
          <p:cNvPr id="185349" name="Text Box 5">
            <a:extLst>
              <a:ext uri="{FF2B5EF4-FFF2-40B4-BE49-F238E27FC236}">
                <a16:creationId xmlns:a16="http://schemas.microsoft.com/office/drawing/2014/main" id="{0C1CE684-3CC6-C8ED-A615-02EA7A8D2584}"/>
              </a:ext>
            </a:extLst>
          </p:cNvPr>
          <p:cNvSpPr txBox="1">
            <a:spLocks noChangeArrowheads="1"/>
          </p:cNvSpPr>
          <p:nvPr/>
        </p:nvSpPr>
        <p:spPr bwMode="auto">
          <a:xfrm>
            <a:off x="1971676" y="5537200"/>
            <a:ext cx="35480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Se la salita di aria è provocata da una divergenza in quota </a:t>
            </a:r>
            <a:r>
              <a:rPr kumimoji="0" lang="it-IT" altLang="it-IT" sz="1800" b="0" i="0" u="none" strike="noStrike" kern="1200" cap="none" spc="0" normalizeH="0" baseline="0" noProof="0">
                <a:ln>
                  <a:noFill/>
                </a:ln>
                <a:solidFill>
                  <a:srgbClr val="0066FF"/>
                </a:solidFill>
                <a:effectLst/>
                <a:uLnTx/>
                <a:uFillTx/>
                <a:latin typeface="Calibri" panose="020F0502020204030204"/>
                <a:ea typeface="+mn-ea"/>
                <a:cs typeface="+mn-cs"/>
              </a:rPr>
              <a:t>(è un ciclone a natura fredda)</a:t>
            </a:r>
          </a:p>
        </p:txBody>
      </p:sp>
      <p:sp>
        <p:nvSpPr>
          <p:cNvPr id="185350" name="Text Box 6">
            <a:extLst>
              <a:ext uri="{FF2B5EF4-FFF2-40B4-BE49-F238E27FC236}">
                <a16:creationId xmlns:a16="http://schemas.microsoft.com/office/drawing/2014/main" id="{3A63EDD7-BE32-DF3C-6BEF-3EF9B7D4EF71}"/>
              </a:ext>
            </a:extLst>
          </p:cNvPr>
          <p:cNvSpPr txBox="1">
            <a:spLocks noChangeArrowheads="1"/>
          </p:cNvSpPr>
          <p:nvPr/>
        </p:nvSpPr>
        <p:spPr bwMode="auto">
          <a:xfrm>
            <a:off x="6024563" y="5589589"/>
            <a:ext cx="354806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rPr>
              <a:t>Se la salita di aria è provocata dal riscaldamento del suolo </a:t>
            </a:r>
            <a:r>
              <a:rPr kumimoji="0" lang="it-IT" altLang="it-IT" sz="1800" b="0" i="0" u="none" strike="noStrike" kern="1200" cap="none" spc="0" normalizeH="0" baseline="0" noProof="0">
                <a:ln>
                  <a:noFill/>
                </a:ln>
                <a:solidFill>
                  <a:srgbClr val="FF0000"/>
                </a:solidFill>
                <a:effectLst/>
                <a:uLnTx/>
                <a:uFillTx/>
                <a:latin typeface="Calibri" panose="020F0502020204030204"/>
                <a:ea typeface="+mn-ea"/>
                <a:cs typeface="+mn-cs"/>
              </a:rPr>
              <a:t>(è un ciclone a natura calda)</a:t>
            </a:r>
          </a:p>
        </p:txBody>
      </p:sp>
      <p:pic>
        <p:nvPicPr>
          <p:cNvPr id="185351" name="Picture 7">
            <a:extLst>
              <a:ext uri="{FF2B5EF4-FFF2-40B4-BE49-F238E27FC236}">
                <a16:creationId xmlns:a16="http://schemas.microsoft.com/office/drawing/2014/main" id="{843E6628-529F-6F9D-6801-7A069B208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484313"/>
            <a:ext cx="3455988" cy="3744912"/>
          </a:xfrm>
          <a:prstGeom prst="rect">
            <a:avLst/>
          </a:prstGeom>
          <a:noFill/>
          <a:extLst>
            <a:ext uri="{909E8E84-426E-40DD-AFC4-6F175D3DCCD1}">
              <a14:hiddenFill xmlns:a14="http://schemas.microsoft.com/office/drawing/2010/main">
                <a:solidFill>
                  <a:srgbClr val="FFFFFF"/>
                </a:solidFill>
              </a14:hiddenFill>
            </a:ext>
          </a:extLst>
        </p:spPr>
      </p:pic>
      <p:sp>
        <p:nvSpPr>
          <p:cNvPr id="185352" name="Oval 8">
            <a:extLst>
              <a:ext uri="{FF2B5EF4-FFF2-40B4-BE49-F238E27FC236}">
                <a16:creationId xmlns:a16="http://schemas.microsoft.com/office/drawing/2014/main" id="{5823BF2E-4286-3E9E-22EF-F2D90DCE2C08}"/>
              </a:ext>
            </a:extLst>
          </p:cNvPr>
          <p:cNvSpPr>
            <a:spLocks noChangeArrowheads="1"/>
          </p:cNvSpPr>
          <p:nvPr/>
        </p:nvSpPr>
        <p:spPr bwMode="auto">
          <a:xfrm>
            <a:off x="1992313" y="1341439"/>
            <a:ext cx="2881312" cy="1368425"/>
          </a:xfrm>
          <a:prstGeom prst="ellipse">
            <a:avLst/>
          </a:prstGeom>
          <a:noFill/>
          <a:ln w="76200">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5353" name="Picture 9">
            <a:extLst>
              <a:ext uri="{FF2B5EF4-FFF2-40B4-BE49-F238E27FC236}">
                <a16:creationId xmlns:a16="http://schemas.microsoft.com/office/drawing/2014/main" id="{65B627AF-2B52-96AE-4595-FA3847573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464" y="1341438"/>
            <a:ext cx="3455987" cy="3744912"/>
          </a:xfrm>
          <a:prstGeom prst="rect">
            <a:avLst/>
          </a:prstGeom>
          <a:noFill/>
          <a:extLst>
            <a:ext uri="{909E8E84-426E-40DD-AFC4-6F175D3DCCD1}">
              <a14:hiddenFill xmlns:a14="http://schemas.microsoft.com/office/drawing/2010/main">
                <a:solidFill>
                  <a:srgbClr val="FFFFFF"/>
                </a:solidFill>
              </a14:hiddenFill>
            </a:ext>
          </a:extLst>
        </p:spPr>
      </p:pic>
      <p:sp>
        <p:nvSpPr>
          <p:cNvPr id="185354" name="Oval 10">
            <a:extLst>
              <a:ext uri="{FF2B5EF4-FFF2-40B4-BE49-F238E27FC236}">
                <a16:creationId xmlns:a16="http://schemas.microsoft.com/office/drawing/2014/main" id="{82537099-805A-BF67-5B7F-45DDB45B36E6}"/>
              </a:ext>
            </a:extLst>
          </p:cNvPr>
          <p:cNvSpPr>
            <a:spLocks noChangeArrowheads="1"/>
          </p:cNvSpPr>
          <p:nvPr/>
        </p:nvSpPr>
        <p:spPr bwMode="auto">
          <a:xfrm>
            <a:off x="6240463" y="3357564"/>
            <a:ext cx="2736850" cy="1800225"/>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04D4B7D8-475D-4521-D4B3-331394FEB751}"/>
              </a:ext>
            </a:extLst>
          </p:cNvPr>
          <p:cNvSpPr>
            <a:spLocks noGrp="1" noChangeArrowheads="1"/>
          </p:cNvSpPr>
          <p:nvPr>
            <p:ph type="title"/>
          </p:nvPr>
        </p:nvSpPr>
        <p:spPr/>
        <p:txBody>
          <a:bodyPr/>
          <a:lstStyle/>
          <a:p>
            <a:r>
              <a:rPr lang="it-IT" altLang="it-IT"/>
              <a:t>Cicloni dinamici e termici</a:t>
            </a:r>
          </a:p>
        </p:txBody>
      </p:sp>
      <p:pic>
        <p:nvPicPr>
          <p:cNvPr id="186371" name="Picture 3">
            <a:extLst>
              <a:ext uri="{FF2B5EF4-FFF2-40B4-BE49-F238E27FC236}">
                <a16:creationId xmlns:a16="http://schemas.microsoft.com/office/drawing/2014/main" id="{A78EB91B-7A42-7812-DA34-48A74B2C54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256" t="48445" r="6580" b="5635"/>
          <a:stretch>
            <a:fillRect/>
          </a:stretch>
        </p:blipFill>
        <p:spPr>
          <a:xfrm>
            <a:off x="1774825" y="1268414"/>
            <a:ext cx="8281988"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96D772-A62A-AC9C-77EA-DC0E34F35A7D}"/>
              </a:ext>
            </a:extLst>
          </p:cNvPr>
          <p:cNvSpPr>
            <a:spLocks noGrp="1"/>
          </p:cNvSpPr>
          <p:nvPr>
            <p:ph type="title"/>
          </p:nvPr>
        </p:nvSpPr>
        <p:spPr/>
        <p:txBody>
          <a:bodyPr/>
          <a:lstStyle/>
          <a:p>
            <a:r>
              <a:rPr lang="it-IT" dirty="0"/>
              <a:t>Le depressioni termiche</a:t>
            </a:r>
          </a:p>
        </p:txBody>
      </p:sp>
      <p:sp>
        <p:nvSpPr>
          <p:cNvPr id="3" name="Segnaposto contenuto 2">
            <a:extLst>
              <a:ext uri="{FF2B5EF4-FFF2-40B4-BE49-F238E27FC236}">
                <a16:creationId xmlns:a16="http://schemas.microsoft.com/office/drawing/2014/main" id="{BF1A9FAA-ADC4-479A-2DE5-21A2B6070089}"/>
              </a:ext>
            </a:extLst>
          </p:cNvPr>
          <p:cNvSpPr>
            <a:spLocks noGrp="1"/>
          </p:cNvSpPr>
          <p:nvPr>
            <p:ph idx="1"/>
          </p:nvPr>
        </p:nvSpPr>
        <p:spPr>
          <a:xfrm>
            <a:off x="838200" y="1825625"/>
            <a:ext cx="3687618" cy="4351338"/>
          </a:xfrm>
        </p:spPr>
        <p:txBody>
          <a:bodyPr/>
          <a:lstStyle/>
          <a:p>
            <a:pPr marL="0" indent="0">
              <a:buNone/>
            </a:pPr>
            <a:r>
              <a:rPr lang="it-IT" dirty="0"/>
              <a:t>Le depressioni termiche sono «vuoti d’aria» generati dal riscaldamento intenso dell’aria a contatto del suolo. Sono tipiche delle zone equatoriali, dove provocano </a:t>
            </a:r>
            <a:r>
              <a:rPr lang="it-IT" dirty="0" err="1"/>
              <a:t>quotidinamente</a:t>
            </a:r>
            <a:r>
              <a:rPr lang="it-IT" dirty="0"/>
              <a:t> temporali ed acquazzoni</a:t>
            </a:r>
          </a:p>
        </p:txBody>
      </p:sp>
      <p:pic>
        <p:nvPicPr>
          <p:cNvPr id="4" name="Immagine 3">
            <a:extLst>
              <a:ext uri="{FF2B5EF4-FFF2-40B4-BE49-F238E27FC236}">
                <a16:creationId xmlns:a16="http://schemas.microsoft.com/office/drawing/2014/main" id="{238C8CE9-1B6E-4DB4-09E9-9AEF6A6558F7}"/>
              </a:ext>
            </a:extLst>
          </p:cNvPr>
          <p:cNvPicPr>
            <a:picLocks noChangeAspect="1"/>
          </p:cNvPicPr>
          <p:nvPr/>
        </p:nvPicPr>
        <p:blipFill>
          <a:blip r:embed="rId2"/>
          <a:stretch>
            <a:fillRect/>
          </a:stretch>
        </p:blipFill>
        <p:spPr>
          <a:xfrm>
            <a:off x="4932218" y="1432548"/>
            <a:ext cx="7010400" cy="5261505"/>
          </a:xfrm>
          <a:prstGeom prst="rect">
            <a:avLst/>
          </a:prstGeom>
        </p:spPr>
      </p:pic>
    </p:spTree>
    <p:extLst>
      <p:ext uri="{BB962C8B-B14F-4D97-AF65-F5344CB8AC3E}">
        <p14:creationId xmlns:p14="http://schemas.microsoft.com/office/powerpoint/2010/main" val="362102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77B27D-3298-0C22-A570-75F478B0E239}"/>
              </a:ext>
            </a:extLst>
          </p:cNvPr>
          <p:cNvSpPr>
            <a:spLocks noGrp="1"/>
          </p:cNvSpPr>
          <p:nvPr>
            <p:ph type="title"/>
          </p:nvPr>
        </p:nvSpPr>
        <p:spPr/>
        <p:txBody>
          <a:bodyPr/>
          <a:lstStyle/>
          <a:p>
            <a:r>
              <a:rPr lang="it-IT" dirty="0"/>
              <a:t>La fascia delle depressioni equatoriali (ITCZ)</a:t>
            </a:r>
          </a:p>
        </p:txBody>
      </p:sp>
      <p:sp>
        <p:nvSpPr>
          <p:cNvPr id="3" name="Segnaposto contenuto 2">
            <a:extLst>
              <a:ext uri="{FF2B5EF4-FFF2-40B4-BE49-F238E27FC236}">
                <a16:creationId xmlns:a16="http://schemas.microsoft.com/office/drawing/2014/main" id="{F238416D-2957-2236-F684-6EB520842CEE}"/>
              </a:ext>
            </a:extLst>
          </p:cNvPr>
          <p:cNvSpPr>
            <a:spLocks noGrp="1"/>
          </p:cNvSpPr>
          <p:nvPr>
            <p:ph idx="1"/>
          </p:nvPr>
        </p:nvSpPr>
        <p:spPr>
          <a:xfrm>
            <a:off x="838200" y="1825625"/>
            <a:ext cx="3144140" cy="4351338"/>
          </a:xfrm>
        </p:spPr>
        <p:txBody>
          <a:bodyPr/>
          <a:lstStyle/>
          <a:p>
            <a:pPr marL="0" indent="0">
              <a:buNone/>
            </a:pPr>
            <a:r>
              <a:rPr lang="it-IT" dirty="0"/>
              <a:t>La fascia delle depressioni equatoriali è la zona in cui convergono gli alisei di nord-est e quelli di </a:t>
            </a:r>
            <a:r>
              <a:rPr lang="it-IT" dirty="0" err="1"/>
              <a:t>sd-est</a:t>
            </a:r>
            <a:endParaRPr lang="it-IT" dirty="0"/>
          </a:p>
        </p:txBody>
      </p:sp>
      <p:pic>
        <p:nvPicPr>
          <p:cNvPr id="4" name="Immagine 3">
            <a:extLst>
              <a:ext uri="{FF2B5EF4-FFF2-40B4-BE49-F238E27FC236}">
                <a16:creationId xmlns:a16="http://schemas.microsoft.com/office/drawing/2014/main" id="{E8BD1FFB-FAB7-E362-BBC8-D44D58C5F845}"/>
              </a:ext>
            </a:extLst>
          </p:cNvPr>
          <p:cNvPicPr>
            <a:picLocks noChangeAspect="1"/>
          </p:cNvPicPr>
          <p:nvPr/>
        </p:nvPicPr>
        <p:blipFill>
          <a:blip r:embed="rId2"/>
          <a:stretch>
            <a:fillRect/>
          </a:stretch>
        </p:blipFill>
        <p:spPr>
          <a:xfrm>
            <a:off x="4322618" y="1553801"/>
            <a:ext cx="7496175" cy="5172075"/>
          </a:xfrm>
          <a:prstGeom prst="rect">
            <a:avLst/>
          </a:prstGeom>
        </p:spPr>
      </p:pic>
    </p:spTree>
    <p:extLst>
      <p:ext uri="{BB962C8B-B14F-4D97-AF65-F5344CB8AC3E}">
        <p14:creationId xmlns:p14="http://schemas.microsoft.com/office/powerpoint/2010/main" val="3033428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8D7DD3-9170-F271-167E-C2F623866EF0}"/>
              </a:ext>
            </a:extLst>
          </p:cNvPr>
          <p:cNvSpPr>
            <a:spLocks noGrp="1"/>
          </p:cNvSpPr>
          <p:nvPr>
            <p:ph type="title"/>
          </p:nvPr>
        </p:nvSpPr>
        <p:spPr/>
        <p:txBody>
          <a:bodyPr/>
          <a:lstStyle/>
          <a:p>
            <a:r>
              <a:rPr lang="it-IT" dirty="0"/>
              <a:t>Le depressioni termiche del deserto</a:t>
            </a:r>
          </a:p>
        </p:txBody>
      </p:sp>
      <p:sp>
        <p:nvSpPr>
          <p:cNvPr id="3" name="Segnaposto contenuto 2">
            <a:extLst>
              <a:ext uri="{FF2B5EF4-FFF2-40B4-BE49-F238E27FC236}">
                <a16:creationId xmlns:a16="http://schemas.microsoft.com/office/drawing/2014/main" id="{E1F2036A-4E1B-1DBE-AE73-1EAB00EE93DE}"/>
              </a:ext>
            </a:extLst>
          </p:cNvPr>
          <p:cNvSpPr>
            <a:spLocks noGrp="1"/>
          </p:cNvSpPr>
          <p:nvPr>
            <p:ph idx="1"/>
          </p:nvPr>
        </p:nvSpPr>
        <p:spPr>
          <a:xfrm>
            <a:off x="838200" y="1825625"/>
            <a:ext cx="3494518" cy="4351338"/>
          </a:xfrm>
        </p:spPr>
        <p:txBody>
          <a:bodyPr/>
          <a:lstStyle/>
          <a:p>
            <a:pPr marL="0" indent="0">
              <a:buNone/>
            </a:pPr>
            <a:r>
              <a:rPr lang="it-IT" dirty="0"/>
              <a:t>Un particolare tipo di depressione termica è quella che si forma sul deserto del Sahara di giorno, a causa del surriscaldamento della sabbia; al di sopra di tali depressioni, abbiamo l’alta pressione africana.</a:t>
            </a:r>
          </a:p>
        </p:txBody>
      </p:sp>
      <p:pic>
        <p:nvPicPr>
          <p:cNvPr id="4" name="Immagine 3">
            <a:extLst>
              <a:ext uri="{FF2B5EF4-FFF2-40B4-BE49-F238E27FC236}">
                <a16:creationId xmlns:a16="http://schemas.microsoft.com/office/drawing/2014/main" id="{69576094-49D7-9346-4F81-888A7F3BCB02}"/>
              </a:ext>
            </a:extLst>
          </p:cNvPr>
          <p:cNvPicPr>
            <a:picLocks noChangeAspect="1"/>
          </p:cNvPicPr>
          <p:nvPr/>
        </p:nvPicPr>
        <p:blipFill>
          <a:blip r:embed="rId2"/>
          <a:stretch>
            <a:fillRect/>
          </a:stretch>
        </p:blipFill>
        <p:spPr>
          <a:xfrm>
            <a:off x="5638800" y="1690688"/>
            <a:ext cx="5715000" cy="3810000"/>
          </a:xfrm>
          <a:prstGeom prst="rect">
            <a:avLst/>
          </a:prstGeom>
        </p:spPr>
      </p:pic>
    </p:spTree>
    <p:extLst>
      <p:ext uri="{BB962C8B-B14F-4D97-AF65-F5344CB8AC3E}">
        <p14:creationId xmlns:p14="http://schemas.microsoft.com/office/powerpoint/2010/main" val="1195622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09546-C4D4-86CF-66F0-C93E11FC9108}"/>
              </a:ext>
            </a:extLst>
          </p:cNvPr>
          <p:cNvSpPr>
            <a:spLocks noGrp="1"/>
          </p:cNvSpPr>
          <p:nvPr>
            <p:ph type="title"/>
          </p:nvPr>
        </p:nvSpPr>
        <p:spPr/>
        <p:txBody>
          <a:bodyPr/>
          <a:lstStyle/>
          <a:p>
            <a:r>
              <a:rPr lang="it-IT" dirty="0"/>
              <a:t>La più potente delle depressioni termiche</a:t>
            </a:r>
          </a:p>
        </p:txBody>
      </p:sp>
      <p:sp>
        <p:nvSpPr>
          <p:cNvPr id="3" name="Segnaposto contenuto 2">
            <a:extLst>
              <a:ext uri="{FF2B5EF4-FFF2-40B4-BE49-F238E27FC236}">
                <a16:creationId xmlns:a16="http://schemas.microsoft.com/office/drawing/2014/main" id="{AA03BCD1-9162-53FE-7F7A-4E5F44374D60}"/>
              </a:ext>
            </a:extLst>
          </p:cNvPr>
          <p:cNvSpPr>
            <a:spLocks noGrp="1"/>
          </p:cNvSpPr>
          <p:nvPr>
            <p:ph idx="1"/>
          </p:nvPr>
        </p:nvSpPr>
        <p:spPr>
          <a:xfrm>
            <a:off x="838200" y="1825625"/>
            <a:ext cx="4001655" cy="4351338"/>
          </a:xfrm>
        </p:spPr>
        <p:txBody>
          <a:bodyPr/>
          <a:lstStyle/>
          <a:p>
            <a:pPr marL="0" indent="0">
              <a:buNone/>
            </a:pPr>
            <a:r>
              <a:rPr lang="it-IT" dirty="0"/>
              <a:t>Un posto particolare fra le depressioni termiche occupano i cicloni tropicali, depressioni «a cuore caldo», in cui l’energia liberata deriva essenzialmente dalla condensazione di enormi quantità di vapore acqueo.</a:t>
            </a:r>
          </a:p>
        </p:txBody>
      </p:sp>
      <p:pic>
        <p:nvPicPr>
          <p:cNvPr id="4" name="Immagine 3">
            <a:extLst>
              <a:ext uri="{FF2B5EF4-FFF2-40B4-BE49-F238E27FC236}">
                <a16:creationId xmlns:a16="http://schemas.microsoft.com/office/drawing/2014/main" id="{619F4634-5597-3438-7D42-26A0E3702FBF}"/>
              </a:ext>
            </a:extLst>
          </p:cNvPr>
          <p:cNvPicPr>
            <a:picLocks noChangeAspect="1"/>
          </p:cNvPicPr>
          <p:nvPr/>
        </p:nvPicPr>
        <p:blipFill>
          <a:blip r:embed="rId2"/>
          <a:stretch>
            <a:fillRect/>
          </a:stretch>
        </p:blipFill>
        <p:spPr>
          <a:xfrm>
            <a:off x="5717308" y="3217656"/>
            <a:ext cx="5980835" cy="3275219"/>
          </a:xfrm>
          <a:prstGeom prst="rect">
            <a:avLst/>
          </a:prstGeom>
        </p:spPr>
      </p:pic>
    </p:spTree>
    <p:extLst>
      <p:ext uri="{BB962C8B-B14F-4D97-AF65-F5344CB8AC3E}">
        <p14:creationId xmlns:p14="http://schemas.microsoft.com/office/powerpoint/2010/main" val="330398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6515B2-A1D9-10AA-738C-CCBABFEA9DF7}"/>
              </a:ext>
            </a:extLst>
          </p:cNvPr>
          <p:cNvSpPr>
            <a:spLocks noGrp="1"/>
          </p:cNvSpPr>
          <p:nvPr>
            <p:ph type="title"/>
          </p:nvPr>
        </p:nvSpPr>
        <p:spPr/>
        <p:txBody>
          <a:bodyPr/>
          <a:lstStyle/>
          <a:p>
            <a:r>
              <a:rPr lang="it-IT" dirty="0"/>
              <a:t>Tipi di cicloni tropicali</a:t>
            </a:r>
          </a:p>
        </p:txBody>
      </p:sp>
      <p:sp>
        <p:nvSpPr>
          <p:cNvPr id="3" name="Segnaposto contenuto 2">
            <a:extLst>
              <a:ext uri="{FF2B5EF4-FFF2-40B4-BE49-F238E27FC236}">
                <a16:creationId xmlns:a16="http://schemas.microsoft.com/office/drawing/2014/main" id="{8203FF64-FA47-477A-4E87-243433B09828}"/>
              </a:ext>
            </a:extLst>
          </p:cNvPr>
          <p:cNvSpPr>
            <a:spLocks noGrp="1"/>
          </p:cNvSpPr>
          <p:nvPr>
            <p:ph idx="1"/>
          </p:nvPr>
        </p:nvSpPr>
        <p:spPr>
          <a:xfrm>
            <a:off x="838200" y="1825625"/>
            <a:ext cx="4269509" cy="4351338"/>
          </a:xfrm>
        </p:spPr>
        <p:txBody>
          <a:bodyPr/>
          <a:lstStyle/>
          <a:p>
            <a:pPr marL="0" indent="0">
              <a:buNone/>
            </a:pPr>
            <a:r>
              <a:rPr lang="it-IT" dirty="0"/>
              <a:t>I cicloni tropicali, a seconda della potenza vengono classificati in</a:t>
            </a:r>
          </a:p>
          <a:p>
            <a:pPr marL="0" indent="0">
              <a:buNone/>
            </a:pPr>
            <a:r>
              <a:rPr lang="it-IT" dirty="0"/>
              <a:t>- </a:t>
            </a:r>
            <a:r>
              <a:rPr lang="it-IT" b="1" dirty="0"/>
              <a:t>depressioni tropicali</a:t>
            </a:r>
            <a:r>
              <a:rPr lang="it-IT" dirty="0"/>
              <a:t>, se il vento non supera i 63 km/h</a:t>
            </a:r>
          </a:p>
          <a:p>
            <a:pPr marL="0" indent="0">
              <a:buNone/>
            </a:pPr>
            <a:r>
              <a:rPr lang="it-IT" dirty="0"/>
              <a:t>- </a:t>
            </a:r>
            <a:r>
              <a:rPr lang="it-IT" b="1" dirty="0"/>
              <a:t>tempeste tropicali</a:t>
            </a:r>
            <a:r>
              <a:rPr lang="it-IT" dirty="0"/>
              <a:t>, con vento fino a 118 km/h</a:t>
            </a:r>
          </a:p>
          <a:p>
            <a:pPr marL="0" indent="0">
              <a:buNone/>
            </a:pPr>
            <a:r>
              <a:rPr lang="it-IT" dirty="0"/>
              <a:t>- </a:t>
            </a:r>
            <a:r>
              <a:rPr lang="it-IT" b="1" dirty="0"/>
              <a:t>uragani</a:t>
            </a:r>
            <a:r>
              <a:rPr lang="it-IT" dirty="0"/>
              <a:t>, con vento superiore ai 118 km/h</a:t>
            </a:r>
          </a:p>
        </p:txBody>
      </p:sp>
      <p:pic>
        <p:nvPicPr>
          <p:cNvPr id="4" name="Immagine 3">
            <a:extLst>
              <a:ext uri="{FF2B5EF4-FFF2-40B4-BE49-F238E27FC236}">
                <a16:creationId xmlns:a16="http://schemas.microsoft.com/office/drawing/2014/main" id="{B8C930CA-9DC6-2342-FE5D-50F697C3ED02}"/>
              </a:ext>
            </a:extLst>
          </p:cNvPr>
          <p:cNvPicPr>
            <a:picLocks noChangeAspect="1"/>
          </p:cNvPicPr>
          <p:nvPr/>
        </p:nvPicPr>
        <p:blipFill>
          <a:blip r:embed="rId2"/>
          <a:stretch>
            <a:fillRect/>
          </a:stretch>
        </p:blipFill>
        <p:spPr>
          <a:xfrm>
            <a:off x="5450183" y="2312697"/>
            <a:ext cx="6576330" cy="4351338"/>
          </a:xfrm>
          <a:prstGeom prst="rect">
            <a:avLst/>
          </a:prstGeom>
        </p:spPr>
      </p:pic>
    </p:spTree>
    <p:extLst>
      <p:ext uri="{BB962C8B-B14F-4D97-AF65-F5344CB8AC3E}">
        <p14:creationId xmlns:p14="http://schemas.microsoft.com/office/powerpoint/2010/main" val="1970169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6A1DD5-8756-4EC2-21DD-17FC216DFCAD}"/>
              </a:ext>
            </a:extLst>
          </p:cNvPr>
          <p:cNvSpPr>
            <a:spLocks noGrp="1"/>
          </p:cNvSpPr>
          <p:nvPr>
            <p:ph type="title"/>
          </p:nvPr>
        </p:nvSpPr>
        <p:spPr>
          <a:xfrm>
            <a:off x="481013" y="3752849"/>
            <a:ext cx="3290887" cy="2452687"/>
          </a:xfrm>
        </p:spPr>
        <p:txBody>
          <a:bodyPr anchor="ctr">
            <a:normAutofit/>
          </a:bodyPr>
          <a:lstStyle/>
          <a:p>
            <a:r>
              <a:rPr lang="it-IT" sz="3600" dirty="0"/>
              <a:t>Una struttura verticale (barotropica)</a:t>
            </a:r>
          </a:p>
        </p:txBody>
      </p:sp>
      <p:pic>
        <p:nvPicPr>
          <p:cNvPr id="4" name="Immagine 3">
            <a:extLst>
              <a:ext uri="{FF2B5EF4-FFF2-40B4-BE49-F238E27FC236}">
                <a16:creationId xmlns:a16="http://schemas.microsoft.com/office/drawing/2014/main" id="{98C73D52-10E4-EE44-1C93-8C9D3231E0F8}"/>
              </a:ext>
            </a:extLst>
          </p:cNvPr>
          <p:cNvPicPr>
            <a:picLocks noChangeAspect="1"/>
          </p:cNvPicPr>
          <p:nvPr/>
        </p:nvPicPr>
        <p:blipFill rotWithShape="1">
          <a:blip r:embed="rId2"/>
          <a:srcRect t="10456" b="199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egnaposto contenuto 2">
            <a:extLst>
              <a:ext uri="{FF2B5EF4-FFF2-40B4-BE49-F238E27FC236}">
                <a16:creationId xmlns:a16="http://schemas.microsoft.com/office/drawing/2014/main" id="{9951D510-0EEA-818D-EE66-74096E7B4B6B}"/>
              </a:ext>
            </a:extLst>
          </p:cNvPr>
          <p:cNvSpPr>
            <a:spLocks noGrp="1"/>
          </p:cNvSpPr>
          <p:nvPr>
            <p:ph idx="1"/>
          </p:nvPr>
        </p:nvSpPr>
        <p:spPr>
          <a:xfrm>
            <a:off x="4223982" y="3752850"/>
            <a:ext cx="7485413" cy="2452687"/>
          </a:xfrm>
        </p:spPr>
        <p:txBody>
          <a:bodyPr anchor="ctr">
            <a:normAutofit/>
          </a:bodyPr>
          <a:lstStyle/>
          <a:p>
            <a:pPr marL="0" indent="0">
              <a:buNone/>
            </a:pPr>
            <a:r>
              <a:rPr lang="it-IT" dirty="0"/>
              <a:t>Nelle depressioni di tipo tropicale, la struttura si dice «barotropica», perché la densità dell’aria dipende solo dalla pressione e non dalla temperatura. In queste strutture, c’è coincidenza perfetta fra minimo al suolo e minimo in quota</a:t>
            </a:r>
          </a:p>
        </p:txBody>
      </p:sp>
    </p:spTree>
    <p:extLst>
      <p:ext uri="{BB962C8B-B14F-4D97-AF65-F5344CB8AC3E}">
        <p14:creationId xmlns:p14="http://schemas.microsoft.com/office/powerpoint/2010/main" val="3960300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8C953F-3B6F-A140-90D2-FF3AC5EAAE8A}"/>
              </a:ext>
            </a:extLst>
          </p:cNvPr>
          <p:cNvSpPr>
            <a:spLocks noGrp="1"/>
          </p:cNvSpPr>
          <p:nvPr>
            <p:ph type="title"/>
          </p:nvPr>
        </p:nvSpPr>
        <p:spPr/>
        <p:txBody>
          <a:bodyPr/>
          <a:lstStyle/>
          <a:p>
            <a:r>
              <a:rPr lang="it-IT" dirty="0"/>
              <a:t>Gli uragani mediterranei</a:t>
            </a:r>
          </a:p>
        </p:txBody>
      </p:sp>
      <p:sp>
        <p:nvSpPr>
          <p:cNvPr id="3" name="Segnaposto contenuto 2">
            <a:extLst>
              <a:ext uri="{FF2B5EF4-FFF2-40B4-BE49-F238E27FC236}">
                <a16:creationId xmlns:a16="http://schemas.microsoft.com/office/drawing/2014/main" id="{11206766-CAA9-8CC8-DBB1-EF40C96F6529}"/>
              </a:ext>
            </a:extLst>
          </p:cNvPr>
          <p:cNvSpPr>
            <a:spLocks noGrp="1"/>
          </p:cNvSpPr>
          <p:nvPr>
            <p:ph idx="1"/>
          </p:nvPr>
        </p:nvSpPr>
        <p:spPr>
          <a:xfrm>
            <a:off x="838200" y="1825625"/>
            <a:ext cx="4468738" cy="4351338"/>
          </a:xfrm>
        </p:spPr>
        <p:txBody>
          <a:bodyPr/>
          <a:lstStyle/>
          <a:p>
            <a:pPr marL="0" indent="0">
              <a:buNone/>
            </a:pPr>
            <a:r>
              <a:rPr lang="it-IT" dirty="0"/>
              <a:t>A volte, nel Mediterraneo, depressioni «a cuore freddo» tipiche delle zone temperate possono trasformarsi in depressioni «a cuore caldo», a struttura simil-tropicale o «ibrida». Tali depressioni vengono definite «</a:t>
            </a:r>
            <a:r>
              <a:rPr lang="it-IT" dirty="0" err="1"/>
              <a:t>Medicanes</a:t>
            </a:r>
            <a:r>
              <a:rPr lang="it-IT" dirty="0"/>
              <a:t>» (</a:t>
            </a:r>
            <a:r>
              <a:rPr lang="it-IT" dirty="0" err="1"/>
              <a:t>Mediterranean</a:t>
            </a:r>
            <a:r>
              <a:rPr lang="it-IT" dirty="0"/>
              <a:t> Hurricanes)</a:t>
            </a:r>
          </a:p>
        </p:txBody>
      </p:sp>
      <p:pic>
        <p:nvPicPr>
          <p:cNvPr id="4" name="Immagine 3">
            <a:extLst>
              <a:ext uri="{FF2B5EF4-FFF2-40B4-BE49-F238E27FC236}">
                <a16:creationId xmlns:a16="http://schemas.microsoft.com/office/drawing/2014/main" id="{058C016E-4A46-11AA-12F6-7CE215611BC9}"/>
              </a:ext>
            </a:extLst>
          </p:cNvPr>
          <p:cNvPicPr>
            <a:picLocks noChangeAspect="1"/>
          </p:cNvPicPr>
          <p:nvPr/>
        </p:nvPicPr>
        <p:blipFill>
          <a:blip r:embed="rId2"/>
          <a:stretch>
            <a:fillRect/>
          </a:stretch>
        </p:blipFill>
        <p:spPr>
          <a:xfrm>
            <a:off x="5338340" y="2272144"/>
            <a:ext cx="6728765" cy="4485843"/>
          </a:xfrm>
          <a:prstGeom prst="rect">
            <a:avLst/>
          </a:prstGeom>
        </p:spPr>
      </p:pic>
    </p:spTree>
    <p:extLst>
      <p:ext uri="{BB962C8B-B14F-4D97-AF65-F5344CB8AC3E}">
        <p14:creationId xmlns:p14="http://schemas.microsoft.com/office/powerpoint/2010/main" val="2602183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6862B9-6348-14BB-1E71-A163876698C0}"/>
              </a:ext>
            </a:extLst>
          </p:cNvPr>
          <p:cNvSpPr>
            <a:spLocks noGrp="1"/>
          </p:cNvSpPr>
          <p:nvPr>
            <p:ph type="title"/>
          </p:nvPr>
        </p:nvSpPr>
        <p:spPr/>
        <p:txBody>
          <a:bodyPr/>
          <a:lstStyle/>
          <a:p>
            <a:r>
              <a:rPr lang="it-IT" dirty="0"/>
              <a:t>Le depressioni dinamiche</a:t>
            </a:r>
          </a:p>
        </p:txBody>
      </p:sp>
      <p:sp>
        <p:nvSpPr>
          <p:cNvPr id="3" name="Segnaposto contenuto 2">
            <a:extLst>
              <a:ext uri="{FF2B5EF4-FFF2-40B4-BE49-F238E27FC236}">
                <a16:creationId xmlns:a16="http://schemas.microsoft.com/office/drawing/2014/main" id="{579B03EF-83EC-6AEB-8900-664896400569}"/>
              </a:ext>
            </a:extLst>
          </p:cNvPr>
          <p:cNvSpPr>
            <a:spLocks noGrp="1"/>
          </p:cNvSpPr>
          <p:nvPr>
            <p:ph idx="1"/>
          </p:nvPr>
        </p:nvSpPr>
        <p:spPr>
          <a:xfrm>
            <a:off x="838200" y="1825625"/>
            <a:ext cx="3716708" cy="4351338"/>
          </a:xfrm>
        </p:spPr>
        <p:txBody>
          <a:bodyPr/>
          <a:lstStyle/>
          <a:p>
            <a:pPr marL="0" indent="0">
              <a:buNone/>
            </a:pPr>
            <a:r>
              <a:rPr lang="it-IT" dirty="0"/>
              <a:t>Le depressioni dinamiche sono depressioni «a cuore freddo», in cui la sezione centrale, a tutte le quote, risulta più fredda di quelle circostanti. Sono normalmente presenti in tutta la fascia temperata</a:t>
            </a:r>
          </a:p>
        </p:txBody>
      </p:sp>
      <p:pic>
        <p:nvPicPr>
          <p:cNvPr id="4" name="Immagine 3">
            <a:extLst>
              <a:ext uri="{FF2B5EF4-FFF2-40B4-BE49-F238E27FC236}">
                <a16:creationId xmlns:a16="http://schemas.microsoft.com/office/drawing/2014/main" id="{22C756A0-6D21-A41D-B8F1-5B7887472EBF}"/>
              </a:ext>
            </a:extLst>
          </p:cNvPr>
          <p:cNvPicPr>
            <a:picLocks noChangeAspect="1"/>
          </p:cNvPicPr>
          <p:nvPr/>
        </p:nvPicPr>
        <p:blipFill>
          <a:blip r:embed="rId2"/>
          <a:stretch>
            <a:fillRect/>
          </a:stretch>
        </p:blipFill>
        <p:spPr>
          <a:xfrm>
            <a:off x="7304827" y="413616"/>
            <a:ext cx="4461867" cy="2771054"/>
          </a:xfrm>
          <a:prstGeom prst="rect">
            <a:avLst/>
          </a:prstGeom>
        </p:spPr>
      </p:pic>
      <p:pic>
        <p:nvPicPr>
          <p:cNvPr id="5" name="Immagine 4">
            <a:extLst>
              <a:ext uri="{FF2B5EF4-FFF2-40B4-BE49-F238E27FC236}">
                <a16:creationId xmlns:a16="http://schemas.microsoft.com/office/drawing/2014/main" id="{5D0BD1E7-5FBD-26BE-F716-624C4A0AD6D4}"/>
              </a:ext>
            </a:extLst>
          </p:cNvPr>
          <p:cNvPicPr>
            <a:picLocks noChangeAspect="1"/>
          </p:cNvPicPr>
          <p:nvPr/>
        </p:nvPicPr>
        <p:blipFill>
          <a:blip r:embed="rId3"/>
          <a:stretch>
            <a:fillRect/>
          </a:stretch>
        </p:blipFill>
        <p:spPr>
          <a:xfrm>
            <a:off x="6918036" y="3429000"/>
            <a:ext cx="4619914" cy="2783794"/>
          </a:xfrm>
          <a:prstGeom prst="rect">
            <a:avLst/>
          </a:prstGeom>
        </p:spPr>
      </p:pic>
    </p:spTree>
    <p:extLst>
      <p:ext uri="{BB962C8B-B14F-4D97-AF65-F5344CB8AC3E}">
        <p14:creationId xmlns:p14="http://schemas.microsoft.com/office/powerpoint/2010/main" val="231992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E250AC-867E-2B68-8A89-31ACF5F16C38}"/>
              </a:ext>
            </a:extLst>
          </p:cNvPr>
          <p:cNvSpPr>
            <a:spLocks noGrp="1"/>
          </p:cNvSpPr>
          <p:nvPr>
            <p:ph type="title"/>
          </p:nvPr>
        </p:nvSpPr>
        <p:spPr/>
        <p:txBody>
          <a:bodyPr/>
          <a:lstStyle/>
          <a:p>
            <a:r>
              <a:rPr lang="it-IT" dirty="0"/>
              <a:t>Minime in ribasso col sereno</a:t>
            </a:r>
          </a:p>
        </p:txBody>
      </p:sp>
      <p:pic>
        <p:nvPicPr>
          <p:cNvPr id="5" name="Immagine 4">
            <a:extLst>
              <a:ext uri="{FF2B5EF4-FFF2-40B4-BE49-F238E27FC236}">
                <a16:creationId xmlns:a16="http://schemas.microsoft.com/office/drawing/2014/main" id="{D8A05290-B24E-3778-B170-76934B658516}"/>
              </a:ext>
            </a:extLst>
          </p:cNvPr>
          <p:cNvPicPr>
            <a:picLocks noChangeAspect="1"/>
          </p:cNvPicPr>
          <p:nvPr/>
        </p:nvPicPr>
        <p:blipFill>
          <a:blip r:embed="rId2"/>
          <a:stretch>
            <a:fillRect/>
          </a:stretch>
        </p:blipFill>
        <p:spPr>
          <a:xfrm>
            <a:off x="1076067" y="1573412"/>
            <a:ext cx="10039866" cy="4584936"/>
          </a:xfrm>
          <a:prstGeom prst="rect">
            <a:avLst/>
          </a:prstGeom>
        </p:spPr>
      </p:pic>
    </p:spTree>
    <p:extLst>
      <p:ext uri="{BB962C8B-B14F-4D97-AF65-F5344CB8AC3E}">
        <p14:creationId xmlns:p14="http://schemas.microsoft.com/office/powerpoint/2010/main" val="2261491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7D52B1-18DC-BCBC-579D-C119CC61130B}"/>
              </a:ext>
            </a:extLst>
          </p:cNvPr>
          <p:cNvSpPr>
            <a:spLocks noGrp="1"/>
          </p:cNvSpPr>
          <p:nvPr>
            <p:ph type="title"/>
          </p:nvPr>
        </p:nvSpPr>
        <p:spPr/>
        <p:txBody>
          <a:bodyPr/>
          <a:lstStyle/>
          <a:p>
            <a:r>
              <a:rPr lang="it-IT" dirty="0"/>
              <a:t>I cicloni extratropicali</a:t>
            </a:r>
          </a:p>
        </p:txBody>
      </p:sp>
      <p:sp>
        <p:nvSpPr>
          <p:cNvPr id="3" name="Segnaposto contenuto 2">
            <a:extLst>
              <a:ext uri="{FF2B5EF4-FFF2-40B4-BE49-F238E27FC236}">
                <a16:creationId xmlns:a16="http://schemas.microsoft.com/office/drawing/2014/main" id="{D47662FB-835E-2A0F-3C7E-2123C28D4364}"/>
              </a:ext>
            </a:extLst>
          </p:cNvPr>
          <p:cNvSpPr>
            <a:spLocks noGrp="1"/>
          </p:cNvSpPr>
          <p:nvPr>
            <p:ph idx="1"/>
          </p:nvPr>
        </p:nvSpPr>
        <p:spPr>
          <a:xfrm>
            <a:off x="838200" y="1825625"/>
            <a:ext cx="3631250" cy="4351338"/>
          </a:xfrm>
        </p:spPr>
        <p:txBody>
          <a:bodyPr/>
          <a:lstStyle/>
          <a:p>
            <a:pPr marL="0" indent="0">
              <a:buNone/>
            </a:pPr>
            <a:r>
              <a:rPr lang="it-IT" dirty="0"/>
              <a:t>Tali depressioni sono tipiche della fascia temperata: si originano ad opera della Corrente a Getto polare, che le mantiene in vita tramite divergenza di aria in quota</a:t>
            </a:r>
          </a:p>
        </p:txBody>
      </p:sp>
      <p:pic>
        <p:nvPicPr>
          <p:cNvPr id="4" name="Immagine 3">
            <a:extLst>
              <a:ext uri="{FF2B5EF4-FFF2-40B4-BE49-F238E27FC236}">
                <a16:creationId xmlns:a16="http://schemas.microsoft.com/office/drawing/2014/main" id="{5BF98BE8-8702-9103-2659-5A95DF35C256}"/>
              </a:ext>
            </a:extLst>
          </p:cNvPr>
          <p:cNvPicPr>
            <a:picLocks noChangeAspect="1"/>
          </p:cNvPicPr>
          <p:nvPr/>
        </p:nvPicPr>
        <p:blipFill>
          <a:blip r:embed="rId2"/>
          <a:stretch>
            <a:fillRect/>
          </a:stretch>
        </p:blipFill>
        <p:spPr>
          <a:xfrm>
            <a:off x="8000999" y="9851"/>
            <a:ext cx="3950855" cy="6848149"/>
          </a:xfrm>
          <a:prstGeom prst="rect">
            <a:avLst/>
          </a:prstGeom>
        </p:spPr>
      </p:pic>
    </p:spTree>
    <p:extLst>
      <p:ext uri="{BB962C8B-B14F-4D97-AF65-F5344CB8AC3E}">
        <p14:creationId xmlns:p14="http://schemas.microsoft.com/office/powerpoint/2010/main" val="3204267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DD4EA3-2B33-D36A-1311-7BBD5A7206CE}"/>
              </a:ext>
            </a:extLst>
          </p:cNvPr>
          <p:cNvSpPr>
            <a:spLocks noGrp="1"/>
          </p:cNvSpPr>
          <p:nvPr>
            <p:ph type="title"/>
          </p:nvPr>
        </p:nvSpPr>
        <p:spPr/>
        <p:txBody>
          <a:bodyPr/>
          <a:lstStyle/>
          <a:p>
            <a:r>
              <a:rPr lang="it-IT" dirty="0"/>
              <a:t>Una struttura inclinata (baroclina)</a:t>
            </a:r>
          </a:p>
        </p:txBody>
      </p:sp>
      <p:sp>
        <p:nvSpPr>
          <p:cNvPr id="3" name="Segnaposto contenuto 2">
            <a:extLst>
              <a:ext uri="{FF2B5EF4-FFF2-40B4-BE49-F238E27FC236}">
                <a16:creationId xmlns:a16="http://schemas.microsoft.com/office/drawing/2014/main" id="{40E00A5E-4CC8-BE06-7F51-699710C8E385}"/>
              </a:ext>
            </a:extLst>
          </p:cNvPr>
          <p:cNvSpPr>
            <a:spLocks noGrp="1"/>
          </p:cNvSpPr>
          <p:nvPr>
            <p:ph idx="1"/>
          </p:nvPr>
        </p:nvSpPr>
        <p:spPr>
          <a:xfrm>
            <a:off x="838200" y="1825625"/>
            <a:ext cx="4280731" cy="4351338"/>
          </a:xfrm>
        </p:spPr>
        <p:txBody>
          <a:bodyPr/>
          <a:lstStyle/>
          <a:p>
            <a:pPr marL="0" indent="0">
              <a:buNone/>
            </a:pPr>
            <a:r>
              <a:rPr lang="it-IT" dirty="0"/>
              <a:t>Nelle depressioni extratropicali, esiste una struttura di tipo baroclino, vale a dire nella quale la densità dell’aria dipende sia dalla pressione sia dalla temperatura. In queste depressioni, il minimo al suolo e il minimo in quota hanno posizioni differenti</a:t>
            </a:r>
          </a:p>
        </p:txBody>
      </p:sp>
      <p:pic>
        <p:nvPicPr>
          <p:cNvPr id="4" name="Immagine 3">
            <a:extLst>
              <a:ext uri="{FF2B5EF4-FFF2-40B4-BE49-F238E27FC236}">
                <a16:creationId xmlns:a16="http://schemas.microsoft.com/office/drawing/2014/main" id="{6526CFDA-31BD-D49B-3DAF-C044EBB56431}"/>
              </a:ext>
            </a:extLst>
          </p:cNvPr>
          <p:cNvPicPr>
            <a:picLocks noChangeAspect="1"/>
          </p:cNvPicPr>
          <p:nvPr/>
        </p:nvPicPr>
        <p:blipFill>
          <a:blip r:embed="rId2"/>
          <a:stretch>
            <a:fillRect/>
          </a:stretch>
        </p:blipFill>
        <p:spPr>
          <a:xfrm>
            <a:off x="8826956" y="365125"/>
            <a:ext cx="2762250" cy="2390775"/>
          </a:xfrm>
          <a:prstGeom prst="rect">
            <a:avLst/>
          </a:prstGeom>
        </p:spPr>
      </p:pic>
      <p:pic>
        <p:nvPicPr>
          <p:cNvPr id="5" name="Immagine 4">
            <a:extLst>
              <a:ext uri="{FF2B5EF4-FFF2-40B4-BE49-F238E27FC236}">
                <a16:creationId xmlns:a16="http://schemas.microsoft.com/office/drawing/2014/main" id="{4535DC5C-99AD-3A33-5D94-A16077B1409F}"/>
              </a:ext>
            </a:extLst>
          </p:cNvPr>
          <p:cNvPicPr>
            <a:picLocks noChangeAspect="1"/>
          </p:cNvPicPr>
          <p:nvPr/>
        </p:nvPicPr>
        <p:blipFill>
          <a:blip r:embed="rId3"/>
          <a:stretch>
            <a:fillRect/>
          </a:stretch>
        </p:blipFill>
        <p:spPr>
          <a:xfrm>
            <a:off x="5661891" y="2706542"/>
            <a:ext cx="5315255" cy="4106991"/>
          </a:xfrm>
          <a:prstGeom prst="rect">
            <a:avLst/>
          </a:prstGeom>
        </p:spPr>
      </p:pic>
    </p:spTree>
    <p:extLst>
      <p:ext uri="{BB962C8B-B14F-4D97-AF65-F5344CB8AC3E}">
        <p14:creationId xmlns:p14="http://schemas.microsoft.com/office/powerpoint/2010/main" val="339516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9A70FAC-6799-D37E-82B0-9EA14EEFAB03}"/>
              </a:ext>
            </a:extLst>
          </p:cNvPr>
          <p:cNvSpPr>
            <a:spLocks noGrp="1"/>
          </p:cNvSpPr>
          <p:nvPr>
            <p:ph type="title"/>
          </p:nvPr>
        </p:nvSpPr>
        <p:spPr>
          <a:xfrm>
            <a:off x="640080" y="325369"/>
            <a:ext cx="4368602" cy="1956841"/>
          </a:xfrm>
        </p:spPr>
        <p:txBody>
          <a:bodyPr anchor="b">
            <a:normAutofit/>
          </a:bodyPr>
          <a:lstStyle/>
          <a:p>
            <a:r>
              <a:rPr lang="it-IT" sz="5400"/>
              <a:t>I mesocicloni</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69CB33C-57DA-63D4-14D2-82D044877E0C}"/>
              </a:ext>
            </a:extLst>
          </p:cNvPr>
          <p:cNvSpPr>
            <a:spLocks noGrp="1"/>
          </p:cNvSpPr>
          <p:nvPr>
            <p:ph idx="1"/>
          </p:nvPr>
        </p:nvSpPr>
        <p:spPr>
          <a:xfrm>
            <a:off x="640080" y="2872899"/>
            <a:ext cx="4368602" cy="3804992"/>
          </a:xfrm>
        </p:spPr>
        <p:txBody>
          <a:bodyPr>
            <a:normAutofit/>
          </a:bodyPr>
          <a:lstStyle/>
          <a:p>
            <a:pPr marL="0" indent="0">
              <a:buNone/>
            </a:pPr>
            <a:r>
              <a:rPr lang="it-IT" sz="2400" dirty="0"/>
              <a:t>Una figura particolare di depressione, ad una scala minore rispetto alle altre figure, è il </a:t>
            </a:r>
            <a:r>
              <a:rPr lang="it-IT" sz="2400" dirty="0" err="1"/>
              <a:t>mesociclone</a:t>
            </a:r>
            <a:r>
              <a:rPr lang="it-IT" sz="2400" dirty="0"/>
              <a:t>, una piccola depressione, con un diametro fino a 15 km: si tratta di una grande cella temporalesca, detta «supercella», che ruota su sé stessa e può produrre fenomeni molto violenti, come grandinate e trombe d’aria.</a:t>
            </a:r>
          </a:p>
        </p:txBody>
      </p:sp>
      <p:pic>
        <p:nvPicPr>
          <p:cNvPr id="4" name="Immagine 3">
            <a:extLst>
              <a:ext uri="{FF2B5EF4-FFF2-40B4-BE49-F238E27FC236}">
                <a16:creationId xmlns:a16="http://schemas.microsoft.com/office/drawing/2014/main" id="{0B1FB769-C0FB-0AF1-E6B5-5D066A9DEC27}"/>
              </a:ext>
            </a:extLst>
          </p:cNvPr>
          <p:cNvPicPr>
            <a:picLocks noChangeAspect="1"/>
          </p:cNvPicPr>
          <p:nvPr/>
        </p:nvPicPr>
        <p:blipFill rotWithShape="1">
          <a:blip r:embed="rId2"/>
          <a:srcRect l="30547" r="67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95784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205A2E7-63BA-FF4C-614F-75D37AE7570B}"/>
              </a:ext>
            </a:extLst>
          </p:cNvPr>
          <p:cNvPicPr>
            <a:picLocks noChangeAspect="1"/>
          </p:cNvPicPr>
          <p:nvPr/>
        </p:nvPicPr>
        <p:blipFill>
          <a:blip r:embed="rId2"/>
          <a:stretch>
            <a:fillRect/>
          </a:stretch>
        </p:blipFill>
        <p:spPr>
          <a:xfrm>
            <a:off x="838200" y="1606550"/>
            <a:ext cx="10096500" cy="4886325"/>
          </a:xfrm>
          <a:prstGeom prst="rect">
            <a:avLst/>
          </a:prstGeom>
        </p:spPr>
      </p:pic>
      <p:sp>
        <p:nvSpPr>
          <p:cNvPr id="2" name="Titolo 1">
            <a:extLst>
              <a:ext uri="{FF2B5EF4-FFF2-40B4-BE49-F238E27FC236}">
                <a16:creationId xmlns:a16="http://schemas.microsoft.com/office/drawing/2014/main" id="{B1BE99AC-C2E7-680F-23BE-5C00F615B149}"/>
              </a:ext>
            </a:extLst>
          </p:cNvPr>
          <p:cNvSpPr>
            <a:spLocks noGrp="1"/>
          </p:cNvSpPr>
          <p:nvPr>
            <p:ph type="title"/>
          </p:nvPr>
        </p:nvSpPr>
        <p:spPr>
          <a:xfrm>
            <a:off x="4357255" y="2461779"/>
            <a:ext cx="10515600" cy="1325563"/>
          </a:xfrm>
        </p:spPr>
        <p:txBody>
          <a:bodyPr>
            <a:normAutofit/>
          </a:bodyPr>
          <a:lstStyle/>
          <a:p>
            <a:r>
              <a:rPr lang="it-IT" sz="6000" dirty="0"/>
              <a:t>Buon fine settimana</a:t>
            </a:r>
          </a:p>
        </p:txBody>
      </p:sp>
    </p:spTree>
    <p:extLst>
      <p:ext uri="{BB962C8B-B14F-4D97-AF65-F5344CB8AC3E}">
        <p14:creationId xmlns:p14="http://schemas.microsoft.com/office/powerpoint/2010/main" val="111673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74274-6631-9D56-BA88-D649765CE871}"/>
              </a:ext>
            </a:extLst>
          </p:cNvPr>
          <p:cNvSpPr>
            <a:spLocks noGrp="1"/>
          </p:cNvSpPr>
          <p:nvPr>
            <p:ph type="title"/>
          </p:nvPr>
        </p:nvSpPr>
        <p:spPr/>
        <p:txBody>
          <a:bodyPr/>
          <a:lstStyle/>
          <a:p>
            <a:r>
              <a:rPr lang="it-IT" dirty="0"/>
              <a:t>Passata è la tempesta, ma…</a:t>
            </a:r>
          </a:p>
        </p:txBody>
      </p:sp>
      <p:sp>
        <p:nvSpPr>
          <p:cNvPr id="3" name="Segnaposto contenuto 2">
            <a:extLst>
              <a:ext uri="{FF2B5EF4-FFF2-40B4-BE49-F238E27FC236}">
                <a16:creationId xmlns:a16="http://schemas.microsoft.com/office/drawing/2014/main" id="{D48B4B4D-EFA3-304B-0A3F-78620DD3712C}"/>
              </a:ext>
            </a:extLst>
          </p:cNvPr>
          <p:cNvSpPr>
            <a:spLocks noGrp="1"/>
          </p:cNvSpPr>
          <p:nvPr>
            <p:ph idx="1"/>
          </p:nvPr>
        </p:nvSpPr>
        <p:spPr>
          <a:xfrm>
            <a:off x="838200" y="1825625"/>
            <a:ext cx="2973224" cy="4351338"/>
          </a:xfrm>
        </p:spPr>
        <p:txBody>
          <a:bodyPr/>
          <a:lstStyle/>
          <a:p>
            <a:pPr marL="0" indent="0">
              <a:buNone/>
            </a:pPr>
            <a:r>
              <a:rPr lang="it-IT" dirty="0"/>
              <a:t>Il fronte freddo di venerdì (1) si allontana verso i Balcani e c’è un intervallo di circa 24-36 ore prima dell’arrivo della nuova perturbazione, domenica pomeriggio (2)</a:t>
            </a:r>
          </a:p>
        </p:txBody>
      </p:sp>
      <p:pic>
        <p:nvPicPr>
          <p:cNvPr id="5" name="Immagine 4" descr="Immagine che contiene testo, mappa, diagramma, Carattere&#10;&#10;Descrizione generata automaticamente">
            <a:extLst>
              <a:ext uri="{FF2B5EF4-FFF2-40B4-BE49-F238E27FC236}">
                <a16:creationId xmlns:a16="http://schemas.microsoft.com/office/drawing/2014/main" id="{26359736-4B6D-4963-B501-4EB03D111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855" y="1312678"/>
            <a:ext cx="7860145" cy="5545322"/>
          </a:xfrm>
          <a:prstGeom prst="rect">
            <a:avLst/>
          </a:prstGeom>
        </p:spPr>
      </p:pic>
    </p:spTree>
    <p:extLst>
      <p:ext uri="{BB962C8B-B14F-4D97-AF65-F5344CB8AC3E}">
        <p14:creationId xmlns:p14="http://schemas.microsoft.com/office/powerpoint/2010/main" val="2246146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32F5A3-AE1E-D585-5C89-2953E0660670}"/>
              </a:ext>
            </a:extLst>
          </p:cNvPr>
          <p:cNvSpPr>
            <a:spLocks noGrp="1"/>
          </p:cNvSpPr>
          <p:nvPr>
            <p:ph type="title"/>
          </p:nvPr>
        </p:nvSpPr>
        <p:spPr>
          <a:xfrm>
            <a:off x="838199" y="365125"/>
            <a:ext cx="3087255" cy="1325563"/>
          </a:xfrm>
        </p:spPr>
        <p:txBody>
          <a:bodyPr/>
          <a:lstStyle/>
          <a:p>
            <a:r>
              <a:rPr lang="it-IT" dirty="0"/>
              <a:t>Domenica</a:t>
            </a:r>
          </a:p>
        </p:txBody>
      </p:sp>
      <p:sp>
        <p:nvSpPr>
          <p:cNvPr id="3" name="Segnaposto contenuto 2">
            <a:extLst>
              <a:ext uri="{FF2B5EF4-FFF2-40B4-BE49-F238E27FC236}">
                <a16:creationId xmlns:a16="http://schemas.microsoft.com/office/drawing/2014/main" id="{879F4B8E-95CF-0467-9A4C-A9F803DD3912}"/>
              </a:ext>
            </a:extLst>
          </p:cNvPr>
          <p:cNvSpPr>
            <a:spLocks noGrp="1"/>
          </p:cNvSpPr>
          <p:nvPr>
            <p:ph idx="1"/>
          </p:nvPr>
        </p:nvSpPr>
        <p:spPr>
          <a:xfrm>
            <a:off x="838200" y="1825625"/>
            <a:ext cx="2828636" cy="4351338"/>
          </a:xfrm>
        </p:spPr>
        <p:txBody>
          <a:bodyPr/>
          <a:lstStyle/>
          <a:p>
            <a:pPr marL="0" indent="0">
              <a:buNone/>
            </a:pPr>
            <a:r>
              <a:rPr lang="it-IT" dirty="0"/>
              <a:t>Domenica pomeriggio è previsto il passaggio del fronte freddo annesso alla depressione formatasi sul nostro Paese</a:t>
            </a:r>
          </a:p>
        </p:txBody>
      </p:sp>
      <p:pic>
        <p:nvPicPr>
          <p:cNvPr id="6" name="Immagine 5" descr="Immagine che contiene testo, mappa, diagramma, Piano&#10;&#10;Descrizione generata automaticamente">
            <a:extLst>
              <a:ext uri="{FF2B5EF4-FFF2-40B4-BE49-F238E27FC236}">
                <a16:creationId xmlns:a16="http://schemas.microsoft.com/office/drawing/2014/main" id="{C57595E7-B92A-E73D-1B45-728B0C258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909" y="797632"/>
            <a:ext cx="8317545" cy="6060367"/>
          </a:xfrm>
          <a:prstGeom prst="rect">
            <a:avLst/>
          </a:prstGeom>
        </p:spPr>
      </p:pic>
    </p:spTree>
    <p:extLst>
      <p:ext uri="{BB962C8B-B14F-4D97-AF65-F5344CB8AC3E}">
        <p14:creationId xmlns:p14="http://schemas.microsoft.com/office/powerpoint/2010/main" val="2620643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1B6B87-3D5C-FA90-CC0B-D9539130360F}"/>
              </a:ext>
            </a:extLst>
          </p:cNvPr>
          <p:cNvSpPr>
            <a:spLocks noGrp="1"/>
          </p:cNvSpPr>
          <p:nvPr>
            <p:ph type="title"/>
          </p:nvPr>
        </p:nvSpPr>
        <p:spPr/>
        <p:txBody>
          <a:bodyPr/>
          <a:lstStyle/>
          <a:p>
            <a:r>
              <a:rPr lang="it-IT" dirty="0"/>
              <a:t>Onda su onda</a:t>
            </a:r>
          </a:p>
        </p:txBody>
      </p:sp>
      <p:sp>
        <p:nvSpPr>
          <p:cNvPr id="3" name="Segnaposto contenuto 2">
            <a:extLst>
              <a:ext uri="{FF2B5EF4-FFF2-40B4-BE49-F238E27FC236}">
                <a16:creationId xmlns:a16="http://schemas.microsoft.com/office/drawing/2014/main" id="{BC148FE7-456F-E157-C5B7-D4939C5426EA}"/>
              </a:ext>
            </a:extLst>
          </p:cNvPr>
          <p:cNvSpPr>
            <a:spLocks noGrp="1"/>
          </p:cNvSpPr>
          <p:nvPr>
            <p:ph idx="1"/>
          </p:nvPr>
        </p:nvSpPr>
        <p:spPr>
          <a:xfrm>
            <a:off x="838200" y="1825625"/>
            <a:ext cx="3520440" cy="4351338"/>
          </a:xfrm>
        </p:spPr>
        <p:txBody>
          <a:bodyPr/>
          <a:lstStyle/>
          <a:p>
            <a:pPr marL="0" indent="0">
              <a:buNone/>
            </a:pPr>
            <a:r>
              <a:rPr lang="it-IT" dirty="0"/>
              <a:t>L’Atlantico ha ingranato la marcia e fa scendere «onde» perturbate (saccature) a ripetizione sulle nostre regioni, anche se esse non penetrano in profondità a causa della resistenza anticiclonica</a:t>
            </a:r>
          </a:p>
        </p:txBody>
      </p:sp>
      <p:pic>
        <p:nvPicPr>
          <p:cNvPr id="4" name="Immagine 3">
            <a:extLst>
              <a:ext uri="{FF2B5EF4-FFF2-40B4-BE49-F238E27FC236}">
                <a16:creationId xmlns:a16="http://schemas.microsoft.com/office/drawing/2014/main" id="{9F5827FD-7A44-E76D-2042-953AEB9C5C95}"/>
              </a:ext>
            </a:extLst>
          </p:cNvPr>
          <p:cNvPicPr>
            <a:picLocks noChangeAspect="1"/>
          </p:cNvPicPr>
          <p:nvPr/>
        </p:nvPicPr>
        <p:blipFill>
          <a:blip r:embed="rId2"/>
          <a:stretch>
            <a:fillRect/>
          </a:stretch>
        </p:blipFill>
        <p:spPr>
          <a:xfrm>
            <a:off x="4573800" y="570547"/>
            <a:ext cx="7398801" cy="5716905"/>
          </a:xfrm>
          <a:prstGeom prst="rect">
            <a:avLst/>
          </a:prstGeom>
        </p:spPr>
      </p:pic>
    </p:spTree>
    <p:extLst>
      <p:ext uri="{BB962C8B-B14F-4D97-AF65-F5344CB8AC3E}">
        <p14:creationId xmlns:p14="http://schemas.microsoft.com/office/powerpoint/2010/main" val="147618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DE231C-E3EF-AAD8-74DA-9F3226BDDAF5}"/>
              </a:ext>
            </a:extLst>
          </p:cNvPr>
          <p:cNvSpPr>
            <a:spLocks noGrp="1"/>
          </p:cNvSpPr>
          <p:nvPr>
            <p:ph type="title"/>
          </p:nvPr>
        </p:nvSpPr>
        <p:spPr/>
        <p:txBody>
          <a:bodyPr/>
          <a:lstStyle/>
          <a:p>
            <a:r>
              <a:rPr lang="it-IT" dirty="0"/>
              <a:t>Ma l’Anticiclone non demorde</a:t>
            </a:r>
          </a:p>
        </p:txBody>
      </p:sp>
      <p:sp>
        <p:nvSpPr>
          <p:cNvPr id="3" name="Segnaposto contenuto 2">
            <a:extLst>
              <a:ext uri="{FF2B5EF4-FFF2-40B4-BE49-F238E27FC236}">
                <a16:creationId xmlns:a16="http://schemas.microsoft.com/office/drawing/2014/main" id="{E3C920DF-9ADB-1E1D-2DA6-C67F98DA961E}"/>
              </a:ext>
            </a:extLst>
          </p:cNvPr>
          <p:cNvSpPr>
            <a:spLocks noGrp="1"/>
          </p:cNvSpPr>
          <p:nvPr>
            <p:ph idx="1"/>
          </p:nvPr>
        </p:nvSpPr>
        <p:spPr>
          <a:xfrm>
            <a:off x="838200" y="1825625"/>
            <a:ext cx="3784600" cy="4351338"/>
          </a:xfrm>
        </p:spPr>
        <p:txBody>
          <a:bodyPr/>
          <a:lstStyle/>
          <a:p>
            <a:pPr marL="0" indent="0">
              <a:buNone/>
            </a:pPr>
            <a:r>
              <a:rPr lang="it-IT" dirty="0"/>
              <a:t>Nei prossimi giorni, dopo il passaggio perturbato di domenica, la spinta atlantica si attenuerà un po’, le onde si appiattiranno e la spinta anticiclonica sub-tropicale si farà più intensa, con un miglioramento delle condizioni del tempo</a:t>
            </a:r>
          </a:p>
        </p:txBody>
      </p:sp>
      <p:pic>
        <p:nvPicPr>
          <p:cNvPr id="4" name="Immagine 3">
            <a:extLst>
              <a:ext uri="{FF2B5EF4-FFF2-40B4-BE49-F238E27FC236}">
                <a16:creationId xmlns:a16="http://schemas.microsoft.com/office/drawing/2014/main" id="{D433ACBE-EF1B-98CD-C888-519363EF94FD}"/>
              </a:ext>
            </a:extLst>
          </p:cNvPr>
          <p:cNvPicPr>
            <a:picLocks noChangeAspect="1"/>
          </p:cNvPicPr>
          <p:nvPr/>
        </p:nvPicPr>
        <p:blipFill>
          <a:blip r:embed="rId2"/>
          <a:stretch>
            <a:fillRect/>
          </a:stretch>
        </p:blipFill>
        <p:spPr>
          <a:xfrm>
            <a:off x="5036916" y="1480820"/>
            <a:ext cx="6819804" cy="5269525"/>
          </a:xfrm>
          <a:prstGeom prst="rect">
            <a:avLst/>
          </a:prstGeom>
        </p:spPr>
      </p:pic>
      <p:sp>
        <p:nvSpPr>
          <p:cNvPr id="5" name="Freccia in su 4">
            <a:extLst>
              <a:ext uri="{FF2B5EF4-FFF2-40B4-BE49-F238E27FC236}">
                <a16:creationId xmlns:a16="http://schemas.microsoft.com/office/drawing/2014/main" id="{11263927-1484-20E0-7E06-AF37671D9ABC}"/>
              </a:ext>
            </a:extLst>
          </p:cNvPr>
          <p:cNvSpPr/>
          <p:nvPr/>
        </p:nvSpPr>
        <p:spPr>
          <a:xfrm>
            <a:off x="8707120" y="5659120"/>
            <a:ext cx="975360" cy="7620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49306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41698AC-4713-7A4C-0B6A-8AE3E5EA66DA}"/>
              </a:ext>
            </a:extLst>
          </p:cNvPr>
          <p:cNvSpPr>
            <a:spLocks noGrp="1"/>
          </p:cNvSpPr>
          <p:nvPr>
            <p:ph type="title"/>
          </p:nvPr>
        </p:nvSpPr>
        <p:spPr>
          <a:xfrm>
            <a:off x="640080" y="325369"/>
            <a:ext cx="4368602" cy="1956841"/>
          </a:xfrm>
        </p:spPr>
        <p:txBody>
          <a:bodyPr anchor="b">
            <a:normAutofit/>
          </a:bodyPr>
          <a:lstStyle/>
          <a:p>
            <a:r>
              <a:rPr lang="it-IT" sz="5400"/>
              <a:t>Previsioni per sabato</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C4FB5352-AF91-EE2E-DEA6-323B037004B6}"/>
              </a:ext>
            </a:extLst>
          </p:cNvPr>
          <p:cNvSpPr>
            <a:spLocks noGrp="1"/>
          </p:cNvSpPr>
          <p:nvPr>
            <p:ph idx="1"/>
          </p:nvPr>
        </p:nvSpPr>
        <p:spPr>
          <a:xfrm>
            <a:off x="640080" y="2872899"/>
            <a:ext cx="4521200" cy="3320668"/>
          </a:xfrm>
        </p:spPr>
        <p:txBody>
          <a:bodyPr>
            <a:normAutofit fontScale="92500" lnSpcReduction="20000"/>
          </a:bodyPr>
          <a:lstStyle/>
          <a:p>
            <a:pPr marL="0" indent="0">
              <a:buNone/>
            </a:pPr>
            <a:r>
              <a:rPr lang="it-IT" dirty="0"/>
              <a:t>Giornata di intervallo, con ultime precipitazioni nelle prime ore del mattino e graduali schiarite nel corso della giornata. Annuvolamenti stratificati in serata. Temperature in lieve aumento, su valori massimi compresi fra i 12-13°C  delle zone appenniniche e i 17-18°C di Terni.</a:t>
            </a:r>
          </a:p>
        </p:txBody>
      </p:sp>
      <p:pic>
        <p:nvPicPr>
          <p:cNvPr id="4" name="Immagine 3">
            <a:extLst>
              <a:ext uri="{FF2B5EF4-FFF2-40B4-BE49-F238E27FC236}">
                <a16:creationId xmlns:a16="http://schemas.microsoft.com/office/drawing/2014/main" id="{1EA9E36F-AD77-6AC6-0F96-E5E8D735A57B}"/>
              </a:ext>
            </a:extLst>
          </p:cNvPr>
          <p:cNvPicPr>
            <a:picLocks noChangeAspect="1"/>
          </p:cNvPicPr>
          <p:nvPr/>
        </p:nvPicPr>
        <p:blipFill rotWithShape="1">
          <a:blip r:embed="rId2"/>
          <a:srcRect l="17783" r="152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4362892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1476</Words>
  <Application>Microsoft Office PowerPoint</Application>
  <PresentationFormat>Widescreen</PresentationFormat>
  <Paragraphs>137</Paragraphs>
  <Slides>43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43</vt:i4>
      </vt:variant>
    </vt:vector>
  </HeadingPairs>
  <TitlesOfParts>
    <vt:vector size="47" baseType="lpstr">
      <vt:lpstr>Arial</vt:lpstr>
      <vt:lpstr>Calibri</vt:lpstr>
      <vt:lpstr>Calibri Light</vt:lpstr>
      <vt:lpstr>Tema di Office</vt:lpstr>
      <vt:lpstr>Le depressioni</vt:lpstr>
      <vt:lpstr>Una perturbazione va, un’altra viene</vt:lpstr>
      <vt:lpstr>Sabato abbiamo un intervallo</vt:lpstr>
      <vt:lpstr>Minime in ribasso col sereno</vt:lpstr>
      <vt:lpstr>Passata è la tempesta, ma…</vt:lpstr>
      <vt:lpstr>Domenica</vt:lpstr>
      <vt:lpstr>Onda su onda</vt:lpstr>
      <vt:lpstr>Ma l’Anticiclone non demorde</vt:lpstr>
      <vt:lpstr>Previsioni per sabato</vt:lpstr>
      <vt:lpstr>Una brevissima estate di San Martino</vt:lpstr>
      <vt:lpstr>Previsioni per domenica</vt:lpstr>
      <vt:lpstr>Auguri per la corsa delle botti</vt:lpstr>
      <vt:lpstr>Un consiglio? Fate nowcasting</vt:lpstr>
      <vt:lpstr>Lunedì</vt:lpstr>
      <vt:lpstr>Temperature in linea con le medie del periodo</vt:lpstr>
      <vt:lpstr>Un corteo di depressioni atlantiche</vt:lpstr>
      <vt:lpstr>Ma che cos’è una depressione?</vt:lpstr>
      <vt:lpstr>Vento e forza di gradiente</vt:lpstr>
      <vt:lpstr>Presentazione standard di PowerPoint</vt:lpstr>
      <vt:lpstr>Presentazione standard di PowerPoint</vt:lpstr>
      <vt:lpstr>Più le isobare sono fitte, più il vento è forte</vt:lpstr>
      <vt:lpstr>Forza di Coriolis</vt:lpstr>
      <vt:lpstr>Anticicloni  (= zone di alta pressione)</vt:lpstr>
      <vt:lpstr>Presentazione standard di PowerPoint</vt:lpstr>
      <vt:lpstr>Presentazione standard di PowerPoint</vt:lpstr>
      <vt:lpstr>Presentazione standard di PowerPoint</vt:lpstr>
      <vt:lpstr>Struttura verticale</vt:lpstr>
      <vt:lpstr>Aria calda e aria fredda</vt:lpstr>
      <vt:lpstr>Natura delle strutture bariche</vt:lpstr>
      <vt:lpstr>Presentazione standard di PowerPoint</vt:lpstr>
      <vt:lpstr>Cicloni dinamici e termici</vt:lpstr>
      <vt:lpstr>Le depressioni termiche</vt:lpstr>
      <vt:lpstr>La fascia delle depressioni equatoriali (ITCZ)</vt:lpstr>
      <vt:lpstr>Le depressioni termiche del deserto</vt:lpstr>
      <vt:lpstr>La più potente delle depressioni termiche</vt:lpstr>
      <vt:lpstr>Tipi di cicloni tropicali</vt:lpstr>
      <vt:lpstr>Una struttura verticale (barotropica)</vt:lpstr>
      <vt:lpstr>Gli uragani mediterranei</vt:lpstr>
      <vt:lpstr>Le depressioni dinamiche</vt:lpstr>
      <vt:lpstr>I cicloni extratropicali</vt:lpstr>
      <vt:lpstr>Una struttura inclinata (baroclina)</vt:lpstr>
      <vt:lpstr>I mesocicloni</vt:lpstr>
      <vt:lpstr>Buon fine settimana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depressioni</dc:title>
  <dc:creator>Pierluigi Gioia</dc:creator>
  <cp:lastModifiedBy>Pierluigi Gioia</cp:lastModifiedBy>
  <cp:revision>1</cp:revision>
  <dcterms:created xsi:type="dcterms:W3CDTF">2023-11-09T18:26:55Z</dcterms:created>
  <dcterms:modified xsi:type="dcterms:W3CDTF">2023-11-11T07:20:02Z</dcterms:modified>
</cp:coreProperties>
</file>