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2" r:id="rId2"/>
    <p:sldId id="310" r:id="rId3"/>
    <p:sldId id="305" r:id="rId4"/>
    <p:sldId id="313" r:id="rId5"/>
    <p:sldId id="314" r:id="rId6"/>
    <p:sldId id="306" r:id="rId7"/>
    <p:sldId id="311" r:id="rId8"/>
    <p:sldId id="307" r:id="rId9"/>
    <p:sldId id="308" r:id="rId10"/>
    <p:sldId id="309" r:id="rId11"/>
    <p:sldId id="312" r:id="rId12"/>
    <p:sldId id="283" r:id="rId13"/>
    <p:sldId id="284" r:id="rId14"/>
    <p:sldId id="304" r:id="rId15"/>
    <p:sldId id="295" r:id="rId16"/>
    <p:sldId id="285" r:id="rId17"/>
    <p:sldId id="286" r:id="rId18"/>
    <p:sldId id="287" r:id="rId19"/>
    <p:sldId id="288" r:id="rId20"/>
    <p:sldId id="294" r:id="rId21"/>
    <p:sldId id="293" r:id="rId22"/>
    <p:sldId id="292" r:id="rId23"/>
    <p:sldId id="291" r:id="rId24"/>
    <p:sldId id="290" r:id="rId25"/>
    <p:sldId id="296" r:id="rId26"/>
    <p:sldId id="297" r:id="rId27"/>
    <p:sldId id="298" r:id="rId28"/>
    <p:sldId id="289" r:id="rId29"/>
    <p:sldId id="299" r:id="rId30"/>
    <p:sldId id="300" r:id="rId31"/>
    <p:sldId id="301" r:id="rId32"/>
    <p:sldId id="302" r:id="rId33"/>
    <p:sldId id="281" r:id="rId3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27FCAB-4DD5-41F0-BB13-761891D9B190}" v="3" dt="2023-11-18T06:25:54.240"/>
    <p1510:client id="{EA890486-8631-4233-8535-1CC5D6F75CC8}" v="30" dt="2023-11-17T22:27:05.0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erluigi Gioia" userId="9fb95aaf82a6cb45" providerId="LiveId" clId="{EA890486-8631-4233-8535-1CC5D6F75CC8}"/>
    <pc:docChg chg="custSel addSld delSld modSld sldOrd">
      <pc:chgData name="Pierluigi Gioia" userId="9fb95aaf82a6cb45" providerId="LiveId" clId="{EA890486-8631-4233-8535-1CC5D6F75CC8}" dt="2023-11-17T22:27:22.691" v="5441" actId="26606"/>
      <pc:docMkLst>
        <pc:docMk/>
      </pc:docMkLst>
      <pc:sldChg chg="del">
        <pc:chgData name="Pierluigi Gioia" userId="9fb95aaf82a6cb45" providerId="LiveId" clId="{EA890486-8631-4233-8535-1CC5D6F75CC8}" dt="2023-11-16T22:00:41.746" v="0" actId="47"/>
        <pc:sldMkLst>
          <pc:docMk/>
          <pc:sldMk cId="3843223813" sldId="256"/>
        </pc:sldMkLst>
      </pc:sldChg>
      <pc:sldChg chg="del">
        <pc:chgData name="Pierluigi Gioia" userId="9fb95aaf82a6cb45" providerId="LiveId" clId="{EA890486-8631-4233-8535-1CC5D6F75CC8}" dt="2023-11-16T22:00:41.746" v="0" actId="47"/>
        <pc:sldMkLst>
          <pc:docMk/>
          <pc:sldMk cId="2006497492" sldId="257"/>
        </pc:sldMkLst>
      </pc:sldChg>
      <pc:sldChg chg="del">
        <pc:chgData name="Pierluigi Gioia" userId="9fb95aaf82a6cb45" providerId="LiveId" clId="{EA890486-8631-4233-8535-1CC5D6F75CC8}" dt="2023-11-16T22:00:41.746" v="0" actId="47"/>
        <pc:sldMkLst>
          <pc:docMk/>
          <pc:sldMk cId="591685855" sldId="258"/>
        </pc:sldMkLst>
      </pc:sldChg>
      <pc:sldChg chg="del">
        <pc:chgData name="Pierluigi Gioia" userId="9fb95aaf82a6cb45" providerId="LiveId" clId="{EA890486-8631-4233-8535-1CC5D6F75CC8}" dt="2023-11-16T22:00:41.746" v="0" actId="47"/>
        <pc:sldMkLst>
          <pc:docMk/>
          <pc:sldMk cId="1590998289" sldId="259"/>
        </pc:sldMkLst>
      </pc:sldChg>
      <pc:sldChg chg="del">
        <pc:chgData name="Pierluigi Gioia" userId="9fb95aaf82a6cb45" providerId="LiveId" clId="{EA890486-8631-4233-8535-1CC5D6F75CC8}" dt="2023-11-16T22:00:41.746" v="0" actId="47"/>
        <pc:sldMkLst>
          <pc:docMk/>
          <pc:sldMk cId="824262526" sldId="260"/>
        </pc:sldMkLst>
      </pc:sldChg>
      <pc:sldChg chg="del">
        <pc:chgData name="Pierluigi Gioia" userId="9fb95aaf82a6cb45" providerId="LiveId" clId="{EA890486-8631-4233-8535-1CC5D6F75CC8}" dt="2023-11-16T22:00:41.746" v="0" actId="47"/>
        <pc:sldMkLst>
          <pc:docMk/>
          <pc:sldMk cId="2854366774" sldId="261"/>
        </pc:sldMkLst>
      </pc:sldChg>
      <pc:sldChg chg="del">
        <pc:chgData name="Pierluigi Gioia" userId="9fb95aaf82a6cb45" providerId="LiveId" clId="{EA890486-8631-4233-8535-1CC5D6F75CC8}" dt="2023-11-16T22:00:41.746" v="0" actId="47"/>
        <pc:sldMkLst>
          <pc:docMk/>
          <pc:sldMk cId="2953939521" sldId="262"/>
        </pc:sldMkLst>
      </pc:sldChg>
      <pc:sldChg chg="del">
        <pc:chgData name="Pierluigi Gioia" userId="9fb95aaf82a6cb45" providerId="LiveId" clId="{EA890486-8631-4233-8535-1CC5D6F75CC8}" dt="2023-11-16T22:00:41.746" v="0" actId="47"/>
        <pc:sldMkLst>
          <pc:docMk/>
          <pc:sldMk cId="1350230796" sldId="263"/>
        </pc:sldMkLst>
      </pc:sldChg>
      <pc:sldChg chg="del">
        <pc:chgData name="Pierluigi Gioia" userId="9fb95aaf82a6cb45" providerId="LiveId" clId="{EA890486-8631-4233-8535-1CC5D6F75CC8}" dt="2023-11-16T22:00:41.746" v="0" actId="47"/>
        <pc:sldMkLst>
          <pc:docMk/>
          <pc:sldMk cId="3369902943" sldId="264"/>
        </pc:sldMkLst>
      </pc:sldChg>
      <pc:sldChg chg="del">
        <pc:chgData name="Pierluigi Gioia" userId="9fb95aaf82a6cb45" providerId="LiveId" clId="{EA890486-8631-4233-8535-1CC5D6F75CC8}" dt="2023-11-16T22:00:41.746" v="0" actId="47"/>
        <pc:sldMkLst>
          <pc:docMk/>
          <pc:sldMk cId="965441177" sldId="265"/>
        </pc:sldMkLst>
      </pc:sldChg>
      <pc:sldChg chg="del">
        <pc:chgData name="Pierluigi Gioia" userId="9fb95aaf82a6cb45" providerId="LiveId" clId="{EA890486-8631-4233-8535-1CC5D6F75CC8}" dt="2023-11-16T22:00:41.746" v="0" actId="47"/>
        <pc:sldMkLst>
          <pc:docMk/>
          <pc:sldMk cId="499159697" sldId="266"/>
        </pc:sldMkLst>
      </pc:sldChg>
      <pc:sldChg chg="del">
        <pc:chgData name="Pierluigi Gioia" userId="9fb95aaf82a6cb45" providerId="LiveId" clId="{EA890486-8631-4233-8535-1CC5D6F75CC8}" dt="2023-11-16T22:00:41.746" v="0" actId="47"/>
        <pc:sldMkLst>
          <pc:docMk/>
          <pc:sldMk cId="3300950177" sldId="267"/>
        </pc:sldMkLst>
      </pc:sldChg>
      <pc:sldChg chg="del">
        <pc:chgData name="Pierluigi Gioia" userId="9fb95aaf82a6cb45" providerId="LiveId" clId="{EA890486-8631-4233-8535-1CC5D6F75CC8}" dt="2023-11-16T22:00:41.746" v="0" actId="47"/>
        <pc:sldMkLst>
          <pc:docMk/>
          <pc:sldMk cId="3281207161" sldId="268"/>
        </pc:sldMkLst>
      </pc:sldChg>
      <pc:sldChg chg="del">
        <pc:chgData name="Pierluigi Gioia" userId="9fb95aaf82a6cb45" providerId="LiveId" clId="{EA890486-8631-4233-8535-1CC5D6F75CC8}" dt="2023-11-16T22:00:41.746" v="0" actId="47"/>
        <pc:sldMkLst>
          <pc:docMk/>
          <pc:sldMk cId="2819108025" sldId="269"/>
        </pc:sldMkLst>
      </pc:sldChg>
      <pc:sldChg chg="del">
        <pc:chgData name="Pierluigi Gioia" userId="9fb95aaf82a6cb45" providerId="LiveId" clId="{EA890486-8631-4233-8535-1CC5D6F75CC8}" dt="2023-11-16T22:00:41.746" v="0" actId="47"/>
        <pc:sldMkLst>
          <pc:docMk/>
          <pc:sldMk cId="1575671370" sldId="270"/>
        </pc:sldMkLst>
      </pc:sldChg>
      <pc:sldChg chg="del">
        <pc:chgData name="Pierluigi Gioia" userId="9fb95aaf82a6cb45" providerId="LiveId" clId="{EA890486-8631-4233-8535-1CC5D6F75CC8}" dt="2023-11-16T22:00:41.746" v="0" actId="47"/>
        <pc:sldMkLst>
          <pc:docMk/>
          <pc:sldMk cId="3148378524" sldId="271"/>
        </pc:sldMkLst>
      </pc:sldChg>
      <pc:sldChg chg="del">
        <pc:chgData name="Pierluigi Gioia" userId="9fb95aaf82a6cb45" providerId="LiveId" clId="{EA890486-8631-4233-8535-1CC5D6F75CC8}" dt="2023-11-16T22:00:41.746" v="0" actId="47"/>
        <pc:sldMkLst>
          <pc:docMk/>
          <pc:sldMk cId="1327535790" sldId="272"/>
        </pc:sldMkLst>
      </pc:sldChg>
      <pc:sldChg chg="del">
        <pc:chgData name="Pierluigi Gioia" userId="9fb95aaf82a6cb45" providerId="LiveId" clId="{EA890486-8631-4233-8535-1CC5D6F75CC8}" dt="2023-11-16T22:00:41.746" v="0" actId="47"/>
        <pc:sldMkLst>
          <pc:docMk/>
          <pc:sldMk cId="892734931" sldId="273"/>
        </pc:sldMkLst>
      </pc:sldChg>
      <pc:sldChg chg="del">
        <pc:chgData name="Pierluigi Gioia" userId="9fb95aaf82a6cb45" providerId="LiveId" clId="{EA890486-8631-4233-8535-1CC5D6F75CC8}" dt="2023-11-16T22:00:41.746" v="0" actId="47"/>
        <pc:sldMkLst>
          <pc:docMk/>
          <pc:sldMk cId="2134847263" sldId="274"/>
        </pc:sldMkLst>
      </pc:sldChg>
      <pc:sldChg chg="del">
        <pc:chgData name="Pierluigi Gioia" userId="9fb95aaf82a6cb45" providerId="LiveId" clId="{EA890486-8631-4233-8535-1CC5D6F75CC8}" dt="2023-11-16T22:00:41.746" v="0" actId="47"/>
        <pc:sldMkLst>
          <pc:docMk/>
          <pc:sldMk cId="2544065981" sldId="275"/>
        </pc:sldMkLst>
      </pc:sldChg>
      <pc:sldChg chg="del">
        <pc:chgData name="Pierluigi Gioia" userId="9fb95aaf82a6cb45" providerId="LiveId" clId="{EA890486-8631-4233-8535-1CC5D6F75CC8}" dt="2023-11-16T22:00:41.746" v="0" actId="47"/>
        <pc:sldMkLst>
          <pc:docMk/>
          <pc:sldMk cId="226259332" sldId="276"/>
        </pc:sldMkLst>
      </pc:sldChg>
      <pc:sldChg chg="del">
        <pc:chgData name="Pierluigi Gioia" userId="9fb95aaf82a6cb45" providerId="LiveId" clId="{EA890486-8631-4233-8535-1CC5D6F75CC8}" dt="2023-11-16T22:00:41.746" v="0" actId="47"/>
        <pc:sldMkLst>
          <pc:docMk/>
          <pc:sldMk cId="1770632729" sldId="277"/>
        </pc:sldMkLst>
      </pc:sldChg>
      <pc:sldChg chg="del">
        <pc:chgData name="Pierluigi Gioia" userId="9fb95aaf82a6cb45" providerId="LiveId" clId="{EA890486-8631-4233-8535-1CC5D6F75CC8}" dt="2023-11-16T22:00:41.746" v="0" actId="47"/>
        <pc:sldMkLst>
          <pc:docMk/>
          <pc:sldMk cId="3525230692" sldId="278"/>
        </pc:sldMkLst>
      </pc:sldChg>
      <pc:sldChg chg="del">
        <pc:chgData name="Pierluigi Gioia" userId="9fb95aaf82a6cb45" providerId="LiveId" clId="{EA890486-8631-4233-8535-1CC5D6F75CC8}" dt="2023-11-16T22:00:41.746" v="0" actId="47"/>
        <pc:sldMkLst>
          <pc:docMk/>
          <pc:sldMk cId="3466859923" sldId="279"/>
        </pc:sldMkLst>
      </pc:sldChg>
      <pc:sldChg chg="del">
        <pc:chgData name="Pierluigi Gioia" userId="9fb95aaf82a6cb45" providerId="LiveId" clId="{EA890486-8631-4233-8535-1CC5D6F75CC8}" dt="2023-11-16T22:00:41.746" v="0" actId="47"/>
        <pc:sldMkLst>
          <pc:docMk/>
          <pc:sldMk cId="949868199" sldId="280"/>
        </pc:sldMkLst>
      </pc:sldChg>
      <pc:sldChg chg="addSp delSp modSp mod setClrOvrMap">
        <pc:chgData name="Pierluigi Gioia" userId="9fb95aaf82a6cb45" providerId="LiveId" clId="{EA890486-8631-4233-8535-1CC5D6F75CC8}" dt="2023-11-17T22:27:22.691" v="5441" actId="26606"/>
        <pc:sldMkLst>
          <pc:docMk/>
          <pc:sldMk cId="3498708027" sldId="281"/>
        </pc:sldMkLst>
        <pc:spChg chg="mod">
          <ac:chgData name="Pierluigi Gioia" userId="9fb95aaf82a6cb45" providerId="LiveId" clId="{EA890486-8631-4233-8535-1CC5D6F75CC8}" dt="2023-11-17T22:27:22.691" v="5441" actId="26606"/>
          <ac:spMkLst>
            <pc:docMk/>
            <pc:sldMk cId="3498708027" sldId="281"/>
            <ac:spMk id="2" creationId="{4030DFBA-E086-D640-206F-719283D57CC3}"/>
          </ac:spMkLst>
        </pc:spChg>
        <pc:spChg chg="del">
          <ac:chgData name="Pierluigi Gioia" userId="9fb95aaf82a6cb45" providerId="LiveId" clId="{EA890486-8631-4233-8535-1CC5D6F75CC8}" dt="2023-11-17T22:27:22.691" v="5441" actId="26606"/>
          <ac:spMkLst>
            <pc:docMk/>
            <pc:sldMk cId="3498708027" sldId="281"/>
            <ac:spMk id="9" creationId="{D928DD85-BB99-450D-A702-2683E0296282}"/>
          </ac:spMkLst>
        </pc:spChg>
        <pc:spChg chg="del">
          <ac:chgData name="Pierluigi Gioia" userId="9fb95aaf82a6cb45" providerId="LiveId" clId="{EA890486-8631-4233-8535-1CC5D6F75CC8}" dt="2023-11-17T22:27:22.691" v="5441" actId="26606"/>
          <ac:spMkLst>
            <pc:docMk/>
            <pc:sldMk cId="3498708027" sldId="281"/>
            <ac:spMk id="11" creationId="{240E5BD2-4019-4012-A1AA-628900E659E9}"/>
          </ac:spMkLst>
        </pc:spChg>
        <pc:spChg chg="add">
          <ac:chgData name="Pierluigi Gioia" userId="9fb95aaf82a6cb45" providerId="LiveId" clId="{EA890486-8631-4233-8535-1CC5D6F75CC8}" dt="2023-11-17T22:27:22.691" v="5441" actId="26606"/>
          <ac:spMkLst>
            <pc:docMk/>
            <pc:sldMk cId="3498708027" sldId="281"/>
            <ac:spMk id="20" creationId="{E9B2E627-7795-E6E9-C343-EF0982757D1E}"/>
          </ac:spMkLst>
        </pc:spChg>
        <pc:grpChg chg="add">
          <ac:chgData name="Pierluigi Gioia" userId="9fb95aaf82a6cb45" providerId="LiveId" clId="{EA890486-8631-4233-8535-1CC5D6F75CC8}" dt="2023-11-17T22:27:22.691" v="5441" actId="26606"/>
          <ac:grpSpMkLst>
            <pc:docMk/>
            <pc:sldMk cId="3498708027" sldId="281"/>
            <ac:grpSpMk id="16" creationId="{14DFCDCB-1AD7-4829-4E79-436DCD38B0E4}"/>
          </ac:grpSpMkLst>
        </pc:grpChg>
        <pc:picChg chg="add mod">
          <ac:chgData name="Pierluigi Gioia" userId="9fb95aaf82a6cb45" providerId="LiveId" clId="{EA890486-8631-4233-8535-1CC5D6F75CC8}" dt="2023-11-17T22:27:22.691" v="5441" actId="26606"/>
          <ac:picMkLst>
            <pc:docMk/>
            <pc:sldMk cId="3498708027" sldId="281"/>
            <ac:picMk id="3" creationId="{9458F56F-5315-7F14-DBBA-A5D74C44992E}"/>
          </ac:picMkLst>
        </pc:picChg>
        <pc:picChg chg="del">
          <ac:chgData name="Pierluigi Gioia" userId="9fb95aaf82a6cb45" providerId="LiveId" clId="{EA890486-8631-4233-8535-1CC5D6F75CC8}" dt="2023-11-17T22:25:45.285" v="5409" actId="478"/>
          <ac:picMkLst>
            <pc:docMk/>
            <pc:sldMk cId="3498708027" sldId="281"/>
            <ac:picMk id="4" creationId="{C0DA26FD-774C-81A3-4A6C-BBD5D9FDA3F4}"/>
          </ac:picMkLst>
        </pc:picChg>
      </pc:sldChg>
      <pc:sldChg chg="addSp modSp new mod">
        <pc:chgData name="Pierluigi Gioia" userId="9fb95aaf82a6cb45" providerId="LiveId" clId="{EA890486-8631-4233-8535-1CC5D6F75CC8}" dt="2023-11-16T22:26:44.718" v="1032" actId="207"/>
        <pc:sldMkLst>
          <pc:docMk/>
          <pc:sldMk cId="726967740" sldId="282"/>
        </pc:sldMkLst>
        <pc:spChg chg="mod">
          <ac:chgData name="Pierluigi Gioia" userId="9fb95aaf82a6cb45" providerId="LiveId" clId="{EA890486-8631-4233-8535-1CC5D6F75CC8}" dt="2023-11-16T22:26:14.839" v="1003" actId="207"/>
          <ac:spMkLst>
            <pc:docMk/>
            <pc:sldMk cId="726967740" sldId="282"/>
            <ac:spMk id="2" creationId="{5E270528-8F34-F993-BEE7-E4A8D52648CF}"/>
          </ac:spMkLst>
        </pc:spChg>
        <pc:spChg chg="mod">
          <ac:chgData name="Pierluigi Gioia" userId="9fb95aaf82a6cb45" providerId="LiveId" clId="{EA890486-8631-4233-8535-1CC5D6F75CC8}" dt="2023-11-16T22:26:44.718" v="1032" actId="207"/>
          <ac:spMkLst>
            <pc:docMk/>
            <pc:sldMk cId="726967740" sldId="282"/>
            <ac:spMk id="3" creationId="{5E8DF1A1-73E9-84F8-E76D-3592EEE84AFF}"/>
          </ac:spMkLst>
        </pc:spChg>
        <pc:picChg chg="add ord">
          <ac:chgData name="Pierluigi Gioia" userId="9fb95aaf82a6cb45" providerId="LiveId" clId="{EA890486-8631-4233-8535-1CC5D6F75CC8}" dt="2023-11-16T22:26:07.307" v="1001" actId="167"/>
          <ac:picMkLst>
            <pc:docMk/>
            <pc:sldMk cId="726967740" sldId="282"/>
            <ac:picMk id="4" creationId="{760D56D9-0B2B-F884-2661-0E94DD58A219}"/>
          </ac:picMkLst>
        </pc:picChg>
      </pc:sldChg>
      <pc:sldChg chg="del">
        <pc:chgData name="Pierluigi Gioia" userId="9fb95aaf82a6cb45" providerId="LiveId" clId="{EA890486-8631-4233-8535-1CC5D6F75CC8}" dt="2023-11-16T22:00:41.746" v="0" actId="47"/>
        <pc:sldMkLst>
          <pc:docMk/>
          <pc:sldMk cId="2652890083" sldId="282"/>
        </pc:sldMkLst>
      </pc:sldChg>
      <pc:sldChg chg="addSp delSp new mod">
        <pc:chgData name="Pierluigi Gioia" userId="9fb95aaf82a6cb45" providerId="LiveId" clId="{EA890486-8631-4233-8535-1CC5D6F75CC8}" dt="2023-11-16T22:01:01.700" v="6" actId="22"/>
        <pc:sldMkLst>
          <pc:docMk/>
          <pc:sldMk cId="588137062" sldId="283"/>
        </pc:sldMkLst>
        <pc:spChg chg="del">
          <ac:chgData name="Pierluigi Gioia" userId="9fb95aaf82a6cb45" providerId="LiveId" clId="{EA890486-8631-4233-8535-1CC5D6F75CC8}" dt="2023-11-16T22:00:57.049" v="4" actId="478"/>
          <ac:spMkLst>
            <pc:docMk/>
            <pc:sldMk cId="588137062" sldId="283"/>
            <ac:spMk id="2" creationId="{0DBBD4B6-8686-F8CE-AD88-F01159960D97}"/>
          </ac:spMkLst>
        </pc:spChg>
        <pc:spChg chg="del">
          <ac:chgData name="Pierluigi Gioia" userId="9fb95aaf82a6cb45" providerId="LiveId" clId="{EA890486-8631-4233-8535-1CC5D6F75CC8}" dt="2023-11-16T22:00:59.371" v="5" actId="478"/>
          <ac:spMkLst>
            <pc:docMk/>
            <pc:sldMk cId="588137062" sldId="283"/>
            <ac:spMk id="3" creationId="{A614D48A-1567-5118-EBD4-A20712D61F64}"/>
          </ac:spMkLst>
        </pc:spChg>
        <pc:picChg chg="add">
          <ac:chgData name="Pierluigi Gioia" userId="9fb95aaf82a6cb45" providerId="LiveId" clId="{EA890486-8631-4233-8535-1CC5D6F75CC8}" dt="2023-11-16T22:01:01.700" v="6" actId="22"/>
          <ac:picMkLst>
            <pc:docMk/>
            <pc:sldMk cId="588137062" sldId="283"/>
            <ac:picMk id="5" creationId="{39C42F19-9CBA-55B1-733B-AD3F6BE55166}"/>
          </ac:picMkLst>
        </pc:picChg>
      </pc:sldChg>
      <pc:sldChg chg="addSp modSp new mod">
        <pc:chgData name="Pierluigi Gioia" userId="9fb95aaf82a6cb45" providerId="LiveId" clId="{EA890486-8631-4233-8535-1CC5D6F75CC8}" dt="2023-11-17T18:38:31.830" v="1094" actId="20577"/>
        <pc:sldMkLst>
          <pc:docMk/>
          <pc:sldMk cId="181763896" sldId="284"/>
        </pc:sldMkLst>
        <pc:spChg chg="mod">
          <ac:chgData name="Pierluigi Gioia" userId="9fb95aaf82a6cb45" providerId="LiveId" clId="{EA890486-8631-4233-8535-1CC5D6F75CC8}" dt="2023-11-17T18:38:31.830" v="1094" actId="20577"/>
          <ac:spMkLst>
            <pc:docMk/>
            <pc:sldMk cId="181763896" sldId="284"/>
            <ac:spMk id="2" creationId="{8BDD7B0A-7584-E4E0-8602-C55D1E7706ED}"/>
          </ac:spMkLst>
        </pc:spChg>
        <pc:spChg chg="mod">
          <ac:chgData name="Pierluigi Gioia" userId="9fb95aaf82a6cb45" providerId="LiveId" clId="{EA890486-8631-4233-8535-1CC5D6F75CC8}" dt="2023-11-16T22:02:13.875" v="171" actId="14100"/>
          <ac:spMkLst>
            <pc:docMk/>
            <pc:sldMk cId="181763896" sldId="284"/>
            <ac:spMk id="3" creationId="{117B0517-761F-60B4-2EDC-C4D439F664DD}"/>
          </ac:spMkLst>
        </pc:spChg>
        <pc:picChg chg="add mod">
          <ac:chgData name="Pierluigi Gioia" userId="9fb95aaf82a6cb45" providerId="LiveId" clId="{EA890486-8631-4233-8535-1CC5D6F75CC8}" dt="2023-11-17T18:38:15.709" v="1074" actId="14100"/>
          <ac:picMkLst>
            <pc:docMk/>
            <pc:sldMk cId="181763896" sldId="284"/>
            <ac:picMk id="4" creationId="{2B1BFE85-90DC-0854-9CF5-B60240B38F1C}"/>
          </ac:picMkLst>
        </pc:picChg>
      </pc:sldChg>
      <pc:sldChg chg="addSp modSp new mod">
        <pc:chgData name="Pierluigi Gioia" userId="9fb95aaf82a6cb45" providerId="LiveId" clId="{EA890486-8631-4233-8535-1CC5D6F75CC8}" dt="2023-11-17T22:15:40.517" v="5341" actId="27636"/>
        <pc:sldMkLst>
          <pc:docMk/>
          <pc:sldMk cId="1837754505" sldId="285"/>
        </pc:sldMkLst>
        <pc:spChg chg="mod">
          <ac:chgData name="Pierluigi Gioia" userId="9fb95aaf82a6cb45" providerId="LiveId" clId="{EA890486-8631-4233-8535-1CC5D6F75CC8}" dt="2023-11-16T22:03:06.360" v="220" actId="20577"/>
          <ac:spMkLst>
            <pc:docMk/>
            <pc:sldMk cId="1837754505" sldId="285"/>
            <ac:spMk id="2" creationId="{F7A8E80E-EE81-0DFB-FD4E-7009BD41BB46}"/>
          </ac:spMkLst>
        </pc:spChg>
        <pc:spChg chg="mod">
          <ac:chgData name="Pierluigi Gioia" userId="9fb95aaf82a6cb45" providerId="LiveId" clId="{EA890486-8631-4233-8535-1CC5D6F75CC8}" dt="2023-11-17T22:15:40.517" v="5341" actId="27636"/>
          <ac:spMkLst>
            <pc:docMk/>
            <pc:sldMk cId="1837754505" sldId="285"/>
            <ac:spMk id="3" creationId="{F9050CBC-A67D-D3BD-0562-4C8305405768}"/>
          </ac:spMkLst>
        </pc:spChg>
        <pc:picChg chg="add mod">
          <ac:chgData name="Pierluigi Gioia" userId="9fb95aaf82a6cb45" providerId="LiveId" clId="{EA890486-8631-4233-8535-1CC5D6F75CC8}" dt="2023-11-17T18:39:39.718" v="1098" actId="1076"/>
          <ac:picMkLst>
            <pc:docMk/>
            <pc:sldMk cId="1837754505" sldId="285"/>
            <ac:picMk id="4" creationId="{92858301-D6FC-9451-8563-4E75DFE5E6F7}"/>
          </ac:picMkLst>
        </pc:picChg>
      </pc:sldChg>
      <pc:sldChg chg="addSp modSp new mod setBg addAnim">
        <pc:chgData name="Pierluigi Gioia" userId="9fb95aaf82a6cb45" providerId="LiveId" clId="{EA890486-8631-4233-8535-1CC5D6F75CC8}" dt="2023-11-17T22:16:03.349" v="5343" actId="403"/>
        <pc:sldMkLst>
          <pc:docMk/>
          <pc:sldMk cId="429265653" sldId="286"/>
        </pc:sldMkLst>
        <pc:spChg chg="mod">
          <ac:chgData name="Pierluigi Gioia" userId="9fb95aaf82a6cb45" providerId="LiveId" clId="{EA890486-8631-4233-8535-1CC5D6F75CC8}" dt="2023-11-17T18:41:26.993" v="1101" actId="26606"/>
          <ac:spMkLst>
            <pc:docMk/>
            <pc:sldMk cId="429265653" sldId="286"/>
            <ac:spMk id="2" creationId="{EDAAF267-9A88-9704-FAA6-0160AC5E1837}"/>
          </ac:spMkLst>
        </pc:spChg>
        <pc:spChg chg="mod">
          <ac:chgData name="Pierluigi Gioia" userId="9fb95aaf82a6cb45" providerId="LiveId" clId="{EA890486-8631-4233-8535-1CC5D6F75CC8}" dt="2023-11-17T22:16:03.349" v="5343" actId="403"/>
          <ac:spMkLst>
            <pc:docMk/>
            <pc:sldMk cId="429265653" sldId="286"/>
            <ac:spMk id="3" creationId="{0F9B95FC-F0A0-30DF-E949-E70D7E57607E}"/>
          </ac:spMkLst>
        </pc:spChg>
        <pc:spChg chg="add">
          <ac:chgData name="Pierluigi Gioia" userId="9fb95aaf82a6cb45" providerId="LiveId" clId="{EA890486-8631-4233-8535-1CC5D6F75CC8}" dt="2023-11-17T18:41:26.993" v="1101" actId="26606"/>
          <ac:spMkLst>
            <pc:docMk/>
            <pc:sldMk cId="429265653" sldId="286"/>
            <ac:spMk id="9" creationId="{F13C74B1-5B17-4795-BED0-7140497B445A}"/>
          </ac:spMkLst>
        </pc:spChg>
        <pc:spChg chg="add">
          <ac:chgData name="Pierluigi Gioia" userId="9fb95aaf82a6cb45" providerId="LiveId" clId="{EA890486-8631-4233-8535-1CC5D6F75CC8}" dt="2023-11-17T18:41:26.993" v="1101" actId="26606"/>
          <ac:spMkLst>
            <pc:docMk/>
            <pc:sldMk cId="429265653" sldId="286"/>
            <ac:spMk id="11" creationId="{D4974D33-8DC5-464E-8C6D-BE58F0669C17}"/>
          </ac:spMkLst>
        </pc:spChg>
        <pc:picChg chg="add mod">
          <ac:chgData name="Pierluigi Gioia" userId="9fb95aaf82a6cb45" providerId="LiveId" clId="{EA890486-8631-4233-8535-1CC5D6F75CC8}" dt="2023-11-17T18:41:26.993" v="1101" actId="26606"/>
          <ac:picMkLst>
            <pc:docMk/>
            <pc:sldMk cId="429265653" sldId="286"/>
            <ac:picMk id="4" creationId="{A15B3A69-935F-BFB3-3924-44296EDD4BDF}"/>
          </ac:picMkLst>
        </pc:picChg>
      </pc:sldChg>
      <pc:sldChg chg="addSp modSp new mod">
        <pc:chgData name="Pierluigi Gioia" userId="9fb95aaf82a6cb45" providerId="LiveId" clId="{EA890486-8631-4233-8535-1CC5D6F75CC8}" dt="2023-11-17T18:42:38.300" v="1107" actId="1076"/>
        <pc:sldMkLst>
          <pc:docMk/>
          <pc:sldMk cId="450643083" sldId="287"/>
        </pc:sldMkLst>
        <pc:spChg chg="mod">
          <ac:chgData name="Pierluigi Gioia" userId="9fb95aaf82a6cb45" providerId="LiveId" clId="{EA890486-8631-4233-8535-1CC5D6F75CC8}" dt="2023-11-16T22:06:28.226" v="646" actId="20577"/>
          <ac:spMkLst>
            <pc:docMk/>
            <pc:sldMk cId="450643083" sldId="287"/>
            <ac:spMk id="2" creationId="{C14F4E4D-D239-A86F-0234-CB4C87248E40}"/>
          </ac:spMkLst>
        </pc:spChg>
        <pc:spChg chg="mod">
          <ac:chgData name="Pierluigi Gioia" userId="9fb95aaf82a6cb45" providerId="LiveId" clId="{EA890486-8631-4233-8535-1CC5D6F75CC8}" dt="2023-11-16T22:07:28.013" v="856" actId="14100"/>
          <ac:spMkLst>
            <pc:docMk/>
            <pc:sldMk cId="450643083" sldId="287"/>
            <ac:spMk id="3" creationId="{EFD20885-F7B0-68D8-893D-A73F7AC30A7D}"/>
          </ac:spMkLst>
        </pc:spChg>
        <pc:picChg chg="add mod">
          <ac:chgData name="Pierluigi Gioia" userId="9fb95aaf82a6cb45" providerId="LiveId" clId="{EA890486-8631-4233-8535-1CC5D6F75CC8}" dt="2023-11-17T18:42:38.300" v="1107" actId="1076"/>
          <ac:picMkLst>
            <pc:docMk/>
            <pc:sldMk cId="450643083" sldId="287"/>
            <ac:picMk id="4" creationId="{E50C2032-0395-99EE-44B8-E23D6E787C62}"/>
          </ac:picMkLst>
        </pc:picChg>
      </pc:sldChg>
      <pc:sldChg chg="addSp modSp new mod setBg">
        <pc:chgData name="Pierluigi Gioia" userId="9fb95aaf82a6cb45" providerId="LiveId" clId="{EA890486-8631-4233-8535-1CC5D6F75CC8}" dt="2023-11-17T22:16:27.522" v="5347" actId="27636"/>
        <pc:sldMkLst>
          <pc:docMk/>
          <pc:sldMk cId="927653932" sldId="288"/>
        </pc:sldMkLst>
        <pc:spChg chg="mod">
          <ac:chgData name="Pierluigi Gioia" userId="9fb95aaf82a6cb45" providerId="LiveId" clId="{EA890486-8631-4233-8535-1CC5D6F75CC8}" dt="2023-11-17T18:43:45.734" v="1111" actId="26606"/>
          <ac:spMkLst>
            <pc:docMk/>
            <pc:sldMk cId="927653932" sldId="288"/>
            <ac:spMk id="2" creationId="{E7DF31A9-D2F6-3A8D-65BD-7C273813D26E}"/>
          </ac:spMkLst>
        </pc:spChg>
        <pc:spChg chg="mod">
          <ac:chgData name="Pierluigi Gioia" userId="9fb95aaf82a6cb45" providerId="LiveId" clId="{EA890486-8631-4233-8535-1CC5D6F75CC8}" dt="2023-11-17T22:16:27.522" v="5347" actId="27636"/>
          <ac:spMkLst>
            <pc:docMk/>
            <pc:sldMk cId="927653932" sldId="288"/>
            <ac:spMk id="3" creationId="{FD973681-D54B-8A24-344C-13BCBE069B32}"/>
          </ac:spMkLst>
        </pc:spChg>
        <pc:spChg chg="add">
          <ac:chgData name="Pierluigi Gioia" userId="9fb95aaf82a6cb45" providerId="LiveId" clId="{EA890486-8631-4233-8535-1CC5D6F75CC8}" dt="2023-11-17T18:43:45.734" v="1111" actId="26606"/>
          <ac:spMkLst>
            <pc:docMk/>
            <pc:sldMk cId="927653932" sldId="288"/>
            <ac:spMk id="9" creationId="{ABD1F7DD-A00E-3FD4-3979-3B1A490695A3}"/>
          </ac:spMkLst>
        </pc:spChg>
        <pc:spChg chg="add">
          <ac:chgData name="Pierluigi Gioia" userId="9fb95aaf82a6cb45" providerId="LiveId" clId="{EA890486-8631-4233-8535-1CC5D6F75CC8}" dt="2023-11-17T18:43:45.734" v="1111" actId="26606"/>
          <ac:spMkLst>
            <pc:docMk/>
            <pc:sldMk cId="927653932" sldId="288"/>
            <ac:spMk id="11" creationId="{4F6A26FB-F1F6-093E-64A9-633A5332C778}"/>
          </ac:spMkLst>
        </pc:spChg>
        <pc:spChg chg="add">
          <ac:chgData name="Pierluigi Gioia" userId="9fb95aaf82a6cb45" providerId="LiveId" clId="{EA890486-8631-4233-8535-1CC5D6F75CC8}" dt="2023-11-17T18:43:45.734" v="1111" actId="26606"/>
          <ac:spMkLst>
            <pc:docMk/>
            <pc:sldMk cId="927653932" sldId="288"/>
            <ac:spMk id="13" creationId="{73844404-E04B-F587-0397-04D02020A3BA}"/>
          </ac:spMkLst>
        </pc:spChg>
        <pc:spChg chg="add">
          <ac:chgData name="Pierluigi Gioia" userId="9fb95aaf82a6cb45" providerId="LiveId" clId="{EA890486-8631-4233-8535-1CC5D6F75CC8}" dt="2023-11-17T18:43:45.734" v="1111" actId="26606"/>
          <ac:spMkLst>
            <pc:docMk/>
            <pc:sldMk cId="927653932" sldId="288"/>
            <ac:spMk id="15" creationId="{65EA55DA-978E-CF15-1103-467BC1F4788A}"/>
          </ac:spMkLst>
        </pc:spChg>
        <pc:spChg chg="add">
          <ac:chgData name="Pierluigi Gioia" userId="9fb95aaf82a6cb45" providerId="LiveId" clId="{EA890486-8631-4233-8535-1CC5D6F75CC8}" dt="2023-11-17T18:43:45.734" v="1111" actId="26606"/>
          <ac:spMkLst>
            <pc:docMk/>
            <pc:sldMk cId="927653932" sldId="288"/>
            <ac:spMk id="17" creationId="{136F6D93-88CF-AC9D-C5E1-B1E1C27EC101}"/>
          </ac:spMkLst>
        </pc:spChg>
        <pc:picChg chg="add mod">
          <ac:chgData name="Pierluigi Gioia" userId="9fb95aaf82a6cb45" providerId="LiveId" clId="{EA890486-8631-4233-8535-1CC5D6F75CC8}" dt="2023-11-17T18:43:45.734" v="1111" actId="26606"/>
          <ac:picMkLst>
            <pc:docMk/>
            <pc:sldMk cId="927653932" sldId="288"/>
            <ac:picMk id="4" creationId="{E7D67508-0A73-55E1-0538-8D987F19DE15}"/>
          </ac:picMkLst>
        </pc:picChg>
      </pc:sldChg>
      <pc:sldChg chg="addSp modSp new mod">
        <pc:chgData name="Pierluigi Gioia" userId="9fb95aaf82a6cb45" providerId="LiveId" clId="{EA890486-8631-4233-8535-1CC5D6F75CC8}" dt="2023-11-17T22:19:54.451" v="5389" actId="1076"/>
        <pc:sldMkLst>
          <pc:docMk/>
          <pc:sldMk cId="3678367572" sldId="289"/>
        </pc:sldMkLst>
        <pc:spChg chg="mod">
          <ac:chgData name="Pierluigi Gioia" userId="9fb95aaf82a6cb45" providerId="LiveId" clId="{EA890486-8631-4233-8535-1CC5D6F75CC8}" dt="2023-11-17T19:51:22.677" v="2478" actId="20577"/>
          <ac:spMkLst>
            <pc:docMk/>
            <pc:sldMk cId="3678367572" sldId="289"/>
            <ac:spMk id="2" creationId="{23E0B133-E1A1-8557-6A1A-E6CB7266C5D0}"/>
          </ac:spMkLst>
        </pc:spChg>
        <pc:spChg chg="mod">
          <ac:chgData name="Pierluigi Gioia" userId="9fb95aaf82a6cb45" providerId="LiveId" clId="{EA890486-8631-4233-8535-1CC5D6F75CC8}" dt="2023-11-17T19:52:29.874" v="2756" actId="14100"/>
          <ac:spMkLst>
            <pc:docMk/>
            <pc:sldMk cId="3678367572" sldId="289"/>
            <ac:spMk id="3" creationId="{DD9E7167-4708-40DE-EFFD-5C573AC8991F}"/>
          </ac:spMkLst>
        </pc:spChg>
        <pc:picChg chg="add mod">
          <ac:chgData name="Pierluigi Gioia" userId="9fb95aaf82a6cb45" providerId="LiveId" clId="{EA890486-8631-4233-8535-1CC5D6F75CC8}" dt="2023-11-17T22:19:37.124" v="5386" actId="1076"/>
          <ac:picMkLst>
            <pc:docMk/>
            <pc:sldMk cId="3678367572" sldId="289"/>
            <ac:picMk id="4" creationId="{59AFD6A4-E202-29CE-B766-1E72D32E4D62}"/>
          </ac:picMkLst>
        </pc:picChg>
        <pc:picChg chg="add mod">
          <ac:chgData name="Pierluigi Gioia" userId="9fb95aaf82a6cb45" providerId="LiveId" clId="{EA890486-8631-4233-8535-1CC5D6F75CC8}" dt="2023-11-17T22:19:54.451" v="5389" actId="1076"/>
          <ac:picMkLst>
            <pc:docMk/>
            <pc:sldMk cId="3678367572" sldId="289"/>
            <ac:picMk id="5" creationId="{82B883CC-8841-3E41-E5A9-4940C9930AB3}"/>
          </ac:picMkLst>
        </pc:picChg>
      </pc:sldChg>
      <pc:sldChg chg="addSp modSp new mod">
        <pc:chgData name="Pierluigi Gioia" userId="9fb95aaf82a6cb45" providerId="LiveId" clId="{EA890486-8631-4233-8535-1CC5D6F75CC8}" dt="2023-11-17T21:00:04.280" v="3541" actId="167"/>
        <pc:sldMkLst>
          <pc:docMk/>
          <pc:sldMk cId="2583962765" sldId="290"/>
        </pc:sldMkLst>
        <pc:spChg chg="mod">
          <ac:chgData name="Pierluigi Gioia" userId="9fb95aaf82a6cb45" providerId="LiveId" clId="{EA890486-8631-4233-8535-1CC5D6F75CC8}" dt="2023-11-17T19:46:09.416" v="1841" actId="20577"/>
          <ac:spMkLst>
            <pc:docMk/>
            <pc:sldMk cId="2583962765" sldId="290"/>
            <ac:spMk id="2" creationId="{61742495-0112-2F4D-9090-413C98A34491}"/>
          </ac:spMkLst>
        </pc:spChg>
        <pc:spChg chg="mod">
          <ac:chgData name="Pierluigi Gioia" userId="9fb95aaf82a6cb45" providerId="LiveId" clId="{EA890486-8631-4233-8535-1CC5D6F75CC8}" dt="2023-11-17T19:46:39.315" v="1946" actId="14100"/>
          <ac:spMkLst>
            <pc:docMk/>
            <pc:sldMk cId="2583962765" sldId="290"/>
            <ac:spMk id="3" creationId="{E6B6DB76-2DC7-6C4A-E1D0-102B5E5C0C31}"/>
          </ac:spMkLst>
        </pc:spChg>
        <pc:picChg chg="add mod ord">
          <ac:chgData name="Pierluigi Gioia" userId="9fb95aaf82a6cb45" providerId="LiveId" clId="{EA890486-8631-4233-8535-1CC5D6F75CC8}" dt="2023-11-17T21:00:04.280" v="3541" actId="167"/>
          <ac:picMkLst>
            <pc:docMk/>
            <pc:sldMk cId="2583962765" sldId="290"/>
            <ac:picMk id="4" creationId="{FD68AA13-F1C8-1309-BC06-02BD94634248}"/>
          </ac:picMkLst>
        </pc:picChg>
      </pc:sldChg>
      <pc:sldChg chg="addSp modSp new mod">
        <pc:chgData name="Pierluigi Gioia" userId="9fb95aaf82a6cb45" providerId="LiveId" clId="{EA890486-8631-4233-8535-1CC5D6F75CC8}" dt="2023-11-17T20:58:16.407" v="3535" actId="1076"/>
        <pc:sldMkLst>
          <pc:docMk/>
          <pc:sldMk cId="361360549" sldId="291"/>
        </pc:sldMkLst>
        <pc:spChg chg="mod">
          <ac:chgData name="Pierluigi Gioia" userId="9fb95aaf82a6cb45" providerId="LiveId" clId="{EA890486-8631-4233-8535-1CC5D6F75CC8}" dt="2023-11-17T19:44:57.251" v="1689" actId="20577"/>
          <ac:spMkLst>
            <pc:docMk/>
            <pc:sldMk cId="361360549" sldId="291"/>
            <ac:spMk id="2" creationId="{F0E32717-3BC8-9CE2-1C7B-2273584E17CE}"/>
          </ac:spMkLst>
        </pc:spChg>
        <pc:spChg chg="mod">
          <ac:chgData name="Pierluigi Gioia" userId="9fb95aaf82a6cb45" providerId="LiveId" clId="{EA890486-8631-4233-8535-1CC5D6F75CC8}" dt="2023-11-17T19:45:33.684" v="1809" actId="20577"/>
          <ac:spMkLst>
            <pc:docMk/>
            <pc:sldMk cId="361360549" sldId="291"/>
            <ac:spMk id="3" creationId="{79F7613C-734F-5D9D-9F80-6555A97D8CF7}"/>
          </ac:spMkLst>
        </pc:spChg>
        <pc:picChg chg="add mod">
          <ac:chgData name="Pierluigi Gioia" userId="9fb95aaf82a6cb45" providerId="LiveId" clId="{EA890486-8631-4233-8535-1CC5D6F75CC8}" dt="2023-11-17T20:58:16.407" v="3535" actId="1076"/>
          <ac:picMkLst>
            <pc:docMk/>
            <pc:sldMk cId="361360549" sldId="291"/>
            <ac:picMk id="4" creationId="{E0C3FB86-E3D6-1CA2-73A5-108CE8450A95}"/>
          </ac:picMkLst>
        </pc:picChg>
      </pc:sldChg>
      <pc:sldChg chg="addSp modSp new mod setBg">
        <pc:chgData name="Pierluigi Gioia" userId="9fb95aaf82a6cb45" providerId="LiveId" clId="{EA890486-8631-4233-8535-1CC5D6F75CC8}" dt="2023-11-17T19:44:17.120" v="1645" actId="403"/>
        <pc:sldMkLst>
          <pc:docMk/>
          <pc:sldMk cId="2158570639" sldId="292"/>
        </pc:sldMkLst>
        <pc:spChg chg="mod">
          <ac:chgData name="Pierluigi Gioia" userId="9fb95aaf82a6cb45" providerId="LiveId" clId="{EA890486-8631-4233-8535-1CC5D6F75CC8}" dt="2023-11-17T19:44:10.334" v="1643" actId="26606"/>
          <ac:spMkLst>
            <pc:docMk/>
            <pc:sldMk cId="2158570639" sldId="292"/>
            <ac:spMk id="2" creationId="{33E69822-6B10-A639-CB02-3377AE45CD8D}"/>
          </ac:spMkLst>
        </pc:spChg>
        <pc:spChg chg="mod">
          <ac:chgData name="Pierluigi Gioia" userId="9fb95aaf82a6cb45" providerId="LiveId" clId="{EA890486-8631-4233-8535-1CC5D6F75CC8}" dt="2023-11-17T19:44:17.120" v="1645" actId="403"/>
          <ac:spMkLst>
            <pc:docMk/>
            <pc:sldMk cId="2158570639" sldId="292"/>
            <ac:spMk id="3" creationId="{A58E40A4-27CD-51D5-7A1C-71ABD8F65997}"/>
          </ac:spMkLst>
        </pc:spChg>
        <pc:spChg chg="add">
          <ac:chgData name="Pierluigi Gioia" userId="9fb95aaf82a6cb45" providerId="LiveId" clId="{EA890486-8631-4233-8535-1CC5D6F75CC8}" dt="2023-11-17T19:44:10.334" v="1643" actId="26606"/>
          <ac:spMkLst>
            <pc:docMk/>
            <pc:sldMk cId="2158570639" sldId="292"/>
            <ac:spMk id="9" creationId="{04812C46-200A-4DEB-A05E-3ED6C68C2387}"/>
          </ac:spMkLst>
        </pc:spChg>
        <pc:spChg chg="add">
          <ac:chgData name="Pierluigi Gioia" userId="9fb95aaf82a6cb45" providerId="LiveId" clId="{EA890486-8631-4233-8535-1CC5D6F75CC8}" dt="2023-11-17T19:44:10.334" v="1643" actId="26606"/>
          <ac:spMkLst>
            <pc:docMk/>
            <pc:sldMk cId="2158570639" sldId="292"/>
            <ac:spMk id="11" creationId="{D1EA859B-E555-4109-94F3-6700E046E008}"/>
          </ac:spMkLst>
        </pc:spChg>
        <pc:picChg chg="add mod ord">
          <ac:chgData name="Pierluigi Gioia" userId="9fb95aaf82a6cb45" providerId="LiveId" clId="{EA890486-8631-4233-8535-1CC5D6F75CC8}" dt="2023-11-17T19:44:10.334" v="1643" actId="26606"/>
          <ac:picMkLst>
            <pc:docMk/>
            <pc:sldMk cId="2158570639" sldId="292"/>
            <ac:picMk id="4" creationId="{95841A5C-A5D3-AE59-0BDA-3FAEE2B9A9B8}"/>
          </ac:picMkLst>
        </pc:picChg>
      </pc:sldChg>
      <pc:sldChg chg="addSp modSp new mod">
        <pc:chgData name="Pierluigi Gioia" userId="9fb95aaf82a6cb45" providerId="LiveId" clId="{EA890486-8631-4233-8535-1CC5D6F75CC8}" dt="2023-11-17T22:17:07.369" v="5377" actId="20577"/>
        <pc:sldMkLst>
          <pc:docMk/>
          <pc:sldMk cId="3808876748" sldId="293"/>
        </pc:sldMkLst>
        <pc:spChg chg="mod">
          <ac:chgData name="Pierluigi Gioia" userId="9fb95aaf82a6cb45" providerId="LiveId" clId="{EA890486-8631-4233-8535-1CC5D6F75CC8}" dt="2023-11-17T19:40:09.611" v="1269" actId="313"/>
          <ac:spMkLst>
            <pc:docMk/>
            <pc:sldMk cId="3808876748" sldId="293"/>
            <ac:spMk id="2" creationId="{F7EA789F-B808-DC08-969C-9A30C20FC382}"/>
          </ac:spMkLst>
        </pc:spChg>
        <pc:spChg chg="mod">
          <ac:chgData name="Pierluigi Gioia" userId="9fb95aaf82a6cb45" providerId="LiveId" clId="{EA890486-8631-4233-8535-1CC5D6F75CC8}" dt="2023-11-17T22:17:07.369" v="5377" actId="20577"/>
          <ac:spMkLst>
            <pc:docMk/>
            <pc:sldMk cId="3808876748" sldId="293"/>
            <ac:spMk id="3" creationId="{EDF084BE-C03A-E664-86AB-F36A41D92277}"/>
          </ac:spMkLst>
        </pc:spChg>
        <pc:picChg chg="add mod">
          <ac:chgData name="Pierluigi Gioia" userId="9fb95aaf82a6cb45" providerId="LiveId" clId="{EA890486-8631-4233-8535-1CC5D6F75CC8}" dt="2023-11-17T19:41:31.826" v="1412" actId="1076"/>
          <ac:picMkLst>
            <pc:docMk/>
            <pc:sldMk cId="3808876748" sldId="293"/>
            <ac:picMk id="4" creationId="{F938F0FD-FB42-DEE3-C66B-1C0E10F2DC93}"/>
          </ac:picMkLst>
        </pc:picChg>
      </pc:sldChg>
      <pc:sldChg chg="addSp modSp new mod">
        <pc:chgData name="Pierluigi Gioia" userId="9fb95aaf82a6cb45" providerId="LiveId" clId="{EA890486-8631-4233-8535-1CC5D6F75CC8}" dt="2023-11-17T20:56:52.743" v="3530" actId="1076"/>
        <pc:sldMkLst>
          <pc:docMk/>
          <pc:sldMk cId="1075152960" sldId="294"/>
        </pc:sldMkLst>
        <pc:spChg chg="mod">
          <ac:chgData name="Pierluigi Gioia" userId="9fb95aaf82a6cb45" providerId="LiveId" clId="{EA890486-8631-4233-8535-1CC5D6F75CC8}" dt="2023-11-17T19:38:28.411" v="1132" actId="20577"/>
          <ac:spMkLst>
            <pc:docMk/>
            <pc:sldMk cId="1075152960" sldId="294"/>
            <ac:spMk id="2" creationId="{7AED98A8-2327-7B85-F5F8-F6ACD9A017F5}"/>
          </ac:spMkLst>
        </pc:spChg>
        <pc:spChg chg="mod">
          <ac:chgData name="Pierluigi Gioia" userId="9fb95aaf82a6cb45" providerId="LiveId" clId="{EA890486-8631-4233-8535-1CC5D6F75CC8}" dt="2023-11-17T20:39:08.415" v="3528" actId="14100"/>
          <ac:spMkLst>
            <pc:docMk/>
            <pc:sldMk cId="1075152960" sldId="294"/>
            <ac:spMk id="3" creationId="{B92C1BCE-F305-5F6B-6A3D-FAF7A8C93B18}"/>
          </ac:spMkLst>
        </pc:spChg>
        <pc:picChg chg="add mod">
          <ac:chgData name="Pierluigi Gioia" userId="9fb95aaf82a6cb45" providerId="LiveId" clId="{EA890486-8631-4233-8535-1CC5D6F75CC8}" dt="2023-11-17T20:56:52.743" v="3530" actId="1076"/>
          <ac:picMkLst>
            <pc:docMk/>
            <pc:sldMk cId="1075152960" sldId="294"/>
            <ac:picMk id="4" creationId="{97282697-F549-B2A3-B6AF-31184F5FCC76}"/>
          </ac:picMkLst>
        </pc:picChg>
      </pc:sldChg>
      <pc:sldChg chg="addSp modSp new mod">
        <pc:chgData name="Pierluigi Gioia" userId="9fb95aaf82a6cb45" providerId="LiveId" clId="{EA890486-8631-4233-8535-1CC5D6F75CC8}" dt="2023-11-17T22:15:32.556" v="5339" actId="113"/>
        <pc:sldMkLst>
          <pc:docMk/>
          <pc:sldMk cId="1003296342" sldId="295"/>
        </pc:sldMkLst>
        <pc:spChg chg="mod">
          <ac:chgData name="Pierluigi Gioia" userId="9fb95aaf82a6cb45" providerId="LiveId" clId="{EA890486-8631-4233-8535-1CC5D6F75CC8}" dt="2023-11-17T18:37:10.212" v="1066" actId="20577"/>
          <ac:spMkLst>
            <pc:docMk/>
            <pc:sldMk cId="1003296342" sldId="295"/>
            <ac:spMk id="2" creationId="{7C26AB54-C8D3-117A-FDDA-1F040C04BB08}"/>
          </ac:spMkLst>
        </pc:spChg>
        <pc:spChg chg="mod">
          <ac:chgData name="Pierluigi Gioia" userId="9fb95aaf82a6cb45" providerId="LiveId" clId="{EA890486-8631-4233-8535-1CC5D6F75CC8}" dt="2023-11-17T22:15:32.556" v="5339" actId="113"/>
          <ac:spMkLst>
            <pc:docMk/>
            <pc:sldMk cId="1003296342" sldId="295"/>
            <ac:spMk id="3" creationId="{B95F46C1-E085-2A44-C6E5-AF897ED8FF09}"/>
          </ac:spMkLst>
        </pc:spChg>
        <pc:picChg chg="add mod ord">
          <ac:chgData name="Pierluigi Gioia" userId="9fb95aaf82a6cb45" providerId="LiveId" clId="{EA890486-8631-4233-8535-1CC5D6F75CC8}" dt="2023-11-17T18:37:43.651" v="1071" actId="167"/>
          <ac:picMkLst>
            <pc:docMk/>
            <pc:sldMk cId="1003296342" sldId="295"/>
            <ac:picMk id="4" creationId="{7749EFE6-0FAE-F5A1-49B7-229610D20923}"/>
          </ac:picMkLst>
        </pc:picChg>
      </pc:sldChg>
      <pc:sldChg chg="addSp modSp new mod">
        <pc:chgData name="Pierluigi Gioia" userId="9fb95aaf82a6cb45" providerId="LiveId" clId="{EA890486-8631-4233-8535-1CC5D6F75CC8}" dt="2023-11-17T22:20:41.732" v="5397" actId="1076"/>
        <pc:sldMkLst>
          <pc:docMk/>
          <pc:sldMk cId="2474188893" sldId="296"/>
        </pc:sldMkLst>
        <pc:spChg chg="mod">
          <ac:chgData name="Pierluigi Gioia" userId="9fb95aaf82a6cb45" providerId="LiveId" clId="{EA890486-8631-4233-8535-1CC5D6F75CC8}" dt="2023-11-17T19:47:17.867" v="1966" actId="20577"/>
          <ac:spMkLst>
            <pc:docMk/>
            <pc:sldMk cId="2474188893" sldId="296"/>
            <ac:spMk id="2" creationId="{15895D49-3A34-E372-D8D2-00A6F64F37EE}"/>
          </ac:spMkLst>
        </pc:spChg>
        <pc:spChg chg="mod">
          <ac:chgData name="Pierluigi Gioia" userId="9fb95aaf82a6cb45" providerId="LiveId" clId="{EA890486-8631-4233-8535-1CC5D6F75CC8}" dt="2023-11-17T19:48:19.482" v="2144" actId="14100"/>
          <ac:spMkLst>
            <pc:docMk/>
            <pc:sldMk cId="2474188893" sldId="296"/>
            <ac:spMk id="3" creationId="{1A1F305D-BFCD-8911-240F-40D45EA0D51F}"/>
          </ac:spMkLst>
        </pc:spChg>
        <pc:picChg chg="add mod">
          <ac:chgData name="Pierluigi Gioia" userId="9fb95aaf82a6cb45" providerId="LiveId" clId="{EA890486-8631-4233-8535-1CC5D6F75CC8}" dt="2023-11-17T22:20:41.732" v="5397" actId="1076"/>
          <ac:picMkLst>
            <pc:docMk/>
            <pc:sldMk cId="2474188893" sldId="296"/>
            <ac:picMk id="4" creationId="{03FB84D2-B002-55E7-1873-D63147D53836}"/>
          </ac:picMkLst>
        </pc:picChg>
        <pc:picChg chg="add mod">
          <ac:chgData name="Pierluigi Gioia" userId="9fb95aaf82a6cb45" providerId="LiveId" clId="{EA890486-8631-4233-8535-1CC5D6F75CC8}" dt="2023-11-17T22:20:35.811" v="5395" actId="14100"/>
          <ac:picMkLst>
            <pc:docMk/>
            <pc:sldMk cId="2474188893" sldId="296"/>
            <ac:picMk id="5" creationId="{579A7A33-CDCF-E1BA-93AD-CE2CDDD8939C}"/>
          </ac:picMkLst>
        </pc:picChg>
      </pc:sldChg>
      <pc:sldChg chg="addSp modSp new mod setBg addAnim">
        <pc:chgData name="Pierluigi Gioia" userId="9fb95aaf82a6cb45" providerId="LiveId" clId="{EA890486-8631-4233-8535-1CC5D6F75CC8}" dt="2023-11-17T22:17:58.885" v="5381" actId="27636"/>
        <pc:sldMkLst>
          <pc:docMk/>
          <pc:sldMk cId="366910520" sldId="297"/>
        </pc:sldMkLst>
        <pc:spChg chg="mod">
          <ac:chgData name="Pierluigi Gioia" userId="9fb95aaf82a6cb45" providerId="LiveId" clId="{EA890486-8631-4233-8535-1CC5D6F75CC8}" dt="2023-11-17T21:03:05.058" v="3545" actId="26606"/>
          <ac:spMkLst>
            <pc:docMk/>
            <pc:sldMk cId="366910520" sldId="297"/>
            <ac:spMk id="2" creationId="{F8C64F89-1ECE-86BB-292C-18051C60ED32}"/>
          </ac:spMkLst>
        </pc:spChg>
        <pc:spChg chg="mod">
          <ac:chgData name="Pierluigi Gioia" userId="9fb95aaf82a6cb45" providerId="LiveId" clId="{EA890486-8631-4233-8535-1CC5D6F75CC8}" dt="2023-11-17T22:17:58.885" v="5381" actId="27636"/>
          <ac:spMkLst>
            <pc:docMk/>
            <pc:sldMk cId="366910520" sldId="297"/>
            <ac:spMk id="3" creationId="{93BF10DE-C302-FE68-8977-6544F739AAFD}"/>
          </ac:spMkLst>
        </pc:spChg>
        <pc:spChg chg="add">
          <ac:chgData name="Pierluigi Gioia" userId="9fb95aaf82a6cb45" providerId="LiveId" clId="{EA890486-8631-4233-8535-1CC5D6F75CC8}" dt="2023-11-17T21:03:05.058" v="3545" actId="26606"/>
          <ac:spMkLst>
            <pc:docMk/>
            <pc:sldMk cId="366910520" sldId="297"/>
            <ac:spMk id="9" creationId="{7B1AB9FE-36F5-4FD1-9850-DB5C5AD4828F}"/>
          </ac:spMkLst>
        </pc:spChg>
        <pc:spChg chg="add">
          <ac:chgData name="Pierluigi Gioia" userId="9fb95aaf82a6cb45" providerId="LiveId" clId="{EA890486-8631-4233-8535-1CC5D6F75CC8}" dt="2023-11-17T21:03:05.058" v="3545" actId="26606"/>
          <ac:spMkLst>
            <pc:docMk/>
            <pc:sldMk cId="366910520" sldId="297"/>
            <ac:spMk id="11" creationId="{F489C2E0-4895-4B72-85EA-7EE9FAFFDC7E}"/>
          </ac:spMkLst>
        </pc:spChg>
        <pc:picChg chg="add mod ord">
          <ac:chgData name="Pierluigi Gioia" userId="9fb95aaf82a6cb45" providerId="LiveId" clId="{EA890486-8631-4233-8535-1CC5D6F75CC8}" dt="2023-11-17T21:03:05.058" v="3545" actId="26606"/>
          <ac:picMkLst>
            <pc:docMk/>
            <pc:sldMk cId="366910520" sldId="297"/>
            <ac:picMk id="4" creationId="{46330567-F26E-99CC-60AA-FA7CBCE1224A}"/>
          </ac:picMkLst>
        </pc:picChg>
      </pc:sldChg>
      <pc:sldChg chg="addSp modSp new mod">
        <pc:chgData name="Pierluigi Gioia" userId="9fb95aaf82a6cb45" providerId="LiveId" clId="{EA890486-8631-4233-8535-1CC5D6F75CC8}" dt="2023-11-17T22:18:44.683" v="5384" actId="14100"/>
        <pc:sldMkLst>
          <pc:docMk/>
          <pc:sldMk cId="276146277" sldId="298"/>
        </pc:sldMkLst>
        <pc:spChg chg="mod">
          <ac:chgData name="Pierluigi Gioia" userId="9fb95aaf82a6cb45" providerId="LiveId" clId="{EA890486-8631-4233-8535-1CC5D6F75CC8}" dt="2023-11-17T19:49:17.707" v="2266" actId="20577"/>
          <ac:spMkLst>
            <pc:docMk/>
            <pc:sldMk cId="276146277" sldId="298"/>
            <ac:spMk id="2" creationId="{6D0615D8-5FB8-2F61-9766-DA6DCF7B249E}"/>
          </ac:spMkLst>
        </pc:spChg>
        <pc:spChg chg="mod">
          <ac:chgData name="Pierluigi Gioia" userId="9fb95aaf82a6cb45" providerId="LiveId" clId="{EA890486-8631-4233-8535-1CC5D6F75CC8}" dt="2023-11-17T19:50:10.834" v="2447" actId="14100"/>
          <ac:spMkLst>
            <pc:docMk/>
            <pc:sldMk cId="276146277" sldId="298"/>
            <ac:spMk id="3" creationId="{7F1396DA-9EBA-C6E0-DAA1-95754C852420}"/>
          </ac:spMkLst>
        </pc:spChg>
        <pc:picChg chg="add mod">
          <ac:chgData name="Pierluigi Gioia" userId="9fb95aaf82a6cb45" providerId="LiveId" clId="{EA890486-8631-4233-8535-1CC5D6F75CC8}" dt="2023-11-17T22:18:44.683" v="5384" actId="14100"/>
          <ac:picMkLst>
            <pc:docMk/>
            <pc:sldMk cId="276146277" sldId="298"/>
            <ac:picMk id="4" creationId="{0A705583-A2AC-A0DF-E2DB-BA7E32CF6FEF}"/>
          </ac:picMkLst>
        </pc:picChg>
      </pc:sldChg>
      <pc:sldChg chg="addSp modSp new mod setBg">
        <pc:chgData name="Pierluigi Gioia" userId="9fb95aaf82a6cb45" providerId="LiveId" clId="{EA890486-8631-4233-8535-1CC5D6F75CC8}" dt="2023-11-17T22:21:27.747" v="5403" actId="27636"/>
        <pc:sldMkLst>
          <pc:docMk/>
          <pc:sldMk cId="3992571761" sldId="299"/>
        </pc:sldMkLst>
        <pc:spChg chg="mod">
          <ac:chgData name="Pierluigi Gioia" userId="9fb95aaf82a6cb45" providerId="LiveId" clId="{EA890486-8631-4233-8535-1CC5D6F75CC8}" dt="2023-11-17T22:21:19.637" v="5399" actId="26606"/>
          <ac:spMkLst>
            <pc:docMk/>
            <pc:sldMk cId="3992571761" sldId="299"/>
            <ac:spMk id="2" creationId="{7F2973AB-5F3F-42FF-2867-D75C42C16A61}"/>
          </ac:spMkLst>
        </pc:spChg>
        <pc:spChg chg="mod ord">
          <ac:chgData name="Pierluigi Gioia" userId="9fb95aaf82a6cb45" providerId="LiveId" clId="{EA890486-8631-4233-8535-1CC5D6F75CC8}" dt="2023-11-17T22:21:27.747" v="5403" actId="27636"/>
          <ac:spMkLst>
            <pc:docMk/>
            <pc:sldMk cId="3992571761" sldId="299"/>
            <ac:spMk id="3" creationId="{B7B702B3-1222-7F4D-19F2-11156A81252B}"/>
          </ac:spMkLst>
        </pc:spChg>
        <pc:spChg chg="add">
          <ac:chgData name="Pierluigi Gioia" userId="9fb95aaf82a6cb45" providerId="LiveId" clId="{EA890486-8631-4233-8535-1CC5D6F75CC8}" dt="2023-11-17T22:21:19.637" v="5399" actId="26606"/>
          <ac:spMkLst>
            <pc:docMk/>
            <pc:sldMk cId="3992571761" sldId="299"/>
            <ac:spMk id="9" creationId="{B1595A09-E336-4D1B-9B3A-06A2287A54E2}"/>
          </ac:spMkLst>
        </pc:spChg>
        <pc:spChg chg="add">
          <ac:chgData name="Pierluigi Gioia" userId="9fb95aaf82a6cb45" providerId="LiveId" clId="{EA890486-8631-4233-8535-1CC5D6F75CC8}" dt="2023-11-17T22:21:19.637" v="5399" actId="26606"/>
          <ac:spMkLst>
            <pc:docMk/>
            <pc:sldMk cId="3992571761" sldId="299"/>
            <ac:spMk id="11" creationId="{3540989C-C7B8-473B-BF87-6F2DA6A90006}"/>
          </ac:spMkLst>
        </pc:spChg>
        <pc:picChg chg="add mod">
          <ac:chgData name="Pierluigi Gioia" userId="9fb95aaf82a6cb45" providerId="LiveId" clId="{EA890486-8631-4233-8535-1CC5D6F75CC8}" dt="2023-11-17T22:21:19.637" v="5399" actId="26606"/>
          <ac:picMkLst>
            <pc:docMk/>
            <pc:sldMk cId="3992571761" sldId="299"/>
            <ac:picMk id="4" creationId="{9F7E824D-7A5B-E60A-3409-4E47F2878330}"/>
          </ac:picMkLst>
        </pc:picChg>
      </pc:sldChg>
      <pc:sldChg chg="addSp modSp new mod">
        <pc:chgData name="Pierluigi Gioia" userId="9fb95aaf82a6cb45" providerId="LiveId" clId="{EA890486-8631-4233-8535-1CC5D6F75CC8}" dt="2023-11-17T19:58:12.209" v="3180" actId="1076"/>
        <pc:sldMkLst>
          <pc:docMk/>
          <pc:sldMk cId="1288753464" sldId="300"/>
        </pc:sldMkLst>
        <pc:spChg chg="mod">
          <ac:chgData name="Pierluigi Gioia" userId="9fb95aaf82a6cb45" providerId="LiveId" clId="{EA890486-8631-4233-8535-1CC5D6F75CC8}" dt="2023-11-17T19:56:46.899" v="3052" actId="20577"/>
          <ac:spMkLst>
            <pc:docMk/>
            <pc:sldMk cId="1288753464" sldId="300"/>
            <ac:spMk id="2" creationId="{E8248A4A-A108-EE44-215D-6CD9D5EBD112}"/>
          </ac:spMkLst>
        </pc:spChg>
        <pc:spChg chg="mod">
          <ac:chgData name="Pierluigi Gioia" userId="9fb95aaf82a6cb45" providerId="LiveId" clId="{EA890486-8631-4233-8535-1CC5D6F75CC8}" dt="2023-11-17T19:58:05.035" v="3178" actId="20577"/>
          <ac:spMkLst>
            <pc:docMk/>
            <pc:sldMk cId="1288753464" sldId="300"/>
            <ac:spMk id="3" creationId="{C03ACAF1-6ACC-980B-F5CD-DB9951B53E99}"/>
          </ac:spMkLst>
        </pc:spChg>
        <pc:picChg chg="add mod">
          <ac:chgData name="Pierluigi Gioia" userId="9fb95aaf82a6cb45" providerId="LiveId" clId="{EA890486-8631-4233-8535-1CC5D6F75CC8}" dt="2023-11-17T19:58:12.209" v="3180" actId="1076"/>
          <ac:picMkLst>
            <pc:docMk/>
            <pc:sldMk cId="1288753464" sldId="300"/>
            <ac:picMk id="4" creationId="{BB2B67CE-965D-752D-B0D6-4C625430EB31}"/>
          </ac:picMkLst>
        </pc:picChg>
      </pc:sldChg>
      <pc:sldChg chg="addSp modSp new mod">
        <pc:chgData name="Pierluigi Gioia" userId="9fb95aaf82a6cb45" providerId="LiveId" clId="{EA890486-8631-4233-8535-1CC5D6F75CC8}" dt="2023-11-17T22:23:03.586" v="5406" actId="1076"/>
        <pc:sldMkLst>
          <pc:docMk/>
          <pc:sldMk cId="516712530" sldId="301"/>
        </pc:sldMkLst>
        <pc:spChg chg="mod">
          <ac:chgData name="Pierluigi Gioia" userId="9fb95aaf82a6cb45" providerId="LiveId" clId="{EA890486-8631-4233-8535-1CC5D6F75CC8}" dt="2023-11-17T19:58:54.210" v="3220" actId="20577"/>
          <ac:spMkLst>
            <pc:docMk/>
            <pc:sldMk cId="516712530" sldId="301"/>
            <ac:spMk id="2" creationId="{867B4E9B-D2EF-0D46-ABEF-E84CDFE9497D}"/>
          </ac:spMkLst>
        </pc:spChg>
        <pc:spChg chg="mod">
          <ac:chgData name="Pierluigi Gioia" userId="9fb95aaf82a6cb45" providerId="LiveId" clId="{EA890486-8631-4233-8535-1CC5D6F75CC8}" dt="2023-11-17T19:59:31.641" v="3357" actId="14100"/>
          <ac:spMkLst>
            <pc:docMk/>
            <pc:sldMk cId="516712530" sldId="301"/>
            <ac:spMk id="3" creationId="{6C9D7AD5-01D3-838C-0F5D-CEE5E58E4F9D}"/>
          </ac:spMkLst>
        </pc:spChg>
        <pc:picChg chg="add mod">
          <ac:chgData name="Pierluigi Gioia" userId="9fb95aaf82a6cb45" providerId="LiveId" clId="{EA890486-8631-4233-8535-1CC5D6F75CC8}" dt="2023-11-17T22:23:03.586" v="5406" actId="1076"/>
          <ac:picMkLst>
            <pc:docMk/>
            <pc:sldMk cId="516712530" sldId="301"/>
            <ac:picMk id="4" creationId="{E44DC81F-2B16-DE9B-FF4C-6EB2358F4F1D}"/>
          </ac:picMkLst>
        </pc:picChg>
      </pc:sldChg>
      <pc:sldChg chg="addSp modSp new mod">
        <pc:chgData name="Pierluigi Gioia" userId="9fb95aaf82a6cb45" providerId="LiveId" clId="{EA890486-8631-4233-8535-1CC5D6F75CC8}" dt="2023-11-17T22:25:34.619" v="5408" actId="1076"/>
        <pc:sldMkLst>
          <pc:docMk/>
          <pc:sldMk cId="693361585" sldId="302"/>
        </pc:sldMkLst>
        <pc:spChg chg="mod">
          <ac:chgData name="Pierluigi Gioia" userId="9fb95aaf82a6cb45" providerId="LiveId" clId="{EA890486-8631-4233-8535-1CC5D6F75CC8}" dt="2023-11-17T19:59:57.165" v="3413" actId="5793"/>
          <ac:spMkLst>
            <pc:docMk/>
            <pc:sldMk cId="693361585" sldId="302"/>
            <ac:spMk id="2" creationId="{D4FD141C-F846-D2BC-C317-259A3EB0EC4B}"/>
          </ac:spMkLst>
        </pc:spChg>
        <pc:spChg chg="mod">
          <ac:chgData name="Pierluigi Gioia" userId="9fb95aaf82a6cb45" providerId="LiveId" clId="{EA890486-8631-4233-8535-1CC5D6F75CC8}" dt="2023-11-17T20:00:33.362" v="3527" actId="14100"/>
          <ac:spMkLst>
            <pc:docMk/>
            <pc:sldMk cId="693361585" sldId="302"/>
            <ac:spMk id="3" creationId="{0A25D401-CA1B-8D92-DD34-7BC26B3FFF91}"/>
          </ac:spMkLst>
        </pc:spChg>
        <pc:picChg chg="add mod">
          <ac:chgData name="Pierluigi Gioia" userId="9fb95aaf82a6cb45" providerId="LiveId" clId="{EA890486-8631-4233-8535-1CC5D6F75CC8}" dt="2023-11-17T22:25:34.619" v="5408" actId="1076"/>
          <ac:picMkLst>
            <pc:docMk/>
            <pc:sldMk cId="693361585" sldId="302"/>
            <ac:picMk id="4" creationId="{41FAEDAA-1FC4-BAF6-813A-C62E21FEA2CF}"/>
          </ac:picMkLst>
        </pc:picChg>
      </pc:sldChg>
      <pc:sldChg chg="new del">
        <pc:chgData name="Pierluigi Gioia" userId="9fb95aaf82a6cb45" providerId="LiveId" clId="{EA890486-8631-4233-8535-1CC5D6F75CC8}" dt="2023-11-17T21:06:06.824" v="3664" actId="47"/>
        <pc:sldMkLst>
          <pc:docMk/>
          <pc:sldMk cId="2657449945" sldId="303"/>
        </pc:sldMkLst>
      </pc:sldChg>
      <pc:sldChg chg="addSp modSp new mod">
        <pc:chgData name="Pierluigi Gioia" userId="9fb95aaf82a6cb45" providerId="LiveId" clId="{EA890486-8631-4233-8535-1CC5D6F75CC8}" dt="2023-11-17T22:15:16.938" v="5338" actId="20577"/>
        <pc:sldMkLst>
          <pc:docMk/>
          <pc:sldMk cId="537734953" sldId="304"/>
        </pc:sldMkLst>
        <pc:spChg chg="mod">
          <ac:chgData name="Pierluigi Gioia" userId="9fb95aaf82a6cb45" providerId="LiveId" clId="{EA890486-8631-4233-8535-1CC5D6F75CC8}" dt="2023-11-17T21:04:54.391" v="3572" actId="20577"/>
          <ac:spMkLst>
            <pc:docMk/>
            <pc:sldMk cId="537734953" sldId="304"/>
            <ac:spMk id="2" creationId="{B8E2195A-2B5C-43AA-A9C0-07742B61629E}"/>
          </ac:spMkLst>
        </pc:spChg>
        <pc:spChg chg="mod">
          <ac:chgData name="Pierluigi Gioia" userId="9fb95aaf82a6cb45" providerId="LiveId" clId="{EA890486-8631-4233-8535-1CC5D6F75CC8}" dt="2023-11-17T22:15:16.938" v="5338" actId="20577"/>
          <ac:spMkLst>
            <pc:docMk/>
            <pc:sldMk cId="537734953" sldId="304"/>
            <ac:spMk id="3" creationId="{D5423BA6-8E54-8705-D9BB-7F638C05A809}"/>
          </ac:spMkLst>
        </pc:spChg>
        <pc:picChg chg="add mod">
          <ac:chgData name="Pierluigi Gioia" userId="9fb95aaf82a6cb45" providerId="LiveId" clId="{EA890486-8631-4233-8535-1CC5D6F75CC8}" dt="2023-11-17T21:04:41.086" v="3552" actId="1076"/>
          <ac:picMkLst>
            <pc:docMk/>
            <pc:sldMk cId="537734953" sldId="304"/>
            <ac:picMk id="4" creationId="{54EA7B69-BDCB-9771-0051-242A10BB123A}"/>
          </ac:picMkLst>
        </pc:picChg>
      </pc:sldChg>
      <pc:sldChg chg="addSp modSp new mod">
        <pc:chgData name="Pierluigi Gioia" userId="9fb95aaf82a6cb45" providerId="LiveId" clId="{EA890486-8631-4233-8535-1CC5D6F75CC8}" dt="2023-11-17T22:02:01.457" v="4872" actId="5793"/>
        <pc:sldMkLst>
          <pc:docMk/>
          <pc:sldMk cId="2147597438" sldId="305"/>
        </pc:sldMkLst>
        <pc:spChg chg="mod">
          <ac:chgData name="Pierluigi Gioia" userId="9fb95aaf82a6cb45" providerId="LiveId" clId="{EA890486-8631-4233-8535-1CC5D6F75CC8}" dt="2023-11-17T22:02:01.457" v="4872" actId="5793"/>
          <ac:spMkLst>
            <pc:docMk/>
            <pc:sldMk cId="2147597438" sldId="305"/>
            <ac:spMk id="3" creationId="{F7F6F31A-523C-D435-CEBC-423D87D82270}"/>
          </ac:spMkLst>
        </pc:spChg>
        <pc:picChg chg="add mod">
          <ac:chgData name="Pierluigi Gioia" userId="9fb95aaf82a6cb45" providerId="LiveId" clId="{EA890486-8631-4233-8535-1CC5D6F75CC8}" dt="2023-11-17T21:12:39.758" v="3778" actId="1076"/>
          <ac:picMkLst>
            <pc:docMk/>
            <pc:sldMk cId="2147597438" sldId="305"/>
            <ac:picMk id="4" creationId="{D0C060DA-7D4C-D81F-0E62-03EF7E4969A8}"/>
          </ac:picMkLst>
        </pc:picChg>
      </pc:sldChg>
      <pc:sldChg chg="addSp modSp new mod">
        <pc:chgData name="Pierluigi Gioia" userId="9fb95aaf82a6cb45" providerId="LiveId" clId="{EA890486-8631-4233-8535-1CC5D6F75CC8}" dt="2023-11-17T22:06:55.353" v="4873" actId="20577"/>
        <pc:sldMkLst>
          <pc:docMk/>
          <pc:sldMk cId="3103985948" sldId="306"/>
        </pc:sldMkLst>
        <pc:spChg chg="mod">
          <ac:chgData name="Pierluigi Gioia" userId="9fb95aaf82a6cb45" providerId="LiveId" clId="{EA890486-8631-4233-8535-1CC5D6F75CC8}" dt="2023-11-17T21:21:31.040" v="3967" actId="20577"/>
          <ac:spMkLst>
            <pc:docMk/>
            <pc:sldMk cId="3103985948" sldId="306"/>
            <ac:spMk id="2" creationId="{225ACEE2-309D-E182-8A7C-E7982741AF3A}"/>
          </ac:spMkLst>
        </pc:spChg>
        <pc:spChg chg="mod">
          <ac:chgData name="Pierluigi Gioia" userId="9fb95aaf82a6cb45" providerId="LiveId" clId="{EA890486-8631-4233-8535-1CC5D6F75CC8}" dt="2023-11-17T22:06:55.353" v="4873" actId="20577"/>
          <ac:spMkLst>
            <pc:docMk/>
            <pc:sldMk cId="3103985948" sldId="306"/>
            <ac:spMk id="3" creationId="{95FD9C19-FB95-E931-7F76-2BBFDB83AC24}"/>
          </ac:spMkLst>
        </pc:spChg>
        <pc:picChg chg="add mod">
          <ac:chgData name="Pierluigi Gioia" userId="9fb95aaf82a6cb45" providerId="LiveId" clId="{EA890486-8631-4233-8535-1CC5D6F75CC8}" dt="2023-11-17T21:20:04.175" v="3781" actId="1076"/>
          <ac:picMkLst>
            <pc:docMk/>
            <pc:sldMk cId="3103985948" sldId="306"/>
            <ac:picMk id="4" creationId="{32987955-7898-3B86-1399-906D3276A026}"/>
          </ac:picMkLst>
        </pc:picChg>
      </pc:sldChg>
      <pc:sldChg chg="addSp modSp new mod">
        <pc:chgData name="Pierluigi Gioia" userId="9fb95aaf82a6cb45" providerId="LiveId" clId="{EA890486-8631-4233-8535-1CC5D6F75CC8}" dt="2023-11-17T22:07:39.286" v="4928" actId="20577"/>
        <pc:sldMkLst>
          <pc:docMk/>
          <pc:sldMk cId="4052423576" sldId="307"/>
        </pc:sldMkLst>
        <pc:spChg chg="mod">
          <ac:chgData name="Pierluigi Gioia" userId="9fb95aaf82a6cb45" providerId="LiveId" clId="{EA890486-8631-4233-8535-1CC5D6F75CC8}" dt="2023-11-17T21:21:50.361" v="3988" actId="20577"/>
          <ac:spMkLst>
            <pc:docMk/>
            <pc:sldMk cId="4052423576" sldId="307"/>
            <ac:spMk id="2" creationId="{7D7EA66C-FA51-732F-0D86-09893449EA09}"/>
          </ac:spMkLst>
        </pc:spChg>
        <pc:spChg chg="mod">
          <ac:chgData name="Pierluigi Gioia" userId="9fb95aaf82a6cb45" providerId="LiveId" clId="{EA890486-8631-4233-8535-1CC5D6F75CC8}" dt="2023-11-17T22:07:39.286" v="4928" actId="20577"/>
          <ac:spMkLst>
            <pc:docMk/>
            <pc:sldMk cId="4052423576" sldId="307"/>
            <ac:spMk id="3" creationId="{959A4106-081B-16BC-737C-ED787856F270}"/>
          </ac:spMkLst>
        </pc:spChg>
        <pc:picChg chg="add mod">
          <ac:chgData name="Pierluigi Gioia" userId="9fb95aaf82a6cb45" providerId="LiveId" clId="{EA890486-8631-4233-8535-1CC5D6F75CC8}" dt="2023-11-17T21:27:11.823" v="4213" actId="1076"/>
          <ac:picMkLst>
            <pc:docMk/>
            <pc:sldMk cId="4052423576" sldId="307"/>
            <ac:picMk id="4" creationId="{57753C56-DCA4-38A8-F70D-F2BDB5F05EF1}"/>
          </ac:picMkLst>
        </pc:picChg>
      </pc:sldChg>
      <pc:sldChg chg="addSp modSp new mod setBg">
        <pc:chgData name="Pierluigi Gioia" userId="9fb95aaf82a6cb45" providerId="LiveId" clId="{EA890486-8631-4233-8535-1CC5D6F75CC8}" dt="2023-11-17T21:34:04.632" v="4505" actId="20577"/>
        <pc:sldMkLst>
          <pc:docMk/>
          <pc:sldMk cId="1807465870" sldId="308"/>
        </pc:sldMkLst>
        <pc:spChg chg="mod">
          <ac:chgData name="Pierluigi Gioia" userId="9fb95aaf82a6cb45" providerId="LiveId" clId="{EA890486-8631-4233-8535-1CC5D6F75CC8}" dt="2023-11-17T21:33:08.077" v="4467" actId="26606"/>
          <ac:spMkLst>
            <pc:docMk/>
            <pc:sldMk cId="1807465870" sldId="308"/>
            <ac:spMk id="2" creationId="{FF2F349D-9875-D8BB-EDF2-79BC4D3A48E5}"/>
          </ac:spMkLst>
        </pc:spChg>
        <pc:spChg chg="mod">
          <ac:chgData name="Pierluigi Gioia" userId="9fb95aaf82a6cb45" providerId="LiveId" clId="{EA890486-8631-4233-8535-1CC5D6F75CC8}" dt="2023-11-17T21:34:04.632" v="4505" actId="20577"/>
          <ac:spMkLst>
            <pc:docMk/>
            <pc:sldMk cId="1807465870" sldId="308"/>
            <ac:spMk id="3" creationId="{529B79BD-F78B-1817-BE96-2D4C2C1E4896}"/>
          </ac:spMkLst>
        </pc:spChg>
        <pc:spChg chg="add">
          <ac:chgData name="Pierluigi Gioia" userId="9fb95aaf82a6cb45" providerId="LiveId" clId="{EA890486-8631-4233-8535-1CC5D6F75CC8}" dt="2023-11-17T21:33:08.077" v="4467" actId="26606"/>
          <ac:spMkLst>
            <pc:docMk/>
            <pc:sldMk cId="1807465870" sldId="308"/>
            <ac:spMk id="9" creationId="{9F7D5CDA-D291-4307-BF55-1381FED29634}"/>
          </ac:spMkLst>
        </pc:spChg>
        <pc:spChg chg="add">
          <ac:chgData name="Pierluigi Gioia" userId="9fb95aaf82a6cb45" providerId="LiveId" clId="{EA890486-8631-4233-8535-1CC5D6F75CC8}" dt="2023-11-17T21:33:08.077" v="4467" actId="26606"/>
          <ac:spMkLst>
            <pc:docMk/>
            <pc:sldMk cId="1807465870" sldId="308"/>
            <ac:spMk id="11" creationId="{59B296B9-C5A5-4E4F-9B60-C907B5F1466C}"/>
          </ac:spMkLst>
        </pc:spChg>
        <pc:spChg chg="add">
          <ac:chgData name="Pierluigi Gioia" userId="9fb95aaf82a6cb45" providerId="LiveId" clId="{EA890486-8631-4233-8535-1CC5D6F75CC8}" dt="2023-11-17T21:33:08.077" v="4467" actId="26606"/>
          <ac:spMkLst>
            <pc:docMk/>
            <pc:sldMk cId="1807465870" sldId="308"/>
            <ac:spMk id="13" creationId="{D0300FD3-5AF1-6305-15FA-9078072672E2}"/>
          </ac:spMkLst>
        </pc:spChg>
        <pc:picChg chg="add">
          <ac:chgData name="Pierluigi Gioia" userId="9fb95aaf82a6cb45" providerId="LiveId" clId="{EA890486-8631-4233-8535-1CC5D6F75CC8}" dt="2023-11-17T21:33:08.077" v="4467" actId="26606"/>
          <ac:picMkLst>
            <pc:docMk/>
            <pc:sldMk cId="1807465870" sldId="308"/>
            <ac:picMk id="5" creationId="{B81800E7-4288-AFE4-2C50-989E89D70D88}"/>
          </ac:picMkLst>
        </pc:picChg>
      </pc:sldChg>
      <pc:sldChg chg="addSp modSp new mod">
        <pc:chgData name="Pierluigi Gioia" userId="9fb95aaf82a6cb45" providerId="LiveId" clId="{EA890486-8631-4233-8535-1CC5D6F75CC8}" dt="2023-11-17T22:08:56.980" v="4933" actId="14100"/>
        <pc:sldMkLst>
          <pc:docMk/>
          <pc:sldMk cId="1265480339" sldId="309"/>
        </pc:sldMkLst>
        <pc:spChg chg="mod">
          <ac:chgData name="Pierluigi Gioia" userId="9fb95aaf82a6cb45" providerId="LiveId" clId="{EA890486-8631-4233-8535-1CC5D6F75CC8}" dt="2023-11-17T21:34:16.250" v="4527" actId="20577"/>
          <ac:spMkLst>
            <pc:docMk/>
            <pc:sldMk cId="1265480339" sldId="309"/>
            <ac:spMk id="2" creationId="{6ED798F9-7EFC-F0F4-9747-4BC7229B0EA9}"/>
          </ac:spMkLst>
        </pc:spChg>
        <pc:spChg chg="mod">
          <ac:chgData name="Pierluigi Gioia" userId="9fb95aaf82a6cb45" providerId="LiveId" clId="{EA890486-8631-4233-8535-1CC5D6F75CC8}" dt="2023-11-17T21:35:12.325" v="4671" actId="14100"/>
          <ac:spMkLst>
            <pc:docMk/>
            <pc:sldMk cId="1265480339" sldId="309"/>
            <ac:spMk id="3" creationId="{017CCA80-62C1-3609-9EED-1E76CACA061C}"/>
          </ac:spMkLst>
        </pc:spChg>
        <pc:picChg chg="add mod">
          <ac:chgData name="Pierluigi Gioia" userId="9fb95aaf82a6cb45" providerId="LiveId" clId="{EA890486-8631-4233-8535-1CC5D6F75CC8}" dt="2023-11-17T22:08:56.980" v="4933" actId="14100"/>
          <ac:picMkLst>
            <pc:docMk/>
            <pc:sldMk cId="1265480339" sldId="309"/>
            <ac:picMk id="4" creationId="{45456DD5-16D0-9534-7DC6-9A743156C223}"/>
          </ac:picMkLst>
        </pc:picChg>
      </pc:sldChg>
      <pc:sldChg chg="addSp modSp new mod ord">
        <pc:chgData name="Pierluigi Gioia" userId="9fb95aaf82a6cb45" providerId="LiveId" clId="{EA890486-8631-4233-8535-1CC5D6F75CC8}" dt="2023-11-17T22:01:29.139" v="4870" actId="20577"/>
        <pc:sldMkLst>
          <pc:docMk/>
          <pc:sldMk cId="1703057185" sldId="310"/>
        </pc:sldMkLst>
        <pc:spChg chg="mod">
          <ac:chgData name="Pierluigi Gioia" userId="9fb95aaf82a6cb45" providerId="LiveId" clId="{EA890486-8631-4233-8535-1CC5D6F75CC8}" dt="2023-11-17T21:06:56.248" v="3683" actId="20577"/>
          <ac:spMkLst>
            <pc:docMk/>
            <pc:sldMk cId="1703057185" sldId="310"/>
            <ac:spMk id="2" creationId="{73242864-CDE3-9C08-89C2-AFC26F9A0666}"/>
          </ac:spMkLst>
        </pc:spChg>
        <pc:spChg chg="mod">
          <ac:chgData name="Pierluigi Gioia" userId="9fb95aaf82a6cb45" providerId="LiveId" clId="{EA890486-8631-4233-8535-1CC5D6F75CC8}" dt="2023-11-17T22:01:29.139" v="4870" actId="20577"/>
          <ac:spMkLst>
            <pc:docMk/>
            <pc:sldMk cId="1703057185" sldId="310"/>
            <ac:spMk id="3" creationId="{A3BE1098-C276-61EC-B05D-6B61995158A9}"/>
          </ac:spMkLst>
        </pc:spChg>
        <pc:picChg chg="add mod">
          <ac:chgData name="Pierluigi Gioia" userId="9fb95aaf82a6cb45" providerId="LiveId" clId="{EA890486-8631-4233-8535-1CC5D6F75CC8}" dt="2023-11-17T21:10:46.101" v="3688" actId="14100"/>
          <ac:picMkLst>
            <pc:docMk/>
            <pc:sldMk cId="1703057185" sldId="310"/>
            <ac:picMk id="4" creationId="{4F8DFD46-C384-DAC6-024F-1FA05EB84F14}"/>
          </ac:picMkLst>
        </pc:picChg>
      </pc:sldChg>
      <pc:sldChg chg="modSp new mod">
        <pc:chgData name="Pierluigi Gioia" userId="9fb95aaf82a6cb45" providerId="LiveId" clId="{EA890486-8631-4233-8535-1CC5D6F75CC8}" dt="2023-11-17T21:35:39.510" v="4705" actId="20577"/>
        <pc:sldMkLst>
          <pc:docMk/>
          <pc:sldMk cId="446781428" sldId="311"/>
        </pc:sldMkLst>
        <pc:spChg chg="mod">
          <ac:chgData name="Pierluigi Gioia" userId="9fb95aaf82a6cb45" providerId="LiveId" clId="{EA890486-8631-4233-8535-1CC5D6F75CC8}" dt="2023-11-17T21:35:39.510" v="4705" actId="20577"/>
          <ac:spMkLst>
            <pc:docMk/>
            <pc:sldMk cId="446781428" sldId="311"/>
            <ac:spMk id="2" creationId="{7EDDCBA4-4E03-C9AB-B404-980F5FEB36FF}"/>
          </ac:spMkLst>
        </pc:spChg>
      </pc:sldChg>
      <pc:sldChg chg="addSp modSp new mod">
        <pc:chgData name="Pierluigi Gioia" userId="9fb95aaf82a6cb45" providerId="LiveId" clId="{EA890486-8631-4233-8535-1CC5D6F75CC8}" dt="2023-11-17T22:14:02.878" v="5272" actId="207"/>
        <pc:sldMkLst>
          <pc:docMk/>
          <pc:sldMk cId="357666387" sldId="312"/>
        </pc:sldMkLst>
        <pc:spChg chg="mod">
          <ac:chgData name="Pierluigi Gioia" userId="9fb95aaf82a6cb45" providerId="LiveId" clId="{EA890486-8631-4233-8535-1CC5D6F75CC8}" dt="2023-11-17T22:13:44.004" v="5270" actId="20577"/>
          <ac:spMkLst>
            <pc:docMk/>
            <pc:sldMk cId="357666387" sldId="312"/>
            <ac:spMk id="2" creationId="{106E62DC-E394-3ACD-FF3B-31B2EC425CB7}"/>
          </ac:spMkLst>
        </pc:spChg>
        <pc:spChg chg="mod">
          <ac:chgData name="Pierluigi Gioia" userId="9fb95aaf82a6cb45" providerId="LiveId" clId="{EA890486-8631-4233-8535-1CC5D6F75CC8}" dt="2023-11-17T22:12:24.908" v="5246" actId="14100"/>
          <ac:spMkLst>
            <pc:docMk/>
            <pc:sldMk cId="357666387" sldId="312"/>
            <ac:spMk id="3" creationId="{08F104FD-7B04-4B11-6E9B-45BD94D5096B}"/>
          </ac:spMkLst>
        </pc:spChg>
        <pc:spChg chg="add mod">
          <ac:chgData name="Pierluigi Gioia" userId="9fb95aaf82a6cb45" providerId="LiveId" clId="{EA890486-8631-4233-8535-1CC5D6F75CC8}" dt="2023-11-17T22:14:02.878" v="5272" actId="207"/>
          <ac:spMkLst>
            <pc:docMk/>
            <pc:sldMk cId="357666387" sldId="312"/>
            <ac:spMk id="5" creationId="{778F64D1-9AAE-9E52-0C99-9E91CA5D564D}"/>
          </ac:spMkLst>
        </pc:spChg>
        <pc:picChg chg="add mod">
          <ac:chgData name="Pierluigi Gioia" userId="9fb95aaf82a6cb45" providerId="LiveId" clId="{EA890486-8631-4233-8535-1CC5D6F75CC8}" dt="2023-11-17T22:13:30.874" v="5249" actId="1076"/>
          <ac:picMkLst>
            <pc:docMk/>
            <pc:sldMk cId="357666387" sldId="312"/>
            <ac:picMk id="4" creationId="{F04E3A5F-1B7B-DD79-D887-2740FE33EE2F}"/>
          </ac:picMkLst>
        </pc:picChg>
      </pc:sldChg>
    </pc:docChg>
  </pc:docChgLst>
  <pc:docChgLst>
    <pc:chgData name="Pierluigi Gioia" userId="9fb95aaf82a6cb45" providerId="LiveId" clId="{1D27FCAB-4DD5-41F0-BB13-761891D9B190}"/>
    <pc:docChg chg="custSel addSld modSld">
      <pc:chgData name="Pierluigi Gioia" userId="9fb95aaf82a6cb45" providerId="LiveId" clId="{1D27FCAB-4DD5-41F0-BB13-761891D9B190}" dt="2023-11-18T07:01:00.350" v="422" actId="20577"/>
      <pc:docMkLst>
        <pc:docMk/>
      </pc:docMkLst>
      <pc:sldChg chg="modSp mod">
        <pc:chgData name="Pierluigi Gioia" userId="9fb95aaf82a6cb45" providerId="LiveId" clId="{1D27FCAB-4DD5-41F0-BB13-761891D9B190}" dt="2023-11-18T07:01:00.350" v="422" actId="20577"/>
        <pc:sldMkLst>
          <pc:docMk/>
          <pc:sldMk cId="2158570639" sldId="292"/>
        </pc:sldMkLst>
        <pc:spChg chg="mod">
          <ac:chgData name="Pierluigi Gioia" userId="9fb95aaf82a6cb45" providerId="LiveId" clId="{1D27FCAB-4DD5-41F0-BB13-761891D9B190}" dt="2023-11-18T07:01:00.350" v="422" actId="20577"/>
          <ac:spMkLst>
            <pc:docMk/>
            <pc:sldMk cId="2158570639" sldId="292"/>
            <ac:spMk id="3" creationId="{A58E40A4-27CD-51D5-7A1C-71ABD8F65997}"/>
          </ac:spMkLst>
        </pc:spChg>
      </pc:sldChg>
      <pc:sldChg chg="addSp delSp modSp mod">
        <pc:chgData name="Pierluigi Gioia" userId="9fb95aaf82a6cb45" providerId="LiveId" clId="{1D27FCAB-4DD5-41F0-BB13-761891D9B190}" dt="2023-11-18T05:52:43.331" v="16" actId="14100"/>
        <pc:sldMkLst>
          <pc:docMk/>
          <pc:sldMk cId="2147597438" sldId="305"/>
        </pc:sldMkLst>
        <pc:picChg chg="del">
          <ac:chgData name="Pierluigi Gioia" userId="9fb95aaf82a6cb45" providerId="LiveId" clId="{1D27FCAB-4DD5-41F0-BB13-761891D9B190}" dt="2023-11-18T05:51:12.619" v="8" actId="478"/>
          <ac:picMkLst>
            <pc:docMk/>
            <pc:sldMk cId="2147597438" sldId="305"/>
            <ac:picMk id="4" creationId="{D0C060DA-7D4C-D81F-0E62-03EF7E4969A8}"/>
          </ac:picMkLst>
        </pc:picChg>
        <pc:picChg chg="add del">
          <ac:chgData name="Pierluigi Gioia" userId="9fb95aaf82a6cb45" providerId="LiveId" clId="{1D27FCAB-4DD5-41F0-BB13-761891D9B190}" dt="2023-11-18T05:51:20.557" v="10" actId="478"/>
          <ac:picMkLst>
            <pc:docMk/>
            <pc:sldMk cId="2147597438" sldId="305"/>
            <ac:picMk id="5" creationId="{8019C785-FB82-2621-351C-979828122D34}"/>
          </ac:picMkLst>
        </pc:picChg>
        <pc:picChg chg="add mod">
          <ac:chgData name="Pierluigi Gioia" userId="9fb95aaf82a6cb45" providerId="LiveId" clId="{1D27FCAB-4DD5-41F0-BB13-761891D9B190}" dt="2023-11-18T05:52:43.331" v="16" actId="14100"/>
          <ac:picMkLst>
            <pc:docMk/>
            <pc:sldMk cId="2147597438" sldId="305"/>
            <ac:picMk id="7" creationId="{3B47B77E-EA6D-2128-2106-8C30504CCA3E}"/>
          </ac:picMkLst>
        </pc:picChg>
      </pc:sldChg>
      <pc:sldChg chg="modSp mod">
        <pc:chgData name="Pierluigi Gioia" userId="9fb95aaf82a6cb45" providerId="LiveId" clId="{1D27FCAB-4DD5-41F0-BB13-761891D9B190}" dt="2023-11-18T06:26:46.372" v="309" actId="20577"/>
        <pc:sldMkLst>
          <pc:docMk/>
          <pc:sldMk cId="3103985948" sldId="306"/>
        </pc:sldMkLst>
        <pc:spChg chg="mod">
          <ac:chgData name="Pierluigi Gioia" userId="9fb95aaf82a6cb45" providerId="LiveId" clId="{1D27FCAB-4DD5-41F0-BB13-761891D9B190}" dt="2023-11-18T06:26:46.372" v="309" actId="20577"/>
          <ac:spMkLst>
            <pc:docMk/>
            <pc:sldMk cId="3103985948" sldId="306"/>
            <ac:spMk id="3" creationId="{95FD9C19-FB95-E931-7F76-2BBFDB83AC24}"/>
          </ac:spMkLst>
        </pc:spChg>
      </pc:sldChg>
      <pc:sldChg chg="modSp mod">
        <pc:chgData name="Pierluigi Gioia" userId="9fb95aaf82a6cb45" providerId="LiveId" clId="{1D27FCAB-4DD5-41F0-BB13-761891D9B190}" dt="2023-11-18T05:56:26.686" v="34" actId="20577"/>
        <pc:sldMkLst>
          <pc:docMk/>
          <pc:sldMk cId="4052423576" sldId="307"/>
        </pc:sldMkLst>
        <pc:spChg chg="mod">
          <ac:chgData name="Pierluigi Gioia" userId="9fb95aaf82a6cb45" providerId="LiveId" clId="{1D27FCAB-4DD5-41F0-BB13-761891D9B190}" dt="2023-11-18T05:56:26.686" v="34" actId="20577"/>
          <ac:spMkLst>
            <pc:docMk/>
            <pc:sldMk cId="4052423576" sldId="307"/>
            <ac:spMk id="3" creationId="{959A4106-081B-16BC-737C-ED787856F270}"/>
          </ac:spMkLst>
        </pc:spChg>
      </pc:sldChg>
      <pc:sldChg chg="modSp mod">
        <pc:chgData name="Pierluigi Gioia" userId="9fb95aaf82a6cb45" providerId="LiveId" clId="{1D27FCAB-4DD5-41F0-BB13-761891D9B190}" dt="2023-11-17T22:43:40.735" v="7" actId="20577"/>
        <pc:sldMkLst>
          <pc:docMk/>
          <pc:sldMk cId="1703057185" sldId="310"/>
        </pc:sldMkLst>
        <pc:spChg chg="mod">
          <ac:chgData name="Pierluigi Gioia" userId="9fb95aaf82a6cb45" providerId="LiveId" clId="{1D27FCAB-4DD5-41F0-BB13-761891D9B190}" dt="2023-11-17T22:43:40.735" v="7" actId="20577"/>
          <ac:spMkLst>
            <pc:docMk/>
            <pc:sldMk cId="1703057185" sldId="310"/>
            <ac:spMk id="2" creationId="{73242864-CDE3-9C08-89C2-AFC26F9A0666}"/>
          </ac:spMkLst>
        </pc:spChg>
      </pc:sldChg>
      <pc:sldChg chg="addSp delSp modSp mod">
        <pc:chgData name="Pierluigi Gioia" userId="9fb95aaf82a6cb45" providerId="LiveId" clId="{1D27FCAB-4DD5-41F0-BB13-761891D9B190}" dt="2023-11-18T05:56:00.273" v="20" actId="1076"/>
        <pc:sldMkLst>
          <pc:docMk/>
          <pc:sldMk cId="446781428" sldId="311"/>
        </pc:sldMkLst>
        <pc:spChg chg="del">
          <ac:chgData name="Pierluigi Gioia" userId="9fb95aaf82a6cb45" providerId="LiveId" clId="{1D27FCAB-4DD5-41F0-BB13-761891D9B190}" dt="2023-11-18T05:55:46.287" v="17" actId="22"/>
          <ac:spMkLst>
            <pc:docMk/>
            <pc:sldMk cId="446781428" sldId="311"/>
            <ac:spMk id="3" creationId="{81ADE97F-D597-0D73-9C13-55B4881F2959}"/>
          </ac:spMkLst>
        </pc:spChg>
        <pc:picChg chg="add mod ord">
          <ac:chgData name="Pierluigi Gioia" userId="9fb95aaf82a6cb45" providerId="LiveId" clId="{1D27FCAB-4DD5-41F0-BB13-761891D9B190}" dt="2023-11-18T05:56:00.273" v="20" actId="1076"/>
          <ac:picMkLst>
            <pc:docMk/>
            <pc:sldMk cId="446781428" sldId="311"/>
            <ac:picMk id="5" creationId="{CD1D1FDF-32F4-78C6-1C50-BFA69C8DC099}"/>
          </ac:picMkLst>
        </pc:picChg>
      </pc:sldChg>
      <pc:sldChg chg="addSp delSp new mod">
        <pc:chgData name="Pierluigi Gioia" userId="9fb95aaf82a6cb45" providerId="LiveId" clId="{1D27FCAB-4DD5-41F0-BB13-761891D9B190}" dt="2023-11-18T06:24:08.819" v="38"/>
        <pc:sldMkLst>
          <pc:docMk/>
          <pc:sldMk cId="173217866" sldId="313"/>
        </pc:sldMkLst>
        <pc:spChg chg="del">
          <ac:chgData name="Pierluigi Gioia" userId="9fb95aaf82a6cb45" providerId="LiveId" clId="{1D27FCAB-4DD5-41F0-BB13-761891D9B190}" dt="2023-11-18T06:24:06.791" v="37" actId="478"/>
          <ac:spMkLst>
            <pc:docMk/>
            <pc:sldMk cId="173217866" sldId="313"/>
            <ac:spMk id="2" creationId="{796E942E-021C-8293-FC94-0A16DE7F4014}"/>
          </ac:spMkLst>
        </pc:spChg>
        <pc:spChg chg="del">
          <ac:chgData name="Pierluigi Gioia" userId="9fb95aaf82a6cb45" providerId="LiveId" clId="{1D27FCAB-4DD5-41F0-BB13-761891D9B190}" dt="2023-11-18T06:24:04.643" v="36" actId="478"/>
          <ac:spMkLst>
            <pc:docMk/>
            <pc:sldMk cId="173217866" sldId="313"/>
            <ac:spMk id="3" creationId="{3E236969-B691-74B0-DA39-49C22F67ED29}"/>
          </ac:spMkLst>
        </pc:spChg>
        <pc:picChg chg="add">
          <ac:chgData name="Pierluigi Gioia" userId="9fb95aaf82a6cb45" providerId="LiveId" clId="{1D27FCAB-4DD5-41F0-BB13-761891D9B190}" dt="2023-11-18T06:24:08.819" v="38"/>
          <ac:picMkLst>
            <pc:docMk/>
            <pc:sldMk cId="173217866" sldId="313"/>
            <ac:picMk id="4" creationId="{045392DE-1088-A9D3-BB68-16ECA6A631CC}"/>
          </ac:picMkLst>
        </pc:picChg>
      </pc:sldChg>
      <pc:sldChg chg="addSp modSp new mod">
        <pc:chgData name="Pierluigi Gioia" userId="9fb95aaf82a6cb45" providerId="LiveId" clId="{1D27FCAB-4DD5-41F0-BB13-761891D9B190}" dt="2023-11-18T06:26:19.454" v="306" actId="20577"/>
        <pc:sldMkLst>
          <pc:docMk/>
          <pc:sldMk cId="1154544975" sldId="314"/>
        </pc:sldMkLst>
        <pc:spChg chg="mod">
          <ac:chgData name="Pierluigi Gioia" userId="9fb95aaf82a6cb45" providerId="LiveId" clId="{1D27FCAB-4DD5-41F0-BB13-761891D9B190}" dt="2023-11-18T06:24:40.093" v="94" actId="20577"/>
          <ac:spMkLst>
            <pc:docMk/>
            <pc:sldMk cId="1154544975" sldId="314"/>
            <ac:spMk id="2" creationId="{0BA1DE22-EB5B-DE70-5483-DA9B80946D76}"/>
          </ac:spMkLst>
        </pc:spChg>
        <pc:spChg chg="mod">
          <ac:chgData name="Pierluigi Gioia" userId="9fb95aaf82a6cb45" providerId="LiveId" clId="{1D27FCAB-4DD5-41F0-BB13-761891D9B190}" dt="2023-11-18T06:26:19.454" v="306" actId="20577"/>
          <ac:spMkLst>
            <pc:docMk/>
            <pc:sldMk cId="1154544975" sldId="314"/>
            <ac:spMk id="3" creationId="{C4AE5E4B-84AA-8307-721F-70E2E1BDC79C}"/>
          </ac:spMkLst>
        </pc:spChg>
        <pc:picChg chg="add mod">
          <ac:chgData name="Pierluigi Gioia" userId="9fb95aaf82a6cb45" providerId="LiveId" clId="{1D27FCAB-4DD5-41F0-BB13-761891D9B190}" dt="2023-11-18T06:26:01.376" v="282" actId="1076"/>
          <ac:picMkLst>
            <pc:docMk/>
            <pc:sldMk cId="1154544975" sldId="314"/>
            <ac:picMk id="4" creationId="{F4B32A87-ACAB-D06E-E616-41E20099A4AF}"/>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31DE35-BA8C-86D0-D50F-207C79A6E34F}"/>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A50F3899-A2AE-A970-F2A3-DE8EE167C1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34ED00EF-E170-10A5-EECA-29C9A26D7B01}"/>
              </a:ext>
            </a:extLst>
          </p:cNvPr>
          <p:cNvSpPr>
            <a:spLocks noGrp="1"/>
          </p:cNvSpPr>
          <p:nvPr>
            <p:ph type="dt" sz="half" idx="10"/>
          </p:nvPr>
        </p:nvSpPr>
        <p:spPr/>
        <p:txBody>
          <a:bodyPr/>
          <a:lstStyle/>
          <a:p>
            <a:fld id="{A56F722C-5545-41E3-8E67-93B56719752F}" type="datetimeFigureOut">
              <a:rPr lang="it-IT" smtClean="0"/>
              <a:t>18/11/2023</a:t>
            </a:fld>
            <a:endParaRPr lang="it-IT"/>
          </a:p>
        </p:txBody>
      </p:sp>
      <p:sp>
        <p:nvSpPr>
          <p:cNvPr id="5" name="Segnaposto piè di pagina 4">
            <a:extLst>
              <a:ext uri="{FF2B5EF4-FFF2-40B4-BE49-F238E27FC236}">
                <a16:creationId xmlns:a16="http://schemas.microsoft.com/office/drawing/2014/main" id="{4DA6D592-8265-EE7E-2F9A-2B2AAB1BAEF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4698D21-9D0E-19A9-FC1D-9CE69A9D6CEB}"/>
              </a:ext>
            </a:extLst>
          </p:cNvPr>
          <p:cNvSpPr>
            <a:spLocks noGrp="1"/>
          </p:cNvSpPr>
          <p:nvPr>
            <p:ph type="sldNum" sz="quarter" idx="12"/>
          </p:nvPr>
        </p:nvSpPr>
        <p:spPr/>
        <p:txBody>
          <a:bodyPr/>
          <a:lstStyle/>
          <a:p>
            <a:fld id="{AF47B1BB-B904-40AC-8A95-B8C10A45D2A4}" type="slidenum">
              <a:rPr lang="it-IT" smtClean="0"/>
              <a:t>‹N›</a:t>
            </a:fld>
            <a:endParaRPr lang="it-IT"/>
          </a:p>
        </p:txBody>
      </p:sp>
    </p:spTree>
    <p:extLst>
      <p:ext uri="{BB962C8B-B14F-4D97-AF65-F5344CB8AC3E}">
        <p14:creationId xmlns:p14="http://schemas.microsoft.com/office/powerpoint/2010/main" val="1719787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7013F26-01E4-B13B-E448-50060EFA6C4B}"/>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DACC8B3-5637-2F7D-F806-C0EB09CE58E0}"/>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67CCA2B-1EC1-9270-433B-669AAC9F43D9}"/>
              </a:ext>
            </a:extLst>
          </p:cNvPr>
          <p:cNvSpPr>
            <a:spLocks noGrp="1"/>
          </p:cNvSpPr>
          <p:nvPr>
            <p:ph type="dt" sz="half" idx="10"/>
          </p:nvPr>
        </p:nvSpPr>
        <p:spPr/>
        <p:txBody>
          <a:bodyPr/>
          <a:lstStyle/>
          <a:p>
            <a:fld id="{A56F722C-5545-41E3-8E67-93B56719752F}" type="datetimeFigureOut">
              <a:rPr lang="it-IT" smtClean="0"/>
              <a:t>18/11/2023</a:t>
            </a:fld>
            <a:endParaRPr lang="it-IT"/>
          </a:p>
        </p:txBody>
      </p:sp>
      <p:sp>
        <p:nvSpPr>
          <p:cNvPr id="5" name="Segnaposto piè di pagina 4">
            <a:extLst>
              <a:ext uri="{FF2B5EF4-FFF2-40B4-BE49-F238E27FC236}">
                <a16:creationId xmlns:a16="http://schemas.microsoft.com/office/drawing/2014/main" id="{242D3AD7-0FF5-B843-ADB5-03D4831B610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5F4474E-C11A-DA9B-E780-ACB41ACF314B}"/>
              </a:ext>
            </a:extLst>
          </p:cNvPr>
          <p:cNvSpPr>
            <a:spLocks noGrp="1"/>
          </p:cNvSpPr>
          <p:nvPr>
            <p:ph type="sldNum" sz="quarter" idx="12"/>
          </p:nvPr>
        </p:nvSpPr>
        <p:spPr/>
        <p:txBody>
          <a:bodyPr/>
          <a:lstStyle/>
          <a:p>
            <a:fld id="{AF47B1BB-B904-40AC-8A95-B8C10A45D2A4}" type="slidenum">
              <a:rPr lang="it-IT" smtClean="0"/>
              <a:t>‹N›</a:t>
            </a:fld>
            <a:endParaRPr lang="it-IT"/>
          </a:p>
        </p:txBody>
      </p:sp>
    </p:spTree>
    <p:extLst>
      <p:ext uri="{BB962C8B-B14F-4D97-AF65-F5344CB8AC3E}">
        <p14:creationId xmlns:p14="http://schemas.microsoft.com/office/powerpoint/2010/main" val="16570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F0117322-F0C2-8EF1-6BFA-E4CDBFA03143}"/>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25B40030-F93B-AB70-087E-36B93BB46891}"/>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FA1AFA8-7385-6FC1-443F-253A2EC49803}"/>
              </a:ext>
            </a:extLst>
          </p:cNvPr>
          <p:cNvSpPr>
            <a:spLocks noGrp="1"/>
          </p:cNvSpPr>
          <p:nvPr>
            <p:ph type="dt" sz="half" idx="10"/>
          </p:nvPr>
        </p:nvSpPr>
        <p:spPr/>
        <p:txBody>
          <a:bodyPr/>
          <a:lstStyle/>
          <a:p>
            <a:fld id="{A56F722C-5545-41E3-8E67-93B56719752F}" type="datetimeFigureOut">
              <a:rPr lang="it-IT" smtClean="0"/>
              <a:t>18/11/2023</a:t>
            </a:fld>
            <a:endParaRPr lang="it-IT"/>
          </a:p>
        </p:txBody>
      </p:sp>
      <p:sp>
        <p:nvSpPr>
          <p:cNvPr id="5" name="Segnaposto piè di pagina 4">
            <a:extLst>
              <a:ext uri="{FF2B5EF4-FFF2-40B4-BE49-F238E27FC236}">
                <a16:creationId xmlns:a16="http://schemas.microsoft.com/office/drawing/2014/main" id="{A971DEA8-5E6D-8EEE-DB3A-BE7325A3B79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FD75D99-E49E-9A0A-AFC0-81E0951699C6}"/>
              </a:ext>
            </a:extLst>
          </p:cNvPr>
          <p:cNvSpPr>
            <a:spLocks noGrp="1"/>
          </p:cNvSpPr>
          <p:nvPr>
            <p:ph type="sldNum" sz="quarter" idx="12"/>
          </p:nvPr>
        </p:nvSpPr>
        <p:spPr/>
        <p:txBody>
          <a:bodyPr/>
          <a:lstStyle/>
          <a:p>
            <a:fld id="{AF47B1BB-B904-40AC-8A95-B8C10A45D2A4}" type="slidenum">
              <a:rPr lang="it-IT" smtClean="0"/>
              <a:t>‹N›</a:t>
            </a:fld>
            <a:endParaRPr lang="it-IT"/>
          </a:p>
        </p:txBody>
      </p:sp>
    </p:spTree>
    <p:extLst>
      <p:ext uri="{BB962C8B-B14F-4D97-AF65-F5344CB8AC3E}">
        <p14:creationId xmlns:p14="http://schemas.microsoft.com/office/powerpoint/2010/main" val="3772759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CCFAC4-D9A0-24DB-EF61-F04D18D5515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B140521-22C8-DC94-2C73-DE6F2B6EB34D}"/>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693170A-312C-B621-75C1-ED7AB9E76A48}"/>
              </a:ext>
            </a:extLst>
          </p:cNvPr>
          <p:cNvSpPr>
            <a:spLocks noGrp="1"/>
          </p:cNvSpPr>
          <p:nvPr>
            <p:ph type="dt" sz="half" idx="10"/>
          </p:nvPr>
        </p:nvSpPr>
        <p:spPr/>
        <p:txBody>
          <a:bodyPr/>
          <a:lstStyle/>
          <a:p>
            <a:fld id="{A56F722C-5545-41E3-8E67-93B56719752F}" type="datetimeFigureOut">
              <a:rPr lang="it-IT" smtClean="0"/>
              <a:t>18/11/2023</a:t>
            </a:fld>
            <a:endParaRPr lang="it-IT"/>
          </a:p>
        </p:txBody>
      </p:sp>
      <p:sp>
        <p:nvSpPr>
          <p:cNvPr id="5" name="Segnaposto piè di pagina 4">
            <a:extLst>
              <a:ext uri="{FF2B5EF4-FFF2-40B4-BE49-F238E27FC236}">
                <a16:creationId xmlns:a16="http://schemas.microsoft.com/office/drawing/2014/main" id="{392D1B29-9751-3406-76FE-90C4D9D9DA8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94EFB19-7534-553E-A246-06C7ED0BECC9}"/>
              </a:ext>
            </a:extLst>
          </p:cNvPr>
          <p:cNvSpPr>
            <a:spLocks noGrp="1"/>
          </p:cNvSpPr>
          <p:nvPr>
            <p:ph type="sldNum" sz="quarter" idx="12"/>
          </p:nvPr>
        </p:nvSpPr>
        <p:spPr/>
        <p:txBody>
          <a:bodyPr/>
          <a:lstStyle/>
          <a:p>
            <a:fld id="{AF47B1BB-B904-40AC-8A95-B8C10A45D2A4}" type="slidenum">
              <a:rPr lang="it-IT" smtClean="0"/>
              <a:t>‹N›</a:t>
            </a:fld>
            <a:endParaRPr lang="it-IT"/>
          </a:p>
        </p:txBody>
      </p:sp>
    </p:spTree>
    <p:extLst>
      <p:ext uri="{BB962C8B-B14F-4D97-AF65-F5344CB8AC3E}">
        <p14:creationId xmlns:p14="http://schemas.microsoft.com/office/powerpoint/2010/main" val="3702539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924E04-CD75-C4E4-DD7B-F667AE265C18}"/>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6EDB78FD-A7C5-92E7-1534-59A5643D62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F21E416A-80FC-9911-3E4F-130D28726EC3}"/>
              </a:ext>
            </a:extLst>
          </p:cNvPr>
          <p:cNvSpPr>
            <a:spLocks noGrp="1"/>
          </p:cNvSpPr>
          <p:nvPr>
            <p:ph type="dt" sz="half" idx="10"/>
          </p:nvPr>
        </p:nvSpPr>
        <p:spPr/>
        <p:txBody>
          <a:bodyPr/>
          <a:lstStyle/>
          <a:p>
            <a:fld id="{A56F722C-5545-41E3-8E67-93B56719752F}" type="datetimeFigureOut">
              <a:rPr lang="it-IT" smtClean="0"/>
              <a:t>18/11/2023</a:t>
            </a:fld>
            <a:endParaRPr lang="it-IT"/>
          </a:p>
        </p:txBody>
      </p:sp>
      <p:sp>
        <p:nvSpPr>
          <p:cNvPr id="5" name="Segnaposto piè di pagina 4">
            <a:extLst>
              <a:ext uri="{FF2B5EF4-FFF2-40B4-BE49-F238E27FC236}">
                <a16:creationId xmlns:a16="http://schemas.microsoft.com/office/drawing/2014/main" id="{1D581D1E-7CC4-3F7C-54CB-CD2B506974F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BC9C986-CB53-62FF-E1F5-048487AB4DC9}"/>
              </a:ext>
            </a:extLst>
          </p:cNvPr>
          <p:cNvSpPr>
            <a:spLocks noGrp="1"/>
          </p:cNvSpPr>
          <p:nvPr>
            <p:ph type="sldNum" sz="quarter" idx="12"/>
          </p:nvPr>
        </p:nvSpPr>
        <p:spPr/>
        <p:txBody>
          <a:bodyPr/>
          <a:lstStyle/>
          <a:p>
            <a:fld id="{AF47B1BB-B904-40AC-8A95-B8C10A45D2A4}" type="slidenum">
              <a:rPr lang="it-IT" smtClean="0"/>
              <a:t>‹N›</a:t>
            </a:fld>
            <a:endParaRPr lang="it-IT"/>
          </a:p>
        </p:txBody>
      </p:sp>
    </p:spTree>
    <p:extLst>
      <p:ext uri="{BB962C8B-B14F-4D97-AF65-F5344CB8AC3E}">
        <p14:creationId xmlns:p14="http://schemas.microsoft.com/office/powerpoint/2010/main" val="2011057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D25579-CA5B-2125-D824-DEA2FEC98A8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5D92C09-2DDA-3A2E-45B6-6C79CFBDD371}"/>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5910DA96-61AB-1359-188F-BD0C013B71E2}"/>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DD35B295-D052-3970-FE3A-0B09EA3621A9}"/>
              </a:ext>
            </a:extLst>
          </p:cNvPr>
          <p:cNvSpPr>
            <a:spLocks noGrp="1"/>
          </p:cNvSpPr>
          <p:nvPr>
            <p:ph type="dt" sz="half" idx="10"/>
          </p:nvPr>
        </p:nvSpPr>
        <p:spPr/>
        <p:txBody>
          <a:bodyPr/>
          <a:lstStyle/>
          <a:p>
            <a:fld id="{A56F722C-5545-41E3-8E67-93B56719752F}" type="datetimeFigureOut">
              <a:rPr lang="it-IT" smtClean="0"/>
              <a:t>18/11/2023</a:t>
            </a:fld>
            <a:endParaRPr lang="it-IT"/>
          </a:p>
        </p:txBody>
      </p:sp>
      <p:sp>
        <p:nvSpPr>
          <p:cNvPr id="6" name="Segnaposto piè di pagina 5">
            <a:extLst>
              <a:ext uri="{FF2B5EF4-FFF2-40B4-BE49-F238E27FC236}">
                <a16:creationId xmlns:a16="http://schemas.microsoft.com/office/drawing/2014/main" id="{666C28D0-C9A3-4F44-DF0F-4A856139120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A2BD829-8D96-FB5C-2DCC-91328320C9F9}"/>
              </a:ext>
            </a:extLst>
          </p:cNvPr>
          <p:cNvSpPr>
            <a:spLocks noGrp="1"/>
          </p:cNvSpPr>
          <p:nvPr>
            <p:ph type="sldNum" sz="quarter" idx="12"/>
          </p:nvPr>
        </p:nvSpPr>
        <p:spPr/>
        <p:txBody>
          <a:bodyPr/>
          <a:lstStyle/>
          <a:p>
            <a:fld id="{AF47B1BB-B904-40AC-8A95-B8C10A45D2A4}" type="slidenum">
              <a:rPr lang="it-IT" smtClean="0"/>
              <a:t>‹N›</a:t>
            </a:fld>
            <a:endParaRPr lang="it-IT"/>
          </a:p>
        </p:txBody>
      </p:sp>
    </p:spTree>
    <p:extLst>
      <p:ext uri="{BB962C8B-B14F-4D97-AF65-F5344CB8AC3E}">
        <p14:creationId xmlns:p14="http://schemas.microsoft.com/office/powerpoint/2010/main" val="410415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8088F2-247D-7DCF-379F-840C494675D8}"/>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56E9232-6FC5-E00D-5A96-C35DF9D539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4C601376-9EC4-5736-E517-2617A4458976}"/>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53E90385-15BF-9A66-CA0D-EB886B37D1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ED2CC9AF-365C-E78E-221E-83B4A9022066}"/>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75106DE6-5DEE-396A-1259-5F0DCB6FF4F9}"/>
              </a:ext>
            </a:extLst>
          </p:cNvPr>
          <p:cNvSpPr>
            <a:spLocks noGrp="1"/>
          </p:cNvSpPr>
          <p:nvPr>
            <p:ph type="dt" sz="half" idx="10"/>
          </p:nvPr>
        </p:nvSpPr>
        <p:spPr/>
        <p:txBody>
          <a:bodyPr/>
          <a:lstStyle/>
          <a:p>
            <a:fld id="{A56F722C-5545-41E3-8E67-93B56719752F}" type="datetimeFigureOut">
              <a:rPr lang="it-IT" smtClean="0"/>
              <a:t>18/11/2023</a:t>
            </a:fld>
            <a:endParaRPr lang="it-IT"/>
          </a:p>
        </p:txBody>
      </p:sp>
      <p:sp>
        <p:nvSpPr>
          <p:cNvPr id="8" name="Segnaposto piè di pagina 7">
            <a:extLst>
              <a:ext uri="{FF2B5EF4-FFF2-40B4-BE49-F238E27FC236}">
                <a16:creationId xmlns:a16="http://schemas.microsoft.com/office/drawing/2014/main" id="{04DE3BD9-F663-9866-98A2-A2E1C26006DD}"/>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E29730B1-FD65-42C0-C6AA-23F62344F67B}"/>
              </a:ext>
            </a:extLst>
          </p:cNvPr>
          <p:cNvSpPr>
            <a:spLocks noGrp="1"/>
          </p:cNvSpPr>
          <p:nvPr>
            <p:ph type="sldNum" sz="quarter" idx="12"/>
          </p:nvPr>
        </p:nvSpPr>
        <p:spPr/>
        <p:txBody>
          <a:bodyPr/>
          <a:lstStyle/>
          <a:p>
            <a:fld id="{AF47B1BB-B904-40AC-8A95-B8C10A45D2A4}" type="slidenum">
              <a:rPr lang="it-IT" smtClean="0"/>
              <a:t>‹N›</a:t>
            </a:fld>
            <a:endParaRPr lang="it-IT"/>
          </a:p>
        </p:txBody>
      </p:sp>
    </p:spTree>
    <p:extLst>
      <p:ext uri="{BB962C8B-B14F-4D97-AF65-F5344CB8AC3E}">
        <p14:creationId xmlns:p14="http://schemas.microsoft.com/office/powerpoint/2010/main" val="2762759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686BD5-DA24-32DE-B275-C11D4367F614}"/>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54B9AB4F-351F-6D6D-0BAD-1D608A58CA45}"/>
              </a:ext>
            </a:extLst>
          </p:cNvPr>
          <p:cNvSpPr>
            <a:spLocks noGrp="1"/>
          </p:cNvSpPr>
          <p:nvPr>
            <p:ph type="dt" sz="half" idx="10"/>
          </p:nvPr>
        </p:nvSpPr>
        <p:spPr/>
        <p:txBody>
          <a:bodyPr/>
          <a:lstStyle/>
          <a:p>
            <a:fld id="{A56F722C-5545-41E3-8E67-93B56719752F}" type="datetimeFigureOut">
              <a:rPr lang="it-IT" smtClean="0"/>
              <a:t>18/11/2023</a:t>
            </a:fld>
            <a:endParaRPr lang="it-IT"/>
          </a:p>
        </p:txBody>
      </p:sp>
      <p:sp>
        <p:nvSpPr>
          <p:cNvPr id="4" name="Segnaposto piè di pagina 3">
            <a:extLst>
              <a:ext uri="{FF2B5EF4-FFF2-40B4-BE49-F238E27FC236}">
                <a16:creationId xmlns:a16="http://schemas.microsoft.com/office/drawing/2014/main" id="{22F8765A-46EC-EA4C-EE86-E71183F99DB0}"/>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84A7CADA-D208-6A3A-8972-14EAFEBAA134}"/>
              </a:ext>
            </a:extLst>
          </p:cNvPr>
          <p:cNvSpPr>
            <a:spLocks noGrp="1"/>
          </p:cNvSpPr>
          <p:nvPr>
            <p:ph type="sldNum" sz="quarter" idx="12"/>
          </p:nvPr>
        </p:nvSpPr>
        <p:spPr/>
        <p:txBody>
          <a:bodyPr/>
          <a:lstStyle/>
          <a:p>
            <a:fld id="{AF47B1BB-B904-40AC-8A95-B8C10A45D2A4}" type="slidenum">
              <a:rPr lang="it-IT" smtClean="0"/>
              <a:t>‹N›</a:t>
            </a:fld>
            <a:endParaRPr lang="it-IT"/>
          </a:p>
        </p:txBody>
      </p:sp>
    </p:spTree>
    <p:extLst>
      <p:ext uri="{BB962C8B-B14F-4D97-AF65-F5344CB8AC3E}">
        <p14:creationId xmlns:p14="http://schemas.microsoft.com/office/powerpoint/2010/main" val="2466335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9372EF03-4D4D-BA02-F90B-9A9CF193391A}"/>
              </a:ext>
            </a:extLst>
          </p:cNvPr>
          <p:cNvSpPr>
            <a:spLocks noGrp="1"/>
          </p:cNvSpPr>
          <p:nvPr>
            <p:ph type="dt" sz="half" idx="10"/>
          </p:nvPr>
        </p:nvSpPr>
        <p:spPr/>
        <p:txBody>
          <a:bodyPr/>
          <a:lstStyle/>
          <a:p>
            <a:fld id="{A56F722C-5545-41E3-8E67-93B56719752F}" type="datetimeFigureOut">
              <a:rPr lang="it-IT" smtClean="0"/>
              <a:t>18/11/2023</a:t>
            </a:fld>
            <a:endParaRPr lang="it-IT"/>
          </a:p>
        </p:txBody>
      </p:sp>
      <p:sp>
        <p:nvSpPr>
          <p:cNvPr id="3" name="Segnaposto piè di pagina 2">
            <a:extLst>
              <a:ext uri="{FF2B5EF4-FFF2-40B4-BE49-F238E27FC236}">
                <a16:creationId xmlns:a16="http://schemas.microsoft.com/office/drawing/2014/main" id="{5C8228BF-0E3F-90AF-4891-22B0C7A5E2CA}"/>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88CAC283-45F3-8B89-F72B-F98189783DAD}"/>
              </a:ext>
            </a:extLst>
          </p:cNvPr>
          <p:cNvSpPr>
            <a:spLocks noGrp="1"/>
          </p:cNvSpPr>
          <p:nvPr>
            <p:ph type="sldNum" sz="quarter" idx="12"/>
          </p:nvPr>
        </p:nvSpPr>
        <p:spPr/>
        <p:txBody>
          <a:bodyPr/>
          <a:lstStyle/>
          <a:p>
            <a:fld id="{AF47B1BB-B904-40AC-8A95-B8C10A45D2A4}" type="slidenum">
              <a:rPr lang="it-IT" smtClean="0"/>
              <a:t>‹N›</a:t>
            </a:fld>
            <a:endParaRPr lang="it-IT"/>
          </a:p>
        </p:txBody>
      </p:sp>
    </p:spTree>
    <p:extLst>
      <p:ext uri="{BB962C8B-B14F-4D97-AF65-F5344CB8AC3E}">
        <p14:creationId xmlns:p14="http://schemas.microsoft.com/office/powerpoint/2010/main" val="2448084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EEE7FE-A9CF-9DAC-5B66-23D9A07DF7A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31AB8DA-80B2-B541-C744-DB77663347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81879B42-BDBA-B77F-A0D8-E868E479AA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9E246B7-0F09-3041-371E-CB7B65DCBDE4}"/>
              </a:ext>
            </a:extLst>
          </p:cNvPr>
          <p:cNvSpPr>
            <a:spLocks noGrp="1"/>
          </p:cNvSpPr>
          <p:nvPr>
            <p:ph type="dt" sz="half" idx="10"/>
          </p:nvPr>
        </p:nvSpPr>
        <p:spPr/>
        <p:txBody>
          <a:bodyPr/>
          <a:lstStyle/>
          <a:p>
            <a:fld id="{A56F722C-5545-41E3-8E67-93B56719752F}" type="datetimeFigureOut">
              <a:rPr lang="it-IT" smtClean="0"/>
              <a:t>18/11/2023</a:t>
            </a:fld>
            <a:endParaRPr lang="it-IT"/>
          </a:p>
        </p:txBody>
      </p:sp>
      <p:sp>
        <p:nvSpPr>
          <p:cNvPr id="6" name="Segnaposto piè di pagina 5">
            <a:extLst>
              <a:ext uri="{FF2B5EF4-FFF2-40B4-BE49-F238E27FC236}">
                <a16:creationId xmlns:a16="http://schemas.microsoft.com/office/drawing/2014/main" id="{BA181E8E-F02F-19F6-71BF-64FB8F565F4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11E298D-28CF-32FA-E03C-1E16A6F1BD8B}"/>
              </a:ext>
            </a:extLst>
          </p:cNvPr>
          <p:cNvSpPr>
            <a:spLocks noGrp="1"/>
          </p:cNvSpPr>
          <p:nvPr>
            <p:ph type="sldNum" sz="quarter" idx="12"/>
          </p:nvPr>
        </p:nvSpPr>
        <p:spPr/>
        <p:txBody>
          <a:bodyPr/>
          <a:lstStyle/>
          <a:p>
            <a:fld id="{AF47B1BB-B904-40AC-8A95-B8C10A45D2A4}" type="slidenum">
              <a:rPr lang="it-IT" smtClean="0"/>
              <a:t>‹N›</a:t>
            </a:fld>
            <a:endParaRPr lang="it-IT"/>
          </a:p>
        </p:txBody>
      </p:sp>
    </p:spTree>
    <p:extLst>
      <p:ext uri="{BB962C8B-B14F-4D97-AF65-F5344CB8AC3E}">
        <p14:creationId xmlns:p14="http://schemas.microsoft.com/office/powerpoint/2010/main" val="2546109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817F17-6733-E577-B7A1-4B2507D22F5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345B634C-B877-63E7-D9CF-44C92A2252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FF6161B7-435E-DB72-B33E-5F1D071838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0E32878-6A80-3584-29A1-623F9621DA50}"/>
              </a:ext>
            </a:extLst>
          </p:cNvPr>
          <p:cNvSpPr>
            <a:spLocks noGrp="1"/>
          </p:cNvSpPr>
          <p:nvPr>
            <p:ph type="dt" sz="half" idx="10"/>
          </p:nvPr>
        </p:nvSpPr>
        <p:spPr/>
        <p:txBody>
          <a:bodyPr/>
          <a:lstStyle/>
          <a:p>
            <a:fld id="{A56F722C-5545-41E3-8E67-93B56719752F}" type="datetimeFigureOut">
              <a:rPr lang="it-IT" smtClean="0"/>
              <a:t>18/11/2023</a:t>
            </a:fld>
            <a:endParaRPr lang="it-IT"/>
          </a:p>
        </p:txBody>
      </p:sp>
      <p:sp>
        <p:nvSpPr>
          <p:cNvPr id="6" name="Segnaposto piè di pagina 5">
            <a:extLst>
              <a:ext uri="{FF2B5EF4-FFF2-40B4-BE49-F238E27FC236}">
                <a16:creationId xmlns:a16="http://schemas.microsoft.com/office/drawing/2014/main" id="{C2BECE02-39F1-2388-00B1-DAD38C20822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72DDB61-6334-1647-3610-82014029EBE3}"/>
              </a:ext>
            </a:extLst>
          </p:cNvPr>
          <p:cNvSpPr>
            <a:spLocks noGrp="1"/>
          </p:cNvSpPr>
          <p:nvPr>
            <p:ph type="sldNum" sz="quarter" idx="12"/>
          </p:nvPr>
        </p:nvSpPr>
        <p:spPr/>
        <p:txBody>
          <a:bodyPr/>
          <a:lstStyle/>
          <a:p>
            <a:fld id="{AF47B1BB-B904-40AC-8A95-B8C10A45D2A4}" type="slidenum">
              <a:rPr lang="it-IT" smtClean="0"/>
              <a:t>‹N›</a:t>
            </a:fld>
            <a:endParaRPr lang="it-IT"/>
          </a:p>
        </p:txBody>
      </p:sp>
    </p:spTree>
    <p:extLst>
      <p:ext uri="{BB962C8B-B14F-4D97-AF65-F5344CB8AC3E}">
        <p14:creationId xmlns:p14="http://schemas.microsoft.com/office/powerpoint/2010/main" val="2537707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BB1C2ADB-4288-AA3D-E3C6-136C71363A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6654C1A-838B-5273-FDB8-C7F871ED31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16F2D41-DF0A-6EDF-AD71-F9F10D703E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6F722C-5545-41E3-8E67-93B56719752F}" type="datetimeFigureOut">
              <a:rPr lang="it-IT" smtClean="0"/>
              <a:t>18/11/2023</a:t>
            </a:fld>
            <a:endParaRPr lang="it-IT"/>
          </a:p>
        </p:txBody>
      </p:sp>
      <p:sp>
        <p:nvSpPr>
          <p:cNvPr id="5" name="Segnaposto piè di pagina 4">
            <a:extLst>
              <a:ext uri="{FF2B5EF4-FFF2-40B4-BE49-F238E27FC236}">
                <a16:creationId xmlns:a16="http://schemas.microsoft.com/office/drawing/2014/main" id="{4BAF384F-B684-5F12-5CA8-8B0F0A8153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C4F4425B-A893-F37F-E528-BB9043C157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47B1BB-B904-40AC-8A95-B8C10A45D2A4}" type="slidenum">
              <a:rPr lang="it-IT" smtClean="0"/>
              <a:t>‹N›</a:t>
            </a:fld>
            <a:endParaRPr lang="it-IT"/>
          </a:p>
        </p:txBody>
      </p:sp>
    </p:spTree>
    <p:extLst>
      <p:ext uri="{BB962C8B-B14F-4D97-AF65-F5344CB8AC3E}">
        <p14:creationId xmlns:p14="http://schemas.microsoft.com/office/powerpoint/2010/main" val="19583381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60D56D9-0B2B-F884-2661-0E94DD58A219}"/>
              </a:ext>
            </a:extLst>
          </p:cNvPr>
          <p:cNvPicPr>
            <a:picLocks noChangeAspect="1"/>
          </p:cNvPicPr>
          <p:nvPr/>
        </p:nvPicPr>
        <p:blipFill>
          <a:blip r:embed="rId2"/>
          <a:stretch>
            <a:fillRect/>
          </a:stretch>
        </p:blipFill>
        <p:spPr>
          <a:xfrm>
            <a:off x="942" y="0"/>
            <a:ext cx="12190116" cy="6858000"/>
          </a:xfrm>
          <a:prstGeom prst="rect">
            <a:avLst/>
          </a:prstGeom>
        </p:spPr>
      </p:pic>
      <p:sp>
        <p:nvSpPr>
          <p:cNvPr id="2" name="Titolo 1">
            <a:extLst>
              <a:ext uri="{FF2B5EF4-FFF2-40B4-BE49-F238E27FC236}">
                <a16:creationId xmlns:a16="http://schemas.microsoft.com/office/drawing/2014/main" id="{5E270528-8F34-F993-BEE7-E4A8D52648CF}"/>
              </a:ext>
            </a:extLst>
          </p:cNvPr>
          <p:cNvSpPr>
            <a:spLocks noGrp="1"/>
          </p:cNvSpPr>
          <p:nvPr>
            <p:ph type="ctrTitle"/>
          </p:nvPr>
        </p:nvSpPr>
        <p:spPr/>
        <p:txBody>
          <a:bodyPr/>
          <a:lstStyle/>
          <a:p>
            <a:r>
              <a:rPr lang="it-IT" b="1" dirty="0">
                <a:solidFill>
                  <a:srgbClr val="FFFF00"/>
                </a:solidFill>
              </a:rPr>
              <a:t>Le anomalie del mese di ottobre</a:t>
            </a:r>
          </a:p>
        </p:txBody>
      </p:sp>
      <p:sp>
        <p:nvSpPr>
          <p:cNvPr id="3" name="Sottotitolo 2">
            <a:extLst>
              <a:ext uri="{FF2B5EF4-FFF2-40B4-BE49-F238E27FC236}">
                <a16:creationId xmlns:a16="http://schemas.microsoft.com/office/drawing/2014/main" id="{5E8DF1A1-73E9-84F8-E76D-3592EEE84AFF}"/>
              </a:ext>
            </a:extLst>
          </p:cNvPr>
          <p:cNvSpPr>
            <a:spLocks noGrp="1"/>
          </p:cNvSpPr>
          <p:nvPr>
            <p:ph type="subTitle" idx="1"/>
          </p:nvPr>
        </p:nvSpPr>
        <p:spPr/>
        <p:txBody>
          <a:bodyPr/>
          <a:lstStyle/>
          <a:p>
            <a:r>
              <a:rPr lang="it-IT" dirty="0">
                <a:solidFill>
                  <a:srgbClr val="FFFF00"/>
                </a:solidFill>
              </a:rPr>
              <a:t>Un mese globalmente inusuale</a:t>
            </a:r>
          </a:p>
        </p:txBody>
      </p:sp>
    </p:spTree>
    <p:extLst>
      <p:ext uri="{BB962C8B-B14F-4D97-AF65-F5344CB8AC3E}">
        <p14:creationId xmlns:p14="http://schemas.microsoft.com/office/powerpoint/2010/main" val="726967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ED798F9-7EFC-F0F4-9747-4BC7229B0EA9}"/>
              </a:ext>
            </a:extLst>
          </p:cNvPr>
          <p:cNvSpPr>
            <a:spLocks noGrp="1"/>
          </p:cNvSpPr>
          <p:nvPr>
            <p:ph type="title"/>
          </p:nvPr>
        </p:nvSpPr>
        <p:spPr/>
        <p:txBody>
          <a:bodyPr/>
          <a:lstStyle/>
          <a:p>
            <a:r>
              <a:rPr lang="it-IT" dirty="0"/>
              <a:t>Lunedì ancora più nubi</a:t>
            </a:r>
          </a:p>
        </p:txBody>
      </p:sp>
      <p:sp>
        <p:nvSpPr>
          <p:cNvPr id="3" name="Segnaposto contenuto 2">
            <a:extLst>
              <a:ext uri="{FF2B5EF4-FFF2-40B4-BE49-F238E27FC236}">
                <a16:creationId xmlns:a16="http://schemas.microsoft.com/office/drawing/2014/main" id="{017CCA80-62C1-3609-9EED-1E76CACA061C}"/>
              </a:ext>
            </a:extLst>
          </p:cNvPr>
          <p:cNvSpPr>
            <a:spLocks noGrp="1"/>
          </p:cNvSpPr>
          <p:nvPr>
            <p:ph idx="1"/>
          </p:nvPr>
        </p:nvSpPr>
        <p:spPr>
          <a:xfrm>
            <a:off x="838200" y="1825625"/>
            <a:ext cx="2847109" cy="4351338"/>
          </a:xfrm>
        </p:spPr>
        <p:txBody>
          <a:bodyPr/>
          <a:lstStyle/>
          <a:p>
            <a:pPr marL="0" indent="0">
              <a:buNone/>
            </a:pPr>
            <a:r>
              <a:rPr lang="it-IT" dirty="0"/>
              <a:t>Con afflusso di aria da sud-ovest, più umida, anche lunedì avremo nuvolosità, specie lungo l’Appennino,  con temperature in aumento di 1-2°C.</a:t>
            </a:r>
          </a:p>
        </p:txBody>
      </p:sp>
      <p:pic>
        <p:nvPicPr>
          <p:cNvPr id="4" name="Immagine 3">
            <a:extLst>
              <a:ext uri="{FF2B5EF4-FFF2-40B4-BE49-F238E27FC236}">
                <a16:creationId xmlns:a16="http://schemas.microsoft.com/office/drawing/2014/main" id="{45456DD5-16D0-9534-7DC6-9A743156C223}"/>
              </a:ext>
            </a:extLst>
          </p:cNvPr>
          <p:cNvPicPr>
            <a:picLocks noChangeAspect="1"/>
          </p:cNvPicPr>
          <p:nvPr/>
        </p:nvPicPr>
        <p:blipFill>
          <a:blip r:embed="rId2"/>
          <a:stretch>
            <a:fillRect/>
          </a:stretch>
        </p:blipFill>
        <p:spPr>
          <a:xfrm>
            <a:off x="4414982" y="1322560"/>
            <a:ext cx="7597109" cy="5535440"/>
          </a:xfrm>
          <a:prstGeom prst="rect">
            <a:avLst/>
          </a:prstGeom>
        </p:spPr>
      </p:pic>
    </p:spTree>
    <p:extLst>
      <p:ext uri="{BB962C8B-B14F-4D97-AF65-F5344CB8AC3E}">
        <p14:creationId xmlns:p14="http://schemas.microsoft.com/office/powerpoint/2010/main" val="1265480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6E62DC-E394-3ACD-FF3B-31B2EC425CB7}"/>
              </a:ext>
            </a:extLst>
          </p:cNvPr>
          <p:cNvSpPr>
            <a:spLocks noGrp="1"/>
          </p:cNvSpPr>
          <p:nvPr>
            <p:ph type="title"/>
          </p:nvPr>
        </p:nvSpPr>
        <p:spPr/>
        <p:txBody>
          <a:bodyPr/>
          <a:lstStyle/>
          <a:p>
            <a:r>
              <a:rPr lang="it-IT" dirty="0"/>
              <a:t>Novembre nelle medie, ma nascono le fragole</a:t>
            </a:r>
          </a:p>
        </p:txBody>
      </p:sp>
      <p:sp>
        <p:nvSpPr>
          <p:cNvPr id="3" name="Segnaposto contenuto 2">
            <a:extLst>
              <a:ext uri="{FF2B5EF4-FFF2-40B4-BE49-F238E27FC236}">
                <a16:creationId xmlns:a16="http://schemas.microsoft.com/office/drawing/2014/main" id="{08F104FD-7B04-4B11-6E9B-45BD94D5096B}"/>
              </a:ext>
            </a:extLst>
          </p:cNvPr>
          <p:cNvSpPr>
            <a:spLocks noGrp="1"/>
          </p:cNvSpPr>
          <p:nvPr>
            <p:ph idx="1"/>
          </p:nvPr>
        </p:nvSpPr>
        <p:spPr>
          <a:xfrm>
            <a:off x="838200" y="1825625"/>
            <a:ext cx="3819258" cy="4351338"/>
          </a:xfrm>
        </p:spPr>
        <p:txBody>
          <a:bodyPr/>
          <a:lstStyle/>
          <a:p>
            <a:pPr marL="0" indent="0">
              <a:buNone/>
            </a:pPr>
            <a:r>
              <a:rPr lang="it-IT" dirty="0"/>
              <a:t>Novembre è partito con temperature nella norma del periodo, anche se qualche giorno ha sfiorato i 20°C di massima e in Spagna le massime hanno superato i 30°C. Ottobre, invece, è stato il più caldo mese di ottobre almeno da mille anni…</a:t>
            </a:r>
          </a:p>
        </p:txBody>
      </p:sp>
      <p:pic>
        <p:nvPicPr>
          <p:cNvPr id="4" name="Immagine 3">
            <a:extLst>
              <a:ext uri="{FF2B5EF4-FFF2-40B4-BE49-F238E27FC236}">
                <a16:creationId xmlns:a16="http://schemas.microsoft.com/office/drawing/2014/main" id="{F04E3A5F-1B7B-DD79-D887-2740FE33EE2F}"/>
              </a:ext>
            </a:extLst>
          </p:cNvPr>
          <p:cNvPicPr>
            <a:picLocks noChangeAspect="1"/>
          </p:cNvPicPr>
          <p:nvPr/>
        </p:nvPicPr>
        <p:blipFill>
          <a:blip r:embed="rId2"/>
          <a:stretch>
            <a:fillRect/>
          </a:stretch>
        </p:blipFill>
        <p:spPr>
          <a:xfrm>
            <a:off x="5173573" y="1496725"/>
            <a:ext cx="6887869" cy="5167312"/>
          </a:xfrm>
          <a:prstGeom prst="rect">
            <a:avLst/>
          </a:prstGeom>
        </p:spPr>
      </p:pic>
      <p:sp>
        <p:nvSpPr>
          <p:cNvPr id="5" name="Freccia a destra 4">
            <a:extLst>
              <a:ext uri="{FF2B5EF4-FFF2-40B4-BE49-F238E27FC236}">
                <a16:creationId xmlns:a16="http://schemas.microsoft.com/office/drawing/2014/main" id="{778F64D1-9AAE-9E52-0C99-9E91CA5D564D}"/>
              </a:ext>
            </a:extLst>
          </p:cNvPr>
          <p:cNvSpPr/>
          <p:nvPr/>
        </p:nvSpPr>
        <p:spPr>
          <a:xfrm>
            <a:off x="6548582" y="2937164"/>
            <a:ext cx="1071418" cy="849745"/>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57666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39C42F19-9CBA-55B1-733B-AD3F6BE55166}"/>
              </a:ext>
            </a:extLst>
          </p:cNvPr>
          <p:cNvPicPr>
            <a:picLocks noChangeAspect="1"/>
          </p:cNvPicPr>
          <p:nvPr/>
        </p:nvPicPr>
        <p:blipFill>
          <a:blip r:embed="rId2"/>
          <a:stretch>
            <a:fillRect/>
          </a:stretch>
        </p:blipFill>
        <p:spPr>
          <a:xfrm>
            <a:off x="1398739" y="0"/>
            <a:ext cx="9394521" cy="6858000"/>
          </a:xfrm>
          <a:prstGeom prst="rect">
            <a:avLst/>
          </a:prstGeom>
        </p:spPr>
      </p:pic>
    </p:spTree>
    <p:extLst>
      <p:ext uri="{BB962C8B-B14F-4D97-AF65-F5344CB8AC3E}">
        <p14:creationId xmlns:p14="http://schemas.microsoft.com/office/powerpoint/2010/main" val="588137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BDD7B0A-7584-E4E0-8602-C55D1E7706ED}"/>
              </a:ext>
            </a:extLst>
          </p:cNvPr>
          <p:cNvSpPr>
            <a:spLocks noGrp="1"/>
          </p:cNvSpPr>
          <p:nvPr>
            <p:ph type="title"/>
          </p:nvPr>
        </p:nvSpPr>
        <p:spPr/>
        <p:txBody>
          <a:bodyPr/>
          <a:lstStyle/>
          <a:p>
            <a:r>
              <a:rPr lang="it-IT" dirty="0"/>
              <a:t>Ottobre come giugno</a:t>
            </a:r>
          </a:p>
        </p:txBody>
      </p:sp>
      <p:sp>
        <p:nvSpPr>
          <p:cNvPr id="3" name="Segnaposto contenuto 2">
            <a:extLst>
              <a:ext uri="{FF2B5EF4-FFF2-40B4-BE49-F238E27FC236}">
                <a16:creationId xmlns:a16="http://schemas.microsoft.com/office/drawing/2014/main" id="{117B0517-761F-60B4-2EDC-C4D439F664DD}"/>
              </a:ext>
            </a:extLst>
          </p:cNvPr>
          <p:cNvSpPr>
            <a:spLocks noGrp="1"/>
          </p:cNvSpPr>
          <p:nvPr>
            <p:ph idx="1"/>
          </p:nvPr>
        </p:nvSpPr>
        <p:spPr>
          <a:xfrm>
            <a:off x="838200" y="1825625"/>
            <a:ext cx="2662382" cy="4351338"/>
          </a:xfrm>
        </p:spPr>
        <p:txBody>
          <a:bodyPr/>
          <a:lstStyle/>
          <a:p>
            <a:pPr marL="0" indent="0">
              <a:buNone/>
            </a:pPr>
            <a:r>
              <a:rPr lang="it-IT" dirty="0"/>
              <a:t>Secondo i dati globali elaborati dal NOAA, ottobre 2023 è stato il mese di ottobre globalmente più caldo almeno dal 1850</a:t>
            </a:r>
          </a:p>
        </p:txBody>
      </p:sp>
      <p:pic>
        <p:nvPicPr>
          <p:cNvPr id="4" name="Immagine 3">
            <a:extLst>
              <a:ext uri="{FF2B5EF4-FFF2-40B4-BE49-F238E27FC236}">
                <a16:creationId xmlns:a16="http://schemas.microsoft.com/office/drawing/2014/main" id="{2B1BFE85-90DC-0854-9CF5-B60240B38F1C}"/>
              </a:ext>
            </a:extLst>
          </p:cNvPr>
          <p:cNvPicPr>
            <a:picLocks noChangeAspect="1"/>
          </p:cNvPicPr>
          <p:nvPr/>
        </p:nvPicPr>
        <p:blipFill>
          <a:blip r:embed="rId2"/>
          <a:stretch>
            <a:fillRect/>
          </a:stretch>
        </p:blipFill>
        <p:spPr>
          <a:xfrm>
            <a:off x="3399969" y="1825624"/>
            <a:ext cx="8488674" cy="4351337"/>
          </a:xfrm>
          <a:prstGeom prst="rect">
            <a:avLst/>
          </a:prstGeom>
        </p:spPr>
      </p:pic>
    </p:spTree>
    <p:extLst>
      <p:ext uri="{BB962C8B-B14F-4D97-AF65-F5344CB8AC3E}">
        <p14:creationId xmlns:p14="http://schemas.microsoft.com/office/powerpoint/2010/main" val="1817638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E2195A-2B5C-43AA-A9C0-07742B61629E}"/>
              </a:ext>
            </a:extLst>
          </p:cNvPr>
          <p:cNvSpPr>
            <a:spLocks noGrp="1"/>
          </p:cNvSpPr>
          <p:nvPr>
            <p:ph type="title"/>
          </p:nvPr>
        </p:nvSpPr>
        <p:spPr/>
        <p:txBody>
          <a:bodyPr/>
          <a:lstStyle/>
          <a:p>
            <a:r>
              <a:rPr lang="it-IT" dirty="0"/>
              <a:t>Un record nettissimo</a:t>
            </a:r>
          </a:p>
        </p:txBody>
      </p:sp>
      <p:sp>
        <p:nvSpPr>
          <p:cNvPr id="3" name="Segnaposto contenuto 2">
            <a:extLst>
              <a:ext uri="{FF2B5EF4-FFF2-40B4-BE49-F238E27FC236}">
                <a16:creationId xmlns:a16="http://schemas.microsoft.com/office/drawing/2014/main" id="{D5423BA6-8E54-8705-D9BB-7F638C05A809}"/>
              </a:ext>
            </a:extLst>
          </p:cNvPr>
          <p:cNvSpPr>
            <a:spLocks noGrp="1"/>
          </p:cNvSpPr>
          <p:nvPr>
            <p:ph idx="1"/>
          </p:nvPr>
        </p:nvSpPr>
        <p:spPr>
          <a:xfrm>
            <a:off x="517236" y="1690688"/>
            <a:ext cx="3796146" cy="4486275"/>
          </a:xfrm>
        </p:spPr>
        <p:txBody>
          <a:bodyPr/>
          <a:lstStyle/>
          <a:p>
            <a:pPr marL="0" indent="0">
              <a:buNone/>
            </a:pPr>
            <a:r>
              <a:rPr lang="it-IT" dirty="0"/>
              <a:t>Il 2023 si avvia a diventare l’anno più caldo da quando si effettuano misurazioni. Ottobre, in alcune località, ha superato le medie di almeno 4°C.</a:t>
            </a:r>
          </a:p>
        </p:txBody>
      </p:sp>
      <p:pic>
        <p:nvPicPr>
          <p:cNvPr id="4" name="Immagine 3">
            <a:extLst>
              <a:ext uri="{FF2B5EF4-FFF2-40B4-BE49-F238E27FC236}">
                <a16:creationId xmlns:a16="http://schemas.microsoft.com/office/drawing/2014/main" id="{54EA7B69-BDCB-9771-0051-242A10BB123A}"/>
              </a:ext>
            </a:extLst>
          </p:cNvPr>
          <p:cNvPicPr>
            <a:picLocks noChangeAspect="1"/>
          </p:cNvPicPr>
          <p:nvPr/>
        </p:nvPicPr>
        <p:blipFill>
          <a:blip r:embed="rId2"/>
          <a:stretch>
            <a:fillRect/>
          </a:stretch>
        </p:blipFill>
        <p:spPr>
          <a:xfrm>
            <a:off x="4470400" y="1690688"/>
            <a:ext cx="7620000" cy="5080000"/>
          </a:xfrm>
          <a:prstGeom prst="rect">
            <a:avLst/>
          </a:prstGeom>
        </p:spPr>
      </p:pic>
    </p:spTree>
    <p:extLst>
      <p:ext uri="{BB962C8B-B14F-4D97-AF65-F5344CB8AC3E}">
        <p14:creationId xmlns:p14="http://schemas.microsoft.com/office/powerpoint/2010/main" val="5377349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749EFE6-0FAE-F5A1-49B7-229610D20923}"/>
              </a:ext>
            </a:extLst>
          </p:cNvPr>
          <p:cNvPicPr>
            <a:picLocks noChangeAspect="1"/>
          </p:cNvPicPr>
          <p:nvPr/>
        </p:nvPicPr>
        <p:blipFill>
          <a:blip r:embed="rId2"/>
          <a:stretch>
            <a:fillRect/>
          </a:stretch>
        </p:blipFill>
        <p:spPr>
          <a:xfrm>
            <a:off x="5504873" y="972639"/>
            <a:ext cx="6576131" cy="5885361"/>
          </a:xfrm>
          <a:prstGeom prst="rect">
            <a:avLst/>
          </a:prstGeom>
        </p:spPr>
      </p:pic>
      <p:sp>
        <p:nvSpPr>
          <p:cNvPr id="2" name="Titolo 1">
            <a:extLst>
              <a:ext uri="{FF2B5EF4-FFF2-40B4-BE49-F238E27FC236}">
                <a16:creationId xmlns:a16="http://schemas.microsoft.com/office/drawing/2014/main" id="{7C26AB54-C8D3-117A-FDDA-1F040C04BB08}"/>
              </a:ext>
            </a:extLst>
          </p:cNvPr>
          <p:cNvSpPr>
            <a:spLocks noGrp="1"/>
          </p:cNvSpPr>
          <p:nvPr>
            <p:ph type="title"/>
          </p:nvPr>
        </p:nvSpPr>
        <p:spPr/>
        <p:txBody>
          <a:bodyPr/>
          <a:lstStyle/>
          <a:p>
            <a:r>
              <a:rPr lang="it-IT" dirty="0"/>
              <a:t>Superato il record di 0,4°C</a:t>
            </a:r>
          </a:p>
        </p:txBody>
      </p:sp>
      <p:sp>
        <p:nvSpPr>
          <p:cNvPr id="3" name="Segnaposto contenuto 2">
            <a:extLst>
              <a:ext uri="{FF2B5EF4-FFF2-40B4-BE49-F238E27FC236}">
                <a16:creationId xmlns:a16="http://schemas.microsoft.com/office/drawing/2014/main" id="{B95F46C1-E085-2A44-C6E5-AF897ED8FF09}"/>
              </a:ext>
            </a:extLst>
          </p:cNvPr>
          <p:cNvSpPr>
            <a:spLocks noGrp="1"/>
          </p:cNvSpPr>
          <p:nvPr>
            <p:ph idx="1"/>
          </p:nvPr>
        </p:nvSpPr>
        <p:spPr>
          <a:xfrm>
            <a:off x="838200" y="1825625"/>
            <a:ext cx="3938899" cy="4351338"/>
          </a:xfrm>
        </p:spPr>
        <p:txBody>
          <a:bodyPr/>
          <a:lstStyle/>
          <a:p>
            <a:pPr marL="0" indent="0">
              <a:buNone/>
            </a:pPr>
            <a:r>
              <a:rPr lang="it-IT" b="1" dirty="0"/>
              <a:t>La media mensile di 15,38 gradi sulla superficie terrestre </a:t>
            </a:r>
            <a:r>
              <a:rPr lang="it-IT" dirty="0"/>
              <a:t>ha superato di 0,4 gradi il precedente record di ottobre 2019. Inoltre è stato di "1,7 gradi più caldo della media degli ottobre del periodo tra il 1850 e il 1900"</a:t>
            </a:r>
          </a:p>
        </p:txBody>
      </p:sp>
    </p:spTree>
    <p:extLst>
      <p:ext uri="{BB962C8B-B14F-4D97-AF65-F5344CB8AC3E}">
        <p14:creationId xmlns:p14="http://schemas.microsoft.com/office/powerpoint/2010/main" val="10032963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7A8E80E-EE81-0DFB-FD4E-7009BD41BB46}"/>
              </a:ext>
            </a:extLst>
          </p:cNvPr>
          <p:cNvSpPr>
            <a:spLocks noGrp="1"/>
          </p:cNvSpPr>
          <p:nvPr>
            <p:ph type="title"/>
          </p:nvPr>
        </p:nvSpPr>
        <p:spPr/>
        <p:txBody>
          <a:bodyPr/>
          <a:lstStyle/>
          <a:p>
            <a:r>
              <a:rPr lang="it-IT" dirty="0"/>
              <a:t>1. Estensione dell’Artico ai minimi</a:t>
            </a:r>
          </a:p>
        </p:txBody>
      </p:sp>
      <p:sp>
        <p:nvSpPr>
          <p:cNvPr id="3" name="Segnaposto contenuto 2">
            <a:extLst>
              <a:ext uri="{FF2B5EF4-FFF2-40B4-BE49-F238E27FC236}">
                <a16:creationId xmlns:a16="http://schemas.microsoft.com/office/drawing/2014/main" id="{F9050CBC-A67D-D3BD-0562-4C8305405768}"/>
              </a:ext>
            </a:extLst>
          </p:cNvPr>
          <p:cNvSpPr>
            <a:spLocks noGrp="1"/>
          </p:cNvSpPr>
          <p:nvPr>
            <p:ph idx="1"/>
          </p:nvPr>
        </p:nvSpPr>
        <p:spPr>
          <a:xfrm>
            <a:off x="838200" y="1825625"/>
            <a:ext cx="3813328" cy="4351338"/>
          </a:xfrm>
        </p:spPr>
        <p:txBody>
          <a:bodyPr>
            <a:normAutofit/>
          </a:bodyPr>
          <a:lstStyle/>
          <a:p>
            <a:pPr marL="0" indent="0">
              <a:buNone/>
            </a:pPr>
            <a:r>
              <a:rPr lang="it-IT" dirty="0"/>
              <a:t>Durante i mese di ottobre 2023, l’estensione della banchisa artica è al </a:t>
            </a:r>
            <a:r>
              <a:rPr lang="it-IT" b="1" dirty="0"/>
              <a:t>settimo posto come estensione minore </a:t>
            </a:r>
            <a:r>
              <a:rPr lang="it-IT" dirty="0"/>
              <a:t>da quando esistono registrazioni di questo fenomeno, cioè dagli anni Settanta del secolo scorso</a:t>
            </a:r>
          </a:p>
        </p:txBody>
      </p:sp>
      <p:pic>
        <p:nvPicPr>
          <p:cNvPr id="4" name="Immagine 3">
            <a:extLst>
              <a:ext uri="{FF2B5EF4-FFF2-40B4-BE49-F238E27FC236}">
                <a16:creationId xmlns:a16="http://schemas.microsoft.com/office/drawing/2014/main" id="{92858301-D6FC-9451-8563-4E75DFE5E6F7}"/>
              </a:ext>
            </a:extLst>
          </p:cNvPr>
          <p:cNvPicPr>
            <a:picLocks noChangeAspect="1"/>
          </p:cNvPicPr>
          <p:nvPr/>
        </p:nvPicPr>
        <p:blipFill>
          <a:blip r:embed="rId2"/>
          <a:stretch>
            <a:fillRect/>
          </a:stretch>
        </p:blipFill>
        <p:spPr>
          <a:xfrm>
            <a:off x="4651528" y="1267691"/>
            <a:ext cx="7406824" cy="5555673"/>
          </a:xfrm>
          <a:prstGeom prst="rect">
            <a:avLst/>
          </a:prstGeom>
        </p:spPr>
      </p:pic>
    </p:spTree>
    <p:extLst>
      <p:ext uri="{BB962C8B-B14F-4D97-AF65-F5344CB8AC3E}">
        <p14:creationId xmlns:p14="http://schemas.microsoft.com/office/powerpoint/2010/main" val="1837754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EDAAF267-9A88-9704-FAA6-0160AC5E1837}"/>
              </a:ext>
            </a:extLst>
          </p:cNvPr>
          <p:cNvSpPr>
            <a:spLocks noGrp="1"/>
          </p:cNvSpPr>
          <p:nvPr>
            <p:ph type="title"/>
          </p:nvPr>
        </p:nvSpPr>
        <p:spPr>
          <a:xfrm>
            <a:off x="640080" y="325369"/>
            <a:ext cx="4368602" cy="1956841"/>
          </a:xfrm>
        </p:spPr>
        <p:txBody>
          <a:bodyPr anchor="b">
            <a:normAutofit/>
          </a:bodyPr>
          <a:lstStyle/>
          <a:p>
            <a:r>
              <a:rPr lang="it-IT" sz="5400"/>
              <a:t>2. Artico bollente</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0F9B95FC-F0A0-30DF-E949-E70D7E57607E}"/>
              </a:ext>
            </a:extLst>
          </p:cNvPr>
          <p:cNvSpPr>
            <a:spLocks noGrp="1"/>
          </p:cNvSpPr>
          <p:nvPr>
            <p:ph idx="1"/>
          </p:nvPr>
        </p:nvSpPr>
        <p:spPr>
          <a:xfrm>
            <a:off x="640080" y="2872899"/>
            <a:ext cx="4243589" cy="3320668"/>
          </a:xfrm>
        </p:spPr>
        <p:txBody>
          <a:bodyPr>
            <a:normAutofit/>
          </a:bodyPr>
          <a:lstStyle/>
          <a:p>
            <a:pPr marL="0" indent="0">
              <a:buNone/>
            </a:pPr>
            <a:r>
              <a:rPr lang="it-IT" dirty="0"/>
              <a:t>Ottobre 2023 figura al 5° posto fra i mesi più caldi delle regioni artiche.</a:t>
            </a:r>
          </a:p>
        </p:txBody>
      </p:sp>
      <p:pic>
        <p:nvPicPr>
          <p:cNvPr id="4" name="Immagine 3">
            <a:extLst>
              <a:ext uri="{FF2B5EF4-FFF2-40B4-BE49-F238E27FC236}">
                <a16:creationId xmlns:a16="http://schemas.microsoft.com/office/drawing/2014/main" id="{A15B3A69-935F-BFB3-3924-44296EDD4BDF}"/>
              </a:ext>
            </a:extLst>
          </p:cNvPr>
          <p:cNvPicPr>
            <a:picLocks noChangeAspect="1"/>
          </p:cNvPicPr>
          <p:nvPr/>
        </p:nvPicPr>
        <p:blipFill rotWithShape="1">
          <a:blip r:embed="rId2"/>
          <a:srcRect l="5659" r="3792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2926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4F4E4D-D239-A86F-0234-CB4C87248E40}"/>
              </a:ext>
            </a:extLst>
          </p:cNvPr>
          <p:cNvSpPr>
            <a:spLocks noGrp="1"/>
          </p:cNvSpPr>
          <p:nvPr>
            <p:ph type="title"/>
          </p:nvPr>
        </p:nvSpPr>
        <p:spPr/>
        <p:txBody>
          <a:bodyPr/>
          <a:lstStyle/>
          <a:p>
            <a:r>
              <a:rPr lang="it-IT" dirty="0"/>
              <a:t>3. Scandinavia fredda</a:t>
            </a:r>
          </a:p>
        </p:txBody>
      </p:sp>
      <p:sp>
        <p:nvSpPr>
          <p:cNvPr id="3" name="Segnaposto contenuto 2">
            <a:extLst>
              <a:ext uri="{FF2B5EF4-FFF2-40B4-BE49-F238E27FC236}">
                <a16:creationId xmlns:a16="http://schemas.microsoft.com/office/drawing/2014/main" id="{EFD20885-F7B0-68D8-893D-A73F7AC30A7D}"/>
              </a:ext>
            </a:extLst>
          </p:cNvPr>
          <p:cNvSpPr>
            <a:spLocks noGrp="1"/>
          </p:cNvSpPr>
          <p:nvPr>
            <p:ph idx="1"/>
          </p:nvPr>
        </p:nvSpPr>
        <p:spPr>
          <a:xfrm>
            <a:off x="838200" y="1825625"/>
            <a:ext cx="3836350" cy="4351338"/>
          </a:xfrm>
        </p:spPr>
        <p:txBody>
          <a:bodyPr/>
          <a:lstStyle/>
          <a:p>
            <a:pPr marL="0" indent="0">
              <a:buNone/>
            </a:pPr>
            <a:r>
              <a:rPr lang="it-IT" dirty="0"/>
              <a:t>Al caldo dell’Artico ha fatto da contraltare il freddo che ha investito precocemente, nel mese di ottobre, le regioni scandinave, che sono risultate molto più fredde del normale, con neve in netto anticipo</a:t>
            </a:r>
          </a:p>
        </p:txBody>
      </p:sp>
      <p:pic>
        <p:nvPicPr>
          <p:cNvPr id="4" name="Immagine 3">
            <a:extLst>
              <a:ext uri="{FF2B5EF4-FFF2-40B4-BE49-F238E27FC236}">
                <a16:creationId xmlns:a16="http://schemas.microsoft.com/office/drawing/2014/main" id="{E50C2032-0395-99EE-44B8-E23D6E787C62}"/>
              </a:ext>
            </a:extLst>
          </p:cNvPr>
          <p:cNvPicPr>
            <a:picLocks noChangeAspect="1"/>
          </p:cNvPicPr>
          <p:nvPr/>
        </p:nvPicPr>
        <p:blipFill>
          <a:blip r:embed="rId2"/>
          <a:stretch>
            <a:fillRect/>
          </a:stretch>
        </p:blipFill>
        <p:spPr>
          <a:xfrm>
            <a:off x="4889744" y="1930400"/>
            <a:ext cx="7112910" cy="4738976"/>
          </a:xfrm>
          <a:prstGeom prst="rect">
            <a:avLst/>
          </a:prstGeom>
        </p:spPr>
      </p:pic>
    </p:spTree>
    <p:extLst>
      <p:ext uri="{BB962C8B-B14F-4D97-AF65-F5344CB8AC3E}">
        <p14:creationId xmlns:p14="http://schemas.microsoft.com/office/powerpoint/2010/main" val="4506430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DF31A9-D2F6-3A8D-65BD-7C273813D26E}"/>
              </a:ext>
            </a:extLst>
          </p:cNvPr>
          <p:cNvSpPr>
            <a:spLocks noGrp="1"/>
          </p:cNvSpPr>
          <p:nvPr>
            <p:ph type="title"/>
          </p:nvPr>
        </p:nvSpPr>
        <p:spPr>
          <a:xfrm>
            <a:off x="2247119" y="5138135"/>
            <a:ext cx="7690153" cy="792658"/>
          </a:xfrm>
        </p:spPr>
        <p:txBody>
          <a:bodyPr vert="horz" lIns="91440" tIns="45720" rIns="91440" bIns="45720" rtlCol="0" anchor="b">
            <a:normAutofit/>
          </a:bodyPr>
          <a:lstStyle/>
          <a:p>
            <a:pPr algn="ctr"/>
            <a:r>
              <a:rPr lang="en-US" sz="3600">
                <a:solidFill>
                  <a:schemeClr val="tx2"/>
                </a:solidFill>
              </a:rPr>
              <a:t>4. Nord America caldo</a:t>
            </a:r>
          </a:p>
        </p:txBody>
      </p:sp>
      <p:sp>
        <p:nvSpPr>
          <p:cNvPr id="3" name="Segnaposto contenuto 2">
            <a:extLst>
              <a:ext uri="{FF2B5EF4-FFF2-40B4-BE49-F238E27FC236}">
                <a16:creationId xmlns:a16="http://schemas.microsoft.com/office/drawing/2014/main" id="{FD973681-D54B-8A24-344C-13BCBE069B32}"/>
              </a:ext>
            </a:extLst>
          </p:cNvPr>
          <p:cNvSpPr>
            <a:spLocks noGrp="1"/>
          </p:cNvSpPr>
          <p:nvPr>
            <p:ph idx="1"/>
          </p:nvPr>
        </p:nvSpPr>
        <p:spPr>
          <a:xfrm>
            <a:off x="2247119" y="6017122"/>
            <a:ext cx="7690153" cy="477264"/>
          </a:xfrm>
        </p:spPr>
        <p:txBody>
          <a:bodyPr vert="horz" lIns="91440" tIns="45720" rIns="91440" bIns="45720" rtlCol="0">
            <a:normAutofit fontScale="85000" lnSpcReduction="10000"/>
          </a:bodyPr>
          <a:lstStyle/>
          <a:p>
            <a:pPr marL="0" indent="0" algn="ctr">
              <a:buNone/>
            </a:pPr>
            <a:r>
              <a:rPr lang="en-US" sz="2000" dirty="0">
                <a:solidFill>
                  <a:schemeClr val="tx2"/>
                </a:solidFill>
              </a:rPr>
              <a:t>Per il Nord America, </a:t>
            </a:r>
            <a:r>
              <a:rPr lang="en-US" sz="2000" dirty="0" err="1">
                <a:solidFill>
                  <a:schemeClr val="tx2"/>
                </a:solidFill>
              </a:rPr>
              <a:t>si</a:t>
            </a:r>
            <a:r>
              <a:rPr lang="en-US" sz="2000" dirty="0">
                <a:solidFill>
                  <a:schemeClr val="tx2"/>
                </a:solidFill>
              </a:rPr>
              <a:t> </a:t>
            </a:r>
            <a:r>
              <a:rPr lang="en-US" sz="2000" dirty="0" err="1">
                <a:solidFill>
                  <a:schemeClr val="tx2"/>
                </a:solidFill>
              </a:rPr>
              <a:t>tratta</a:t>
            </a:r>
            <a:r>
              <a:rPr lang="en-US" sz="2000" dirty="0">
                <a:solidFill>
                  <a:schemeClr val="tx2"/>
                </a:solidFill>
              </a:rPr>
              <a:t> del secondo mese di </a:t>
            </a:r>
            <a:r>
              <a:rPr lang="en-US" sz="2000" dirty="0" err="1">
                <a:solidFill>
                  <a:schemeClr val="tx2"/>
                </a:solidFill>
              </a:rPr>
              <a:t>ottobre</a:t>
            </a:r>
            <a:r>
              <a:rPr lang="en-US" sz="2000" dirty="0">
                <a:solidFill>
                  <a:schemeClr val="tx2"/>
                </a:solidFill>
              </a:rPr>
              <a:t> </a:t>
            </a:r>
            <a:r>
              <a:rPr lang="en-US" sz="2000" dirty="0" err="1">
                <a:solidFill>
                  <a:schemeClr val="tx2"/>
                </a:solidFill>
              </a:rPr>
              <a:t>più</a:t>
            </a:r>
            <a:r>
              <a:rPr lang="en-US" sz="2000" dirty="0">
                <a:solidFill>
                  <a:schemeClr val="tx2"/>
                </a:solidFill>
              </a:rPr>
              <a:t> </a:t>
            </a:r>
            <a:r>
              <a:rPr lang="en-US" sz="2000" dirty="0" err="1">
                <a:solidFill>
                  <a:schemeClr val="tx2"/>
                </a:solidFill>
              </a:rPr>
              <a:t>caldo</a:t>
            </a:r>
            <a:r>
              <a:rPr lang="en-US" sz="2000" dirty="0">
                <a:solidFill>
                  <a:schemeClr val="tx2"/>
                </a:solidFill>
              </a:rPr>
              <a:t> della </a:t>
            </a:r>
            <a:r>
              <a:rPr lang="en-US" sz="2000" dirty="0" err="1">
                <a:solidFill>
                  <a:schemeClr val="tx2"/>
                </a:solidFill>
              </a:rPr>
              <a:t>storia</a:t>
            </a:r>
            <a:endParaRPr lang="en-US" sz="2000" dirty="0">
              <a:solidFill>
                <a:schemeClr val="tx2"/>
              </a:solidFill>
            </a:endParaRPr>
          </a:p>
        </p:txBody>
      </p:sp>
      <p:pic>
        <p:nvPicPr>
          <p:cNvPr id="4" name="Immagine 3">
            <a:extLst>
              <a:ext uri="{FF2B5EF4-FFF2-40B4-BE49-F238E27FC236}">
                <a16:creationId xmlns:a16="http://schemas.microsoft.com/office/drawing/2014/main" id="{E7D67508-0A73-55E1-0538-8D987F19DE15}"/>
              </a:ext>
            </a:extLst>
          </p:cNvPr>
          <p:cNvPicPr>
            <a:picLocks noChangeAspect="1"/>
          </p:cNvPicPr>
          <p:nvPr/>
        </p:nvPicPr>
        <p:blipFill rotWithShape="1">
          <a:blip r:embed="rId2"/>
          <a:srcRect t="46744"/>
          <a:stretch/>
        </p:blipFill>
        <p:spPr>
          <a:xfrm>
            <a:off x="20" y="10"/>
            <a:ext cx="12191980" cy="4869743"/>
          </a:xfrm>
          <a:prstGeom prst="rect">
            <a:avLst/>
          </a:prstGeom>
        </p:spPr>
      </p:pic>
      <p:sp>
        <p:nvSpPr>
          <p:cNvPr id="9" name="Freeform: Shape 8">
            <a:extLst>
              <a:ext uri="{FF2B5EF4-FFF2-40B4-BE49-F238E27FC236}">
                <a16:creationId xmlns:a16="http://schemas.microsoft.com/office/drawing/2014/main" id="{ABD1F7DD-A00E-3FD4-3979-3B1A490695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083933">
            <a:off x="612809" y="5083873"/>
            <a:ext cx="1258952" cy="1811097"/>
          </a:xfrm>
          <a:custGeom>
            <a:avLst/>
            <a:gdLst>
              <a:gd name="connsiteX0" fmla="*/ 855248 w 1127866"/>
              <a:gd name="connsiteY0" fmla="*/ 402898 h 1622520"/>
              <a:gd name="connsiteX1" fmla="*/ 848081 w 1127866"/>
              <a:gd name="connsiteY1" fmla="*/ 398865 h 1622520"/>
              <a:gd name="connsiteX2" fmla="*/ 568035 w 1127866"/>
              <a:gd name="connsiteY2" fmla="*/ 462614 h 1622520"/>
              <a:gd name="connsiteX3" fmla="*/ 329880 w 1127866"/>
              <a:gd name="connsiteY3" fmla="*/ 597097 h 1622520"/>
              <a:gd name="connsiteX4" fmla="*/ 328473 w 1127866"/>
              <a:gd name="connsiteY4" fmla="*/ 572035 h 1622520"/>
              <a:gd name="connsiteX5" fmla="*/ 429199 w 1127866"/>
              <a:gd name="connsiteY5" fmla="*/ 385656 h 1622520"/>
              <a:gd name="connsiteX6" fmla="*/ 433245 w 1127866"/>
              <a:gd name="connsiteY6" fmla="*/ 188854 h 1622520"/>
              <a:gd name="connsiteX7" fmla="*/ 365438 w 1127866"/>
              <a:gd name="connsiteY7" fmla="*/ 0 h 1622520"/>
              <a:gd name="connsiteX8" fmla="*/ 269406 w 1127866"/>
              <a:gd name="connsiteY8" fmla="*/ 98117 h 1622520"/>
              <a:gd name="connsiteX9" fmla="*/ 175275 w 1127866"/>
              <a:gd name="connsiteY9" fmla="*/ 246350 h 1622520"/>
              <a:gd name="connsiteX10" fmla="*/ 68276 w 1127866"/>
              <a:gd name="connsiteY10" fmla="*/ 516424 h 1622520"/>
              <a:gd name="connsiteX11" fmla="*/ 114 w 1127866"/>
              <a:gd name="connsiteY11" fmla="*/ 961504 h 1622520"/>
              <a:gd name="connsiteX12" fmla="*/ 36005 w 1127866"/>
              <a:gd name="connsiteY12" fmla="*/ 1344303 h 1622520"/>
              <a:gd name="connsiteX13" fmla="*/ 46838 w 1127866"/>
              <a:gd name="connsiteY13" fmla="*/ 1387574 h 1622520"/>
              <a:gd name="connsiteX14" fmla="*/ 308373 w 1127866"/>
              <a:gd name="connsiteY14" fmla="*/ 1622520 h 1622520"/>
              <a:gd name="connsiteX15" fmla="*/ 289552 w 1127866"/>
              <a:gd name="connsiteY15" fmla="*/ 1571009 h 1622520"/>
              <a:gd name="connsiteX16" fmla="*/ 225711 w 1127866"/>
              <a:gd name="connsiteY16" fmla="*/ 1336088 h 1622520"/>
              <a:gd name="connsiteX17" fmla="*/ 195024 w 1127866"/>
              <a:gd name="connsiteY17" fmla="*/ 1136312 h 1622520"/>
              <a:gd name="connsiteX18" fmla="*/ 200055 w 1127866"/>
              <a:gd name="connsiteY18" fmla="*/ 1108788 h 1622520"/>
              <a:gd name="connsiteX19" fmla="*/ 346105 w 1127866"/>
              <a:gd name="connsiteY19" fmla="*/ 1188197 h 1622520"/>
              <a:gd name="connsiteX20" fmla="*/ 549199 w 1127866"/>
              <a:gd name="connsiteY20" fmla="*/ 1248533 h 1622520"/>
              <a:gd name="connsiteX21" fmla="*/ 729669 w 1127866"/>
              <a:gd name="connsiteY21" fmla="*/ 1255844 h 1622520"/>
              <a:gd name="connsiteX22" fmla="*/ 957219 w 1127866"/>
              <a:gd name="connsiteY22" fmla="*/ 1197923 h 1622520"/>
              <a:gd name="connsiteX23" fmla="*/ 1101104 w 1127866"/>
              <a:gd name="connsiteY23" fmla="*/ 1105615 h 1622520"/>
              <a:gd name="connsiteX24" fmla="*/ 1115963 w 1127866"/>
              <a:gd name="connsiteY24" fmla="*/ 1061393 h 1622520"/>
              <a:gd name="connsiteX25" fmla="*/ 969631 w 1127866"/>
              <a:gd name="connsiteY25" fmla="*/ 995196 h 1622520"/>
              <a:gd name="connsiteX26" fmla="*/ 742082 w 1127866"/>
              <a:gd name="connsiteY26" fmla="*/ 941412 h 1622520"/>
              <a:gd name="connsiteX27" fmla="*/ 436317 w 1127866"/>
              <a:gd name="connsiteY27" fmla="*/ 940372 h 1622520"/>
              <a:gd name="connsiteX28" fmla="*/ 339433 w 1127866"/>
              <a:gd name="connsiteY28" fmla="*/ 928328 h 1622520"/>
              <a:gd name="connsiteX29" fmla="*/ 534092 w 1127866"/>
              <a:gd name="connsiteY29" fmla="*/ 825005 h 1622520"/>
              <a:gd name="connsiteX30" fmla="*/ 693841 w 1127866"/>
              <a:gd name="connsiteY30" fmla="*/ 689959 h 1622520"/>
              <a:gd name="connsiteX31" fmla="*/ 819649 w 1127866"/>
              <a:gd name="connsiteY31" fmla="*/ 523137 h 1622520"/>
              <a:gd name="connsiteX32" fmla="*/ 855248 w 1127866"/>
              <a:gd name="connsiteY32" fmla="*/ 402898 h 162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27866" h="1622520">
                <a:moveTo>
                  <a:pt x="855248" y="402898"/>
                </a:moveTo>
                <a:cubicBezTo>
                  <a:pt x="853627" y="400570"/>
                  <a:pt x="851274" y="399163"/>
                  <a:pt x="848081" y="398865"/>
                </a:cubicBezTo>
                <a:cubicBezTo>
                  <a:pt x="822532" y="396491"/>
                  <a:pt x="654401" y="429576"/>
                  <a:pt x="568035" y="462614"/>
                </a:cubicBezTo>
                <a:cubicBezTo>
                  <a:pt x="481668" y="495653"/>
                  <a:pt x="369807" y="578860"/>
                  <a:pt x="329880" y="597097"/>
                </a:cubicBezTo>
                <a:cubicBezTo>
                  <a:pt x="289954" y="615333"/>
                  <a:pt x="311920" y="607275"/>
                  <a:pt x="328473" y="572035"/>
                </a:cubicBezTo>
                <a:cubicBezTo>
                  <a:pt x="345026" y="536794"/>
                  <a:pt x="413759" y="461222"/>
                  <a:pt x="429199" y="385656"/>
                </a:cubicBezTo>
                <a:cubicBezTo>
                  <a:pt x="444345" y="311528"/>
                  <a:pt x="444173" y="271797"/>
                  <a:pt x="433245" y="188854"/>
                </a:cubicBezTo>
                <a:cubicBezTo>
                  <a:pt x="419727" y="119473"/>
                  <a:pt x="403555" y="65606"/>
                  <a:pt x="365438" y="0"/>
                </a:cubicBezTo>
                <a:cubicBezTo>
                  <a:pt x="338466" y="10015"/>
                  <a:pt x="298699" y="61964"/>
                  <a:pt x="269406" y="98117"/>
                </a:cubicBezTo>
                <a:cubicBezTo>
                  <a:pt x="235927" y="139435"/>
                  <a:pt x="208796" y="176632"/>
                  <a:pt x="175275" y="246350"/>
                </a:cubicBezTo>
                <a:cubicBezTo>
                  <a:pt x="141753" y="316067"/>
                  <a:pt x="97470" y="397232"/>
                  <a:pt x="68276" y="516424"/>
                </a:cubicBezTo>
                <a:cubicBezTo>
                  <a:pt x="39082" y="635617"/>
                  <a:pt x="1626" y="825623"/>
                  <a:pt x="114" y="961504"/>
                </a:cubicBezTo>
                <a:cubicBezTo>
                  <a:pt x="-1400" y="1097384"/>
                  <a:pt x="12273" y="1220987"/>
                  <a:pt x="36005" y="1344303"/>
                </a:cubicBezTo>
                <a:lnTo>
                  <a:pt x="46838" y="1387574"/>
                </a:lnTo>
                <a:lnTo>
                  <a:pt x="308373" y="1622520"/>
                </a:lnTo>
                <a:lnTo>
                  <a:pt x="289552" y="1571009"/>
                </a:lnTo>
                <a:cubicBezTo>
                  <a:pt x="266021" y="1501473"/>
                  <a:pt x="241466" y="1408537"/>
                  <a:pt x="225711" y="1336088"/>
                </a:cubicBezTo>
                <a:cubicBezTo>
                  <a:pt x="209956" y="1263639"/>
                  <a:pt x="199300" y="1174196"/>
                  <a:pt x="195024" y="1136312"/>
                </a:cubicBezTo>
                <a:cubicBezTo>
                  <a:pt x="190748" y="1098429"/>
                  <a:pt x="190263" y="1101976"/>
                  <a:pt x="200055" y="1108788"/>
                </a:cubicBezTo>
                <a:cubicBezTo>
                  <a:pt x="209848" y="1115600"/>
                  <a:pt x="287915" y="1164907"/>
                  <a:pt x="346105" y="1188197"/>
                </a:cubicBezTo>
                <a:cubicBezTo>
                  <a:pt x="404295" y="1211488"/>
                  <a:pt x="485271" y="1237259"/>
                  <a:pt x="549199" y="1248533"/>
                </a:cubicBezTo>
                <a:cubicBezTo>
                  <a:pt x="613126" y="1259808"/>
                  <a:pt x="661666" y="1264279"/>
                  <a:pt x="729669" y="1255844"/>
                </a:cubicBezTo>
                <a:cubicBezTo>
                  <a:pt x="797673" y="1247409"/>
                  <a:pt x="895314" y="1222960"/>
                  <a:pt x="957219" y="1197923"/>
                </a:cubicBezTo>
                <a:cubicBezTo>
                  <a:pt x="1019125" y="1172884"/>
                  <a:pt x="1074646" y="1128370"/>
                  <a:pt x="1101104" y="1105615"/>
                </a:cubicBezTo>
                <a:cubicBezTo>
                  <a:pt x="1127561" y="1082859"/>
                  <a:pt x="1137875" y="1079796"/>
                  <a:pt x="1115963" y="1061393"/>
                </a:cubicBezTo>
                <a:cubicBezTo>
                  <a:pt x="1094051" y="1042990"/>
                  <a:pt x="1031944" y="1015193"/>
                  <a:pt x="969631" y="995196"/>
                </a:cubicBezTo>
                <a:cubicBezTo>
                  <a:pt x="907317" y="975200"/>
                  <a:pt x="830967" y="950549"/>
                  <a:pt x="742082" y="941412"/>
                </a:cubicBezTo>
                <a:cubicBezTo>
                  <a:pt x="653196" y="932274"/>
                  <a:pt x="503426" y="942552"/>
                  <a:pt x="436317" y="940372"/>
                </a:cubicBezTo>
                <a:cubicBezTo>
                  <a:pt x="369209" y="938191"/>
                  <a:pt x="334012" y="934899"/>
                  <a:pt x="339433" y="928328"/>
                </a:cubicBezTo>
                <a:cubicBezTo>
                  <a:pt x="344854" y="921757"/>
                  <a:pt x="475024" y="864733"/>
                  <a:pt x="534092" y="825005"/>
                </a:cubicBezTo>
                <a:cubicBezTo>
                  <a:pt x="593160" y="785276"/>
                  <a:pt x="646248" y="740270"/>
                  <a:pt x="693841" y="689959"/>
                </a:cubicBezTo>
                <a:cubicBezTo>
                  <a:pt x="741434" y="639648"/>
                  <a:pt x="793942" y="571653"/>
                  <a:pt x="819649" y="523137"/>
                </a:cubicBezTo>
                <a:cubicBezTo>
                  <a:pt x="842142" y="480686"/>
                  <a:pt x="866601" y="419198"/>
                  <a:pt x="855248" y="402898"/>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Shape 10">
            <a:extLst>
              <a:ext uri="{FF2B5EF4-FFF2-40B4-BE49-F238E27FC236}">
                <a16:creationId xmlns:a16="http://schemas.microsoft.com/office/drawing/2014/main" id="{4F6A26FB-F1F6-093E-64A9-633A5332C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083933">
            <a:off x="607197" y="5088391"/>
            <a:ext cx="1258952" cy="1811097"/>
          </a:xfrm>
          <a:custGeom>
            <a:avLst/>
            <a:gdLst>
              <a:gd name="connsiteX0" fmla="*/ 855248 w 1127866"/>
              <a:gd name="connsiteY0" fmla="*/ 402898 h 1622520"/>
              <a:gd name="connsiteX1" fmla="*/ 848081 w 1127866"/>
              <a:gd name="connsiteY1" fmla="*/ 398865 h 1622520"/>
              <a:gd name="connsiteX2" fmla="*/ 568035 w 1127866"/>
              <a:gd name="connsiteY2" fmla="*/ 462614 h 1622520"/>
              <a:gd name="connsiteX3" fmla="*/ 329880 w 1127866"/>
              <a:gd name="connsiteY3" fmla="*/ 597097 h 1622520"/>
              <a:gd name="connsiteX4" fmla="*/ 328473 w 1127866"/>
              <a:gd name="connsiteY4" fmla="*/ 572035 h 1622520"/>
              <a:gd name="connsiteX5" fmla="*/ 429199 w 1127866"/>
              <a:gd name="connsiteY5" fmla="*/ 385656 h 1622520"/>
              <a:gd name="connsiteX6" fmla="*/ 433245 w 1127866"/>
              <a:gd name="connsiteY6" fmla="*/ 188854 h 1622520"/>
              <a:gd name="connsiteX7" fmla="*/ 365438 w 1127866"/>
              <a:gd name="connsiteY7" fmla="*/ 0 h 1622520"/>
              <a:gd name="connsiteX8" fmla="*/ 269406 w 1127866"/>
              <a:gd name="connsiteY8" fmla="*/ 98117 h 1622520"/>
              <a:gd name="connsiteX9" fmla="*/ 175275 w 1127866"/>
              <a:gd name="connsiteY9" fmla="*/ 246350 h 1622520"/>
              <a:gd name="connsiteX10" fmla="*/ 68276 w 1127866"/>
              <a:gd name="connsiteY10" fmla="*/ 516424 h 1622520"/>
              <a:gd name="connsiteX11" fmla="*/ 114 w 1127866"/>
              <a:gd name="connsiteY11" fmla="*/ 961504 h 1622520"/>
              <a:gd name="connsiteX12" fmla="*/ 36005 w 1127866"/>
              <a:gd name="connsiteY12" fmla="*/ 1344303 h 1622520"/>
              <a:gd name="connsiteX13" fmla="*/ 46838 w 1127866"/>
              <a:gd name="connsiteY13" fmla="*/ 1387574 h 1622520"/>
              <a:gd name="connsiteX14" fmla="*/ 308373 w 1127866"/>
              <a:gd name="connsiteY14" fmla="*/ 1622520 h 1622520"/>
              <a:gd name="connsiteX15" fmla="*/ 289552 w 1127866"/>
              <a:gd name="connsiteY15" fmla="*/ 1571009 h 1622520"/>
              <a:gd name="connsiteX16" fmla="*/ 225711 w 1127866"/>
              <a:gd name="connsiteY16" fmla="*/ 1336088 h 1622520"/>
              <a:gd name="connsiteX17" fmla="*/ 195024 w 1127866"/>
              <a:gd name="connsiteY17" fmla="*/ 1136312 h 1622520"/>
              <a:gd name="connsiteX18" fmla="*/ 200055 w 1127866"/>
              <a:gd name="connsiteY18" fmla="*/ 1108788 h 1622520"/>
              <a:gd name="connsiteX19" fmla="*/ 346105 w 1127866"/>
              <a:gd name="connsiteY19" fmla="*/ 1188197 h 1622520"/>
              <a:gd name="connsiteX20" fmla="*/ 549199 w 1127866"/>
              <a:gd name="connsiteY20" fmla="*/ 1248533 h 1622520"/>
              <a:gd name="connsiteX21" fmla="*/ 729669 w 1127866"/>
              <a:gd name="connsiteY21" fmla="*/ 1255844 h 1622520"/>
              <a:gd name="connsiteX22" fmla="*/ 957219 w 1127866"/>
              <a:gd name="connsiteY22" fmla="*/ 1197923 h 1622520"/>
              <a:gd name="connsiteX23" fmla="*/ 1101104 w 1127866"/>
              <a:gd name="connsiteY23" fmla="*/ 1105615 h 1622520"/>
              <a:gd name="connsiteX24" fmla="*/ 1115963 w 1127866"/>
              <a:gd name="connsiteY24" fmla="*/ 1061393 h 1622520"/>
              <a:gd name="connsiteX25" fmla="*/ 969631 w 1127866"/>
              <a:gd name="connsiteY25" fmla="*/ 995196 h 1622520"/>
              <a:gd name="connsiteX26" fmla="*/ 742082 w 1127866"/>
              <a:gd name="connsiteY26" fmla="*/ 941412 h 1622520"/>
              <a:gd name="connsiteX27" fmla="*/ 436317 w 1127866"/>
              <a:gd name="connsiteY27" fmla="*/ 940372 h 1622520"/>
              <a:gd name="connsiteX28" fmla="*/ 339433 w 1127866"/>
              <a:gd name="connsiteY28" fmla="*/ 928328 h 1622520"/>
              <a:gd name="connsiteX29" fmla="*/ 534092 w 1127866"/>
              <a:gd name="connsiteY29" fmla="*/ 825005 h 1622520"/>
              <a:gd name="connsiteX30" fmla="*/ 693841 w 1127866"/>
              <a:gd name="connsiteY30" fmla="*/ 689959 h 1622520"/>
              <a:gd name="connsiteX31" fmla="*/ 819649 w 1127866"/>
              <a:gd name="connsiteY31" fmla="*/ 523137 h 1622520"/>
              <a:gd name="connsiteX32" fmla="*/ 855248 w 1127866"/>
              <a:gd name="connsiteY32" fmla="*/ 402898 h 162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27866" h="1622520">
                <a:moveTo>
                  <a:pt x="855248" y="402898"/>
                </a:moveTo>
                <a:cubicBezTo>
                  <a:pt x="853627" y="400570"/>
                  <a:pt x="851274" y="399163"/>
                  <a:pt x="848081" y="398865"/>
                </a:cubicBezTo>
                <a:cubicBezTo>
                  <a:pt x="822532" y="396491"/>
                  <a:pt x="654401" y="429576"/>
                  <a:pt x="568035" y="462614"/>
                </a:cubicBezTo>
                <a:cubicBezTo>
                  <a:pt x="481668" y="495653"/>
                  <a:pt x="369807" y="578860"/>
                  <a:pt x="329880" y="597097"/>
                </a:cubicBezTo>
                <a:cubicBezTo>
                  <a:pt x="289954" y="615333"/>
                  <a:pt x="311920" y="607275"/>
                  <a:pt x="328473" y="572035"/>
                </a:cubicBezTo>
                <a:cubicBezTo>
                  <a:pt x="345026" y="536794"/>
                  <a:pt x="413759" y="461222"/>
                  <a:pt x="429199" y="385656"/>
                </a:cubicBezTo>
                <a:cubicBezTo>
                  <a:pt x="444345" y="311528"/>
                  <a:pt x="444173" y="271797"/>
                  <a:pt x="433245" y="188854"/>
                </a:cubicBezTo>
                <a:cubicBezTo>
                  <a:pt x="419727" y="119473"/>
                  <a:pt x="403555" y="65606"/>
                  <a:pt x="365438" y="0"/>
                </a:cubicBezTo>
                <a:cubicBezTo>
                  <a:pt x="338466" y="10015"/>
                  <a:pt x="298699" y="61964"/>
                  <a:pt x="269406" y="98117"/>
                </a:cubicBezTo>
                <a:cubicBezTo>
                  <a:pt x="235927" y="139435"/>
                  <a:pt x="208796" y="176632"/>
                  <a:pt x="175275" y="246350"/>
                </a:cubicBezTo>
                <a:cubicBezTo>
                  <a:pt x="141753" y="316067"/>
                  <a:pt x="97470" y="397232"/>
                  <a:pt x="68276" y="516424"/>
                </a:cubicBezTo>
                <a:cubicBezTo>
                  <a:pt x="39082" y="635617"/>
                  <a:pt x="1626" y="825623"/>
                  <a:pt x="114" y="961504"/>
                </a:cubicBezTo>
                <a:cubicBezTo>
                  <a:pt x="-1400" y="1097384"/>
                  <a:pt x="12273" y="1220987"/>
                  <a:pt x="36005" y="1344303"/>
                </a:cubicBezTo>
                <a:lnTo>
                  <a:pt x="46838" y="1387574"/>
                </a:lnTo>
                <a:lnTo>
                  <a:pt x="308373" y="1622520"/>
                </a:lnTo>
                <a:lnTo>
                  <a:pt x="289552" y="1571009"/>
                </a:lnTo>
                <a:cubicBezTo>
                  <a:pt x="266021" y="1501473"/>
                  <a:pt x="241466" y="1408537"/>
                  <a:pt x="225711" y="1336088"/>
                </a:cubicBezTo>
                <a:cubicBezTo>
                  <a:pt x="209956" y="1263639"/>
                  <a:pt x="199300" y="1174196"/>
                  <a:pt x="195024" y="1136312"/>
                </a:cubicBezTo>
                <a:cubicBezTo>
                  <a:pt x="190748" y="1098429"/>
                  <a:pt x="190263" y="1101976"/>
                  <a:pt x="200055" y="1108788"/>
                </a:cubicBezTo>
                <a:cubicBezTo>
                  <a:pt x="209848" y="1115600"/>
                  <a:pt x="287915" y="1164907"/>
                  <a:pt x="346105" y="1188197"/>
                </a:cubicBezTo>
                <a:cubicBezTo>
                  <a:pt x="404295" y="1211488"/>
                  <a:pt x="485271" y="1237259"/>
                  <a:pt x="549199" y="1248533"/>
                </a:cubicBezTo>
                <a:cubicBezTo>
                  <a:pt x="613126" y="1259808"/>
                  <a:pt x="661666" y="1264279"/>
                  <a:pt x="729669" y="1255844"/>
                </a:cubicBezTo>
                <a:cubicBezTo>
                  <a:pt x="797673" y="1247409"/>
                  <a:pt x="895314" y="1222960"/>
                  <a:pt x="957219" y="1197923"/>
                </a:cubicBezTo>
                <a:cubicBezTo>
                  <a:pt x="1019125" y="1172884"/>
                  <a:pt x="1074646" y="1128370"/>
                  <a:pt x="1101104" y="1105615"/>
                </a:cubicBezTo>
                <a:cubicBezTo>
                  <a:pt x="1127561" y="1082859"/>
                  <a:pt x="1137875" y="1079796"/>
                  <a:pt x="1115963" y="1061393"/>
                </a:cubicBezTo>
                <a:cubicBezTo>
                  <a:pt x="1094051" y="1042990"/>
                  <a:pt x="1031944" y="1015193"/>
                  <a:pt x="969631" y="995196"/>
                </a:cubicBezTo>
                <a:cubicBezTo>
                  <a:pt x="907317" y="975200"/>
                  <a:pt x="830967" y="950549"/>
                  <a:pt x="742082" y="941412"/>
                </a:cubicBezTo>
                <a:cubicBezTo>
                  <a:pt x="653196" y="932274"/>
                  <a:pt x="503426" y="942552"/>
                  <a:pt x="436317" y="940372"/>
                </a:cubicBezTo>
                <a:cubicBezTo>
                  <a:pt x="369209" y="938191"/>
                  <a:pt x="334012" y="934899"/>
                  <a:pt x="339433" y="928328"/>
                </a:cubicBezTo>
                <a:cubicBezTo>
                  <a:pt x="344854" y="921757"/>
                  <a:pt x="475024" y="864733"/>
                  <a:pt x="534092" y="825005"/>
                </a:cubicBezTo>
                <a:cubicBezTo>
                  <a:pt x="593160" y="785276"/>
                  <a:pt x="646248" y="740270"/>
                  <a:pt x="693841" y="689959"/>
                </a:cubicBezTo>
                <a:cubicBezTo>
                  <a:pt x="741434" y="639648"/>
                  <a:pt x="793942" y="571653"/>
                  <a:pt x="819649" y="523137"/>
                </a:cubicBezTo>
                <a:cubicBezTo>
                  <a:pt x="842142" y="480686"/>
                  <a:pt x="866601" y="419198"/>
                  <a:pt x="855248" y="402898"/>
                </a:cubicBezTo>
                <a:close/>
              </a:path>
            </a:pathLst>
          </a:cu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73844404-E04B-F587-0397-04D02020A3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703623" flipH="1" flipV="1">
            <a:off x="10456444" y="4719323"/>
            <a:ext cx="920129" cy="1040596"/>
          </a:xfrm>
          <a:custGeom>
            <a:avLst/>
            <a:gdLst>
              <a:gd name="connsiteX0" fmla="*/ 1929645 w 2813738"/>
              <a:gd name="connsiteY0" fmla="*/ 3173450 h 3214044"/>
              <a:gd name="connsiteX1" fmla="*/ 1581773 w 2813738"/>
              <a:gd name="connsiteY1" fmla="*/ 3212054 h 3214044"/>
              <a:gd name="connsiteX2" fmla="*/ 546159 w 2813738"/>
              <a:gd name="connsiteY2" fmla="*/ 2756430 h 3214044"/>
              <a:gd name="connsiteX3" fmla="*/ 336057 w 2813738"/>
              <a:gd name="connsiteY3" fmla="*/ 2229184 h 3214044"/>
              <a:gd name="connsiteX4" fmla="*/ 334808 w 2813738"/>
              <a:gd name="connsiteY4" fmla="*/ 2196353 h 3214044"/>
              <a:gd name="connsiteX5" fmla="*/ 0 w 2813738"/>
              <a:gd name="connsiteY5" fmla="*/ 481954 h 3214044"/>
              <a:gd name="connsiteX6" fmla="*/ 2467865 w 2813738"/>
              <a:gd name="connsiteY6" fmla="*/ 0 h 3214044"/>
              <a:gd name="connsiteX7" fmla="*/ 2809430 w 2813738"/>
              <a:gd name="connsiteY7" fmla="*/ 1748995 h 3214044"/>
              <a:gd name="connsiteX8" fmla="*/ 2784500 w 2813738"/>
              <a:gd name="connsiteY8" fmla="*/ 1753864 h 3214044"/>
              <a:gd name="connsiteX9" fmla="*/ 2793072 w 2813738"/>
              <a:gd name="connsiteY9" fmla="*/ 1800696 h 3214044"/>
              <a:gd name="connsiteX10" fmla="*/ 2813681 w 2813738"/>
              <a:gd name="connsiteY10" fmla="*/ 2045662 h 3214044"/>
              <a:gd name="connsiteX11" fmla="*/ 2749358 w 2813738"/>
              <a:gd name="connsiteY11" fmla="*/ 2417869 h 3214044"/>
              <a:gd name="connsiteX12" fmla="*/ 2299096 w 2813738"/>
              <a:gd name="connsiteY12" fmla="*/ 3038713 h 3214044"/>
              <a:gd name="connsiteX13" fmla="*/ 1929645 w 2813738"/>
              <a:gd name="connsiteY13" fmla="*/ 3173450 h 3214044"/>
              <a:gd name="connsiteX0" fmla="*/ 1929645 w 2813738"/>
              <a:gd name="connsiteY0" fmla="*/ 3173450 h 3214044"/>
              <a:gd name="connsiteX1" fmla="*/ 1581773 w 2813738"/>
              <a:gd name="connsiteY1" fmla="*/ 3212054 h 3214044"/>
              <a:gd name="connsiteX2" fmla="*/ 546159 w 2813738"/>
              <a:gd name="connsiteY2" fmla="*/ 2756430 h 3214044"/>
              <a:gd name="connsiteX3" fmla="*/ 336057 w 2813738"/>
              <a:gd name="connsiteY3" fmla="*/ 2229184 h 3214044"/>
              <a:gd name="connsiteX4" fmla="*/ 334808 w 2813738"/>
              <a:gd name="connsiteY4" fmla="*/ 2196353 h 3214044"/>
              <a:gd name="connsiteX5" fmla="*/ 0 w 2813738"/>
              <a:gd name="connsiteY5" fmla="*/ 481954 h 3214044"/>
              <a:gd name="connsiteX6" fmla="*/ 2467865 w 2813738"/>
              <a:gd name="connsiteY6" fmla="*/ 0 h 3214044"/>
              <a:gd name="connsiteX7" fmla="*/ 2809430 w 2813738"/>
              <a:gd name="connsiteY7" fmla="*/ 1748995 h 3214044"/>
              <a:gd name="connsiteX8" fmla="*/ 2784500 w 2813738"/>
              <a:gd name="connsiteY8" fmla="*/ 1753864 h 3214044"/>
              <a:gd name="connsiteX9" fmla="*/ 2813681 w 2813738"/>
              <a:gd name="connsiteY9" fmla="*/ 2045662 h 3214044"/>
              <a:gd name="connsiteX10" fmla="*/ 2749358 w 2813738"/>
              <a:gd name="connsiteY10" fmla="*/ 2417869 h 3214044"/>
              <a:gd name="connsiteX11" fmla="*/ 2299096 w 2813738"/>
              <a:gd name="connsiteY11" fmla="*/ 3038713 h 3214044"/>
              <a:gd name="connsiteX12" fmla="*/ 1929645 w 2813738"/>
              <a:gd name="connsiteY12" fmla="*/ 3173450 h 3214044"/>
              <a:gd name="connsiteX0" fmla="*/ 1929645 w 2813738"/>
              <a:gd name="connsiteY0" fmla="*/ 3173450 h 3214044"/>
              <a:gd name="connsiteX1" fmla="*/ 1581773 w 2813738"/>
              <a:gd name="connsiteY1" fmla="*/ 3212054 h 3214044"/>
              <a:gd name="connsiteX2" fmla="*/ 546159 w 2813738"/>
              <a:gd name="connsiteY2" fmla="*/ 2756430 h 3214044"/>
              <a:gd name="connsiteX3" fmla="*/ 336057 w 2813738"/>
              <a:gd name="connsiteY3" fmla="*/ 2229184 h 3214044"/>
              <a:gd name="connsiteX4" fmla="*/ 334808 w 2813738"/>
              <a:gd name="connsiteY4" fmla="*/ 2196353 h 3214044"/>
              <a:gd name="connsiteX5" fmla="*/ 0 w 2813738"/>
              <a:gd name="connsiteY5" fmla="*/ 481954 h 3214044"/>
              <a:gd name="connsiteX6" fmla="*/ 2467865 w 2813738"/>
              <a:gd name="connsiteY6" fmla="*/ 0 h 3214044"/>
              <a:gd name="connsiteX7" fmla="*/ 2809430 w 2813738"/>
              <a:gd name="connsiteY7" fmla="*/ 1748995 h 3214044"/>
              <a:gd name="connsiteX8" fmla="*/ 2813681 w 2813738"/>
              <a:gd name="connsiteY8" fmla="*/ 2045662 h 3214044"/>
              <a:gd name="connsiteX9" fmla="*/ 2749358 w 2813738"/>
              <a:gd name="connsiteY9" fmla="*/ 2417869 h 3214044"/>
              <a:gd name="connsiteX10" fmla="*/ 2299096 w 2813738"/>
              <a:gd name="connsiteY10" fmla="*/ 3038713 h 3214044"/>
              <a:gd name="connsiteX11" fmla="*/ 1929645 w 2813738"/>
              <a:gd name="connsiteY11" fmla="*/ 3173450 h 3214044"/>
              <a:gd name="connsiteX0" fmla="*/ 2041023 w 2925116"/>
              <a:gd name="connsiteY0" fmla="*/ 3173450 h 3214044"/>
              <a:gd name="connsiteX1" fmla="*/ 1693151 w 2925116"/>
              <a:gd name="connsiteY1" fmla="*/ 3212054 h 3214044"/>
              <a:gd name="connsiteX2" fmla="*/ 657537 w 2925116"/>
              <a:gd name="connsiteY2" fmla="*/ 2756430 h 3214044"/>
              <a:gd name="connsiteX3" fmla="*/ 447435 w 2925116"/>
              <a:gd name="connsiteY3" fmla="*/ 2229184 h 3214044"/>
              <a:gd name="connsiteX4" fmla="*/ 111378 w 2925116"/>
              <a:gd name="connsiteY4" fmla="*/ 481954 h 3214044"/>
              <a:gd name="connsiteX5" fmla="*/ 2579243 w 2925116"/>
              <a:gd name="connsiteY5" fmla="*/ 0 h 3214044"/>
              <a:gd name="connsiteX6" fmla="*/ 2920808 w 2925116"/>
              <a:gd name="connsiteY6" fmla="*/ 1748995 h 3214044"/>
              <a:gd name="connsiteX7" fmla="*/ 2925059 w 2925116"/>
              <a:gd name="connsiteY7" fmla="*/ 2045662 h 3214044"/>
              <a:gd name="connsiteX8" fmla="*/ 2860736 w 2925116"/>
              <a:gd name="connsiteY8" fmla="*/ 2417869 h 3214044"/>
              <a:gd name="connsiteX9" fmla="*/ 2410474 w 2925116"/>
              <a:gd name="connsiteY9" fmla="*/ 3038713 h 3214044"/>
              <a:gd name="connsiteX10" fmla="*/ 2041023 w 2925116"/>
              <a:gd name="connsiteY10" fmla="*/ 3173450 h 3214044"/>
              <a:gd name="connsiteX0" fmla="*/ 1929645 w 2813738"/>
              <a:gd name="connsiteY0" fmla="*/ 3173450 h 3214044"/>
              <a:gd name="connsiteX1" fmla="*/ 1581773 w 2813738"/>
              <a:gd name="connsiteY1" fmla="*/ 3212054 h 3214044"/>
              <a:gd name="connsiteX2" fmla="*/ 546159 w 2813738"/>
              <a:gd name="connsiteY2" fmla="*/ 2756430 h 3214044"/>
              <a:gd name="connsiteX3" fmla="*/ 336057 w 2813738"/>
              <a:gd name="connsiteY3" fmla="*/ 2229184 h 3214044"/>
              <a:gd name="connsiteX4" fmla="*/ 0 w 2813738"/>
              <a:gd name="connsiteY4" fmla="*/ 481954 h 3214044"/>
              <a:gd name="connsiteX5" fmla="*/ 2467865 w 2813738"/>
              <a:gd name="connsiteY5" fmla="*/ 0 h 3214044"/>
              <a:gd name="connsiteX6" fmla="*/ 2809430 w 2813738"/>
              <a:gd name="connsiteY6" fmla="*/ 1748995 h 3214044"/>
              <a:gd name="connsiteX7" fmla="*/ 2813681 w 2813738"/>
              <a:gd name="connsiteY7" fmla="*/ 2045662 h 3214044"/>
              <a:gd name="connsiteX8" fmla="*/ 2749358 w 2813738"/>
              <a:gd name="connsiteY8" fmla="*/ 2417869 h 3214044"/>
              <a:gd name="connsiteX9" fmla="*/ 2299096 w 2813738"/>
              <a:gd name="connsiteY9" fmla="*/ 3038713 h 3214044"/>
              <a:gd name="connsiteX10" fmla="*/ 1929645 w 2813738"/>
              <a:gd name="connsiteY10" fmla="*/ 3173450 h 3214044"/>
              <a:gd name="connsiteX0" fmla="*/ 1929645 w 2813738"/>
              <a:gd name="connsiteY0" fmla="*/ 3173450 h 3222394"/>
              <a:gd name="connsiteX1" fmla="*/ 1581773 w 2813738"/>
              <a:gd name="connsiteY1" fmla="*/ 3212054 h 3222394"/>
              <a:gd name="connsiteX2" fmla="*/ 634750 w 2813738"/>
              <a:gd name="connsiteY2" fmla="*/ 2993222 h 3222394"/>
              <a:gd name="connsiteX3" fmla="*/ 336057 w 2813738"/>
              <a:gd name="connsiteY3" fmla="*/ 2229184 h 3222394"/>
              <a:gd name="connsiteX4" fmla="*/ 0 w 2813738"/>
              <a:gd name="connsiteY4" fmla="*/ 481954 h 3222394"/>
              <a:gd name="connsiteX5" fmla="*/ 2467865 w 2813738"/>
              <a:gd name="connsiteY5" fmla="*/ 0 h 3222394"/>
              <a:gd name="connsiteX6" fmla="*/ 2809430 w 2813738"/>
              <a:gd name="connsiteY6" fmla="*/ 1748995 h 3222394"/>
              <a:gd name="connsiteX7" fmla="*/ 2813681 w 2813738"/>
              <a:gd name="connsiteY7" fmla="*/ 2045662 h 3222394"/>
              <a:gd name="connsiteX8" fmla="*/ 2749358 w 2813738"/>
              <a:gd name="connsiteY8" fmla="*/ 2417869 h 3222394"/>
              <a:gd name="connsiteX9" fmla="*/ 2299096 w 2813738"/>
              <a:gd name="connsiteY9" fmla="*/ 3038713 h 3222394"/>
              <a:gd name="connsiteX10" fmla="*/ 1929645 w 2813738"/>
              <a:gd name="connsiteY10" fmla="*/ 3173450 h 3222394"/>
              <a:gd name="connsiteX0" fmla="*/ 1929645 w 2813738"/>
              <a:gd name="connsiteY0" fmla="*/ 3173450 h 3259726"/>
              <a:gd name="connsiteX1" fmla="*/ 1581773 w 2813738"/>
              <a:gd name="connsiteY1" fmla="*/ 3212054 h 3259726"/>
              <a:gd name="connsiteX2" fmla="*/ 634750 w 2813738"/>
              <a:gd name="connsiteY2" fmla="*/ 2993222 h 3259726"/>
              <a:gd name="connsiteX3" fmla="*/ 336057 w 2813738"/>
              <a:gd name="connsiteY3" fmla="*/ 2229184 h 3259726"/>
              <a:gd name="connsiteX4" fmla="*/ 0 w 2813738"/>
              <a:gd name="connsiteY4" fmla="*/ 481954 h 3259726"/>
              <a:gd name="connsiteX5" fmla="*/ 2467865 w 2813738"/>
              <a:gd name="connsiteY5" fmla="*/ 0 h 3259726"/>
              <a:gd name="connsiteX6" fmla="*/ 2809430 w 2813738"/>
              <a:gd name="connsiteY6" fmla="*/ 1748995 h 3259726"/>
              <a:gd name="connsiteX7" fmla="*/ 2813681 w 2813738"/>
              <a:gd name="connsiteY7" fmla="*/ 2045662 h 3259726"/>
              <a:gd name="connsiteX8" fmla="*/ 2749358 w 2813738"/>
              <a:gd name="connsiteY8" fmla="*/ 2417869 h 3259726"/>
              <a:gd name="connsiteX9" fmla="*/ 2299096 w 2813738"/>
              <a:gd name="connsiteY9" fmla="*/ 3038713 h 3259726"/>
              <a:gd name="connsiteX10" fmla="*/ 1929645 w 2813738"/>
              <a:gd name="connsiteY10" fmla="*/ 3173450 h 3259726"/>
              <a:gd name="connsiteX0" fmla="*/ 1929645 w 2813738"/>
              <a:gd name="connsiteY0" fmla="*/ 3173450 h 3173450"/>
              <a:gd name="connsiteX1" fmla="*/ 634750 w 2813738"/>
              <a:gd name="connsiteY1" fmla="*/ 2993222 h 3173450"/>
              <a:gd name="connsiteX2" fmla="*/ 336057 w 2813738"/>
              <a:gd name="connsiteY2" fmla="*/ 2229184 h 3173450"/>
              <a:gd name="connsiteX3" fmla="*/ 0 w 2813738"/>
              <a:gd name="connsiteY3" fmla="*/ 481954 h 3173450"/>
              <a:gd name="connsiteX4" fmla="*/ 2467865 w 2813738"/>
              <a:gd name="connsiteY4" fmla="*/ 0 h 3173450"/>
              <a:gd name="connsiteX5" fmla="*/ 2809430 w 2813738"/>
              <a:gd name="connsiteY5" fmla="*/ 1748995 h 3173450"/>
              <a:gd name="connsiteX6" fmla="*/ 2813681 w 2813738"/>
              <a:gd name="connsiteY6" fmla="*/ 2045662 h 3173450"/>
              <a:gd name="connsiteX7" fmla="*/ 2749358 w 2813738"/>
              <a:gd name="connsiteY7" fmla="*/ 2417869 h 3173450"/>
              <a:gd name="connsiteX8" fmla="*/ 2299096 w 2813738"/>
              <a:gd name="connsiteY8" fmla="*/ 3038713 h 3173450"/>
              <a:gd name="connsiteX9" fmla="*/ 1929645 w 2813738"/>
              <a:gd name="connsiteY9" fmla="*/ 3173450 h 3173450"/>
              <a:gd name="connsiteX0" fmla="*/ 1929645 w 2813738"/>
              <a:gd name="connsiteY0" fmla="*/ 3173450 h 3248537"/>
              <a:gd name="connsiteX1" fmla="*/ 796962 w 2813738"/>
              <a:gd name="connsiteY1" fmla="*/ 3173288 h 3248537"/>
              <a:gd name="connsiteX2" fmla="*/ 336057 w 2813738"/>
              <a:gd name="connsiteY2" fmla="*/ 2229184 h 3248537"/>
              <a:gd name="connsiteX3" fmla="*/ 0 w 2813738"/>
              <a:gd name="connsiteY3" fmla="*/ 481954 h 3248537"/>
              <a:gd name="connsiteX4" fmla="*/ 2467865 w 2813738"/>
              <a:gd name="connsiteY4" fmla="*/ 0 h 3248537"/>
              <a:gd name="connsiteX5" fmla="*/ 2809430 w 2813738"/>
              <a:gd name="connsiteY5" fmla="*/ 1748995 h 3248537"/>
              <a:gd name="connsiteX6" fmla="*/ 2813681 w 2813738"/>
              <a:gd name="connsiteY6" fmla="*/ 2045662 h 3248537"/>
              <a:gd name="connsiteX7" fmla="*/ 2749358 w 2813738"/>
              <a:gd name="connsiteY7" fmla="*/ 2417869 h 3248537"/>
              <a:gd name="connsiteX8" fmla="*/ 2299096 w 2813738"/>
              <a:gd name="connsiteY8" fmla="*/ 3038713 h 3248537"/>
              <a:gd name="connsiteX9" fmla="*/ 1929645 w 2813738"/>
              <a:gd name="connsiteY9" fmla="*/ 3173450 h 3248537"/>
              <a:gd name="connsiteX0" fmla="*/ 1929645 w 2813681"/>
              <a:gd name="connsiteY0" fmla="*/ 3173450 h 3248537"/>
              <a:gd name="connsiteX1" fmla="*/ 796962 w 2813681"/>
              <a:gd name="connsiteY1" fmla="*/ 3173288 h 3248537"/>
              <a:gd name="connsiteX2" fmla="*/ 336057 w 2813681"/>
              <a:gd name="connsiteY2" fmla="*/ 2229184 h 3248537"/>
              <a:gd name="connsiteX3" fmla="*/ 0 w 2813681"/>
              <a:gd name="connsiteY3" fmla="*/ 481954 h 3248537"/>
              <a:gd name="connsiteX4" fmla="*/ 2467865 w 2813681"/>
              <a:gd name="connsiteY4" fmla="*/ 0 h 3248537"/>
              <a:gd name="connsiteX5" fmla="*/ 2809430 w 2813681"/>
              <a:gd name="connsiteY5" fmla="*/ 1748995 h 3248537"/>
              <a:gd name="connsiteX6" fmla="*/ 2813681 w 2813681"/>
              <a:gd name="connsiteY6" fmla="*/ 2045662 h 3248537"/>
              <a:gd name="connsiteX7" fmla="*/ 2299096 w 2813681"/>
              <a:gd name="connsiteY7" fmla="*/ 3038713 h 3248537"/>
              <a:gd name="connsiteX8" fmla="*/ 1929645 w 2813681"/>
              <a:gd name="connsiteY8" fmla="*/ 3173450 h 3248537"/>
              <a:gd name="connsiteX0" fmla="*/ 1929645 w 2816936"/>
              <a:gd name="connsiteY0" fmla="*/ 3173450 h 3248537"/>
              <a:gd name="connsiteX1" fmla="*/ 796962 w 2816936"/>
              <a:gd name="connsiteY1" fmla="*/ 3173288 h 3248537"/>
              <a:gd name="connsiteX2" fmla="*/ 336057 w 2816936"/>
              <a:gd name="connsiteY2" fmla="*/ 2229184 h 3248537"/>
              <a:gd name="connsiteX3" fmla="*/ 0 w 2816936"/>
              <a:gd name="connsiteY3" fmla="*/ 481954 h 3248537"/>
              <a:gd name="connsiteX4" fmla="*/ 2467865 w 2816936"/>
              <a:gd name="connsiteY4" fmla="*/ 0 h 3248537"/>
              <a:gd name="connsiteX5" fmla="*/ 2809430 w 2816936"/>
              <a:gd name="connsiteY5" fmla="*/ 1748995 h 3248537"/>
              <a:gd name="connsiteX6" fmla="*/ 2813681 w 2816936"/>
              <a:gd name="connsiteY6" fmla="*/ 2045662 h 3248537"/>
              <a:gd name="connsiteX7" fmla="*/ 2299096 w 2816936"/>
              <a:gd name="connsiteY7" fmla="*/ 3038713 h 3248537"/>
              <a:gd name="connsiteX8" fmla="*/ 1929645 w 2816936"/>
              <a:gd name="connsiteY8" fmla="*/ 3173450 h 3248537"/>
              <a:gd name="connsiteX0" fmla="*/ 1929645 w 2817968"/>
              <a:gd name="connsiteY0" fmla="*/ 3173450 h 3248537"/>
              <a:gd name="connsiteX1" fmla="*/ 796962 w 2817968"/>
              <a:gd name="connsiteY1" fmla="*/ 3173288 h 3248537"/>
              <a:gd name="connsiteX2" fmla="*/ 336057 w 2817968"/>
              <a:gd name="connsiteY2" fmla="*/ 2229184 h 3248537"/>
              <a:gd name="connsiteX3" fmla="*/ 0 w 2817968"/>
              <a:gd name="connsiteY3" fmla="*/ 481954 h 3248537"/>
              <a:gd name="connsiteX4" fmla="*/ 2467865 w 2817968"/>
              <a:gd name="connsiteY4" fmla="*/ 0 h 3248537"/>
              <a:gd name="connsiteX5" fmla="*/ 2809430 w 2817968"/>
              <a:gd name="connsiteY5" fmla="*/ 1748995 h 3248537"/>
              <a:gd name="connsiteX6" fmla="*/ 2813681 w 2817968"/>
              <a:gd name="connsiteY6" fmla="*/ 2045662 h 3248537"/>
              <a:gd name="connsiteX7" fmla="*/ 2299096 w 2817968"/>
              <a:gd name="connsiteY7" fmla="*/ 3038713 h 3248537"/>
              <a:gd name="connsiteX8" fmla="*/ 1929645 w 2817968"/>
              <a:gd name="connsiteY8" fmla="*/ 3173450 h 3248537"/>
              <a:gd name="connsiteX0" fmla="*/ 1929645 w 2818220"/>
              <a:gd name="connsiteY0" fmla="*/ 3173450 h 3248983"/>
              <a:gd name="connsiteX1" fmla="*/ 796962 w 2818220"/>
              <a:gd name="connsiteY1" fmla="*/ 3173288 h 3248983"/>
              <a:gd name="connsiteX2" fmla="*/ 336057 w 2818220"/>
              <a:gd name="connsiteY2" fmla="*/ 2229184 h 3248983"/>
              <a:gd name="connsiteX3" fmla="*/ 0 w 2818220"/>
              <a:gd name="connsiteY3" fmla="*/ 481954 h 3248983"/>
              <a:gd name="connsiteX4" fmla="*/ 2467865 w 2818220"/>
              <a:gd name="connsiteY4" fmla="*/ 0 h 3248983"/>
              <a:gd name="connsiteX5" fmla="*/ 2809430 w 2818220"/>
              <a:gd name="connsiteY5" fmla="*/ 1748995 h 3248983"/>
              <a:gd name="connsiteX6" fmla="*/ 2813681 w 2818220"/>
              <a:gd name="connsiteY6" fmla="*/ 2045662 h 3248983"/>
              <a:gd name="connsiteX7" fmla="*/ 2318165 w 2818220"/>
              <a:gd name="connsiteY7" fmla="*/ 3027931 h 3248983"/>
              <a:gd name="connsiteX8" fmla="*/ 1929645 w 2818220"/>
              <a:gd name="connsiteY8" fmla="*/ 3173450 h 3248983"/>
              <a:gd name="connsiteX0" fmla="*/ 1872966 w 2818220"/>
              <a:gd name="connsiteY0" fmla="*/ 3389204 h 3395069"/>
              <a:gd name="connsiteX1" fmla="*/ 796962 w 2818220"/>
              <a:gd name="connsiteY1" fmla="*/ 3173288 h 3395069"/>
              <a:gd name="connsiteX2" fmla="*/ 336057 w 2818220"/>
              <a:gd name="connsiteY2" fmla="*/ 2229184 h 3395069"/>
              <a:gd name="connsiteX3" fmla="*/ 0 w 2818220"/>
              <a:gd name="connsiteY3" fmla="*/ 481954 h 3395069"/>
              <a:gd name="connsiteX4" fmla="*/ 2467865 w 2818220"/>
              <a:gd name="connsiteY4" fmla="*/ 0 h 3395069"/>
              <a:gd name="connsiteX5" fmla="*/ 2809430 w 2818220"/>
              <a:gd name="connsiteY5" fmla="*/ 1748995 h 3395069"/>
              <a:gd name="connsiteX6" fmla="*/ 2813681 w 2818220"/>
              <a:gd name="connsiteY6" fmla="*/ 2045662 h 3395069"/>
              <a:gd name="connsiteX7" fmla="*/ 2318165 w 2818220"/>
              <a:gd name="connsiteY7" fmla="*/ 3027931 h 3395069"/>
              <a:gd name="connsiteX8" fmla="*/ 1872966 w 2818220"/>
              <a:gd name="connsiteY8" fmla="*/ 3389204 h 3395069"/>
              <a:gd name="connsiteX0" fmla="*/ 1861016 w 2818220"/>
              <a:gd name="connsiteY0" fmla="*/ 3328014 h 3339978"/>
              <a:gd name="connsiteX1" fmla="*/ 796962 w 2818220"/>
              <a:gd name="connsiteY1" fmla="*/ 3173288 h 3339978"/>
              <a:gd name="connsiteX2" fmla="*/ 336057 w 2818220"/>
              <a:gd name="connsiteY2" fmla="*/ 2229184 h 3339978"/>
              <a:gd name="connsiteX3" fmla="*/ 0 w 2818220"/>
              <a:gd name="connsiteY3" fmla="*/ 481954 h 3339978"/>
              <a:gd name="connsiteX4" fmla="*/ 2467865 w 2818220"/>
              <a:gd name="connsiteY4" fmla="*/ 0 h 3339978"/>
              <a:gd name="connsiteX5" fmla="*/ 2809430 w 2818220"/>
              <a:gd name="connsiteY5" fmla="*/ 1748995 h 3339978"/>
              <a:gd name="connsiteX6" fmla="*/ 2813681 w 2818220"/>
              <a:gd name="connsiteY6" fmla="*/ 2045662 h 3339978"/>
              <a:gd name="connsiteX7" fmla="*/ 2318165 w 2818220"/>
              <a:gd name="connsiteY7" fmla="*/ 3027931 h 3339978"/>
              <a:gd name="connsiteX8" fmla="*/ 1861016 w 2818220"/>
              <a:gd name="connsiteY8" fmla="*/ 3328014 h 3339978"/>
              <a:gd name="connsiteX0" fmla="*/ 1861016 w 2820003"/>
              <a:gd name="connsiteY0" fmla="*/ 3328014 h 3339751"/>
              <a:gd name="connsiteX1" fmla="*/ 796962 w 2820003"/>
              <a:gd name="connsiteY1" fmla="*/ 3173288 h 3339751"/>
              <a:gd name="connsiteX2" fmla="*/ 336057 w 2820003"/>
              <a:gd name="connsiteY2" fmla="*/ 2229184 h 3339751"/>
              <a:gd name="connsiteX3" fmla="*/ 0 w 2820003"/>
              <a:gd name="connsiteY3" fmla="*/ 481954 h 3339751"/>
              <a:gd name="connsiteX4" fmla="*/ 2467865 w 2820003"/>
              <a:gd name="connsiteY4" fmla="*/ 0 h 3339751"/>
              <a:gd name="connsiteX5" fmla="*/ 2809430 w 2820003"/>
              <a:gd name="connsiteY5" fmla="*/ 1748995 h 3339751"/>
              <a:gd name="connsiteX6" fmla="*/ 2813681 w 2820003"/>
              <a:gd name="connsiteY6" fmla="*/ 2045662 h 3339751"/>
              <a:gd name="connsiteX7" fmla="*/ 2410534 w 2820003"/>
              <a:gd name="connsiteY7" fmla="*/ 3031066 h 3339751"/>
              <a:gd name="connsiteX8" fmla="*/ 1861016 w 2820003"/>
              <a:gd name="connsiteY8" fmla="*/ 3328014 h 3339751"/>
              <a:gd name="connsiteX0" fmla="*/ 1861016 w 2819648"/>
              <a:gd name="connsiteY0" fmla="*/ 3328014 h 3339751"/>
              <a:gd name="connsiteX1" fmla="*/ 796962 w 2819648"/>
              <a:gd name="connsiteY1" fmla="*/ 3173288 h 3339751"/>
              <a:gd name="connsiteX2" fmla="*/ 336057 w 2819648"/>
              <a:gd name="connsiteY2" fmla="*/ 2229184 h 3339751"/>
              <a:gd name="connsiteX3" fmla="*/ 0 w 2819648"/>
              <a:gd name="connsiteY3" fmla="*/ 481954 h 3339751"/>
              <a:gd name="connsiteX4" fmla="*/ 2467865 w 2819648"/>
              <a:gd name="connsiteY4" fmla="*/ 0 h 3339751"/>
              <a:gd name="connsiteX5" fmla="*/ 2809430 w 2819648"/>
              <a:gd name="connsiteY5" fmla="*/ 1748995 h 3339751"/>
              <a:gd name="connsiteX6" fmla="*/ 2813681 w 2819648"/>
              <a:gd name="connsiteY6" fmla="*/ 2045662 h 3339751"/>
              <a:gd name="connsiteX7" fmla="*/ 2410534 w 2819648"/>
              <a:gd name="connsiteY7" fmla="*/ 3031066 h 3339751"/>
              <a:gd name="connsiteX8" fmla="*/ 1861016 w 2819648"/>
              <a:gd name="connsiteY8" fmla="*/ 3328014 h 3339751"/>
              <a:gd name="connsiteX0" fmla="*/ 1861016 w 2820851"/>
              <a:gd name="connsiteY0" fmla="*/ 3328014 h 3341130"/>
              <a:gd name="connsiteX1" fmla="*/ 796962 w 2820851"/>
              <a:gd name="connsiteY1" fmla="*/ 3173288 h 3341130"/>
              <a:gd name="connsiteX2" fmla="*/ 336057 w 2820851"/>
              <a:gd name="connsiteY2" fmla="*/ 2229184 h 3341130"/>
              <a:gd name="connsiteX3" fmla="*/ 0 w 2820851"/>
              <a:gd name="connsiteY3" fmla="*/ 481954 h 3341130"/>
              <a:gd name="connsiteX4" fmla="*/ 2467865 w 2820851"/>
              <a:gd name="connsiteY4" fmla="*/ 0 h 3341130"/>
              <a:gd name="connsiteX5" fmla="*/ 2809430 w 2820851"/>
              <a:gd name="connsiteY5" fmla="*/ 1748995 h 3341130"/>
              <a:gd name="connsiteX6" fmla="*/ 2813681 w 2820851"/>
              <a:gd name="connsiteY6" fmla="*/ 2045662 h 3341130"/>
              <a:gd name="connsiteX7" fmla="*/ 2452877 w 2820851"/>
              <a:gd name="connsiteY7" fmla="*/ 3012062 h 3341130"/>
              <a:gd name="connsiteX8" fmla="*/ 1861016 w 2820851"/>
              <a:gd name="connsiteY8" fmla="*/ 3328014 h 3341130"/>
              <a:gd name="connsiteX0" fmla="*/ 1861016 w 2835461"/>
              <a:gd name="connsiteY0" fmla="*/ 3328014 h 3341130"/>
              <a:gd name="connsiteX1" fmla="*/ 796962 w 2835461"/>
              <a:gd name="connsiteY1" fmla="*/ 3173288 h 3341130"/>
              <a:gd name="connsiteX2" fmla="*/ 336057 w 2835461"/>
              <a:gd name="connsiteY2" fmla="*/ 2229184 h 3341130"/>
              <a:gd name="connsiteX3" fmla="*/ 0 w 2835461"/>
              <a:gd name="connsiteY3" fmla="*/ 481954 h 3341130"/>
              <a:gd name="connsiteX4" fmla="*/ 2467865 w 2835461"/>
              <a:gd name="connsiteY4" fmla="*/ 0 h 3341130"/>
              <a:gd name="connsiteX5" fmla="*/ 2809430 w 2835461"/>
              <a:gd name="connsiteY5" fmla="*/ 1748995 h 3341130"/>
              <a:gd name="connsiteX6" fmla="*/ 2828769 w 2835461"/>
              <a:gd name="connsiteY6" fmla="*/ 2091483 h 3341130"/>
              <a:gd name="connsiteX7" fmla="*/ 2452877 w 2835461"/>
              <a:gd name="connsiteY7" fmla="*/ 3012062 h 3341130"/>
              <a:gd name="connsiteX8" fmla="*/ 1861016 w 2835461"/>
              <a:gd name="connsiteY8" fmla="*/ 3328014 h 3341130"/>
              <a:gd name="connsiteX0" fmla="*/ 1861016 w 2835461"/>
              <a:gd name="connsiteY0" fmla="*/ 3328014 h 3341130"/>
              <a:gd name="connsiteX1" fmla="*/ 796962 w 2835461"/>
              <a:gd name="connsiteY1" fmla="*/ 3173288 h 3341130"/>
              <a:gd name="connsiteX2" fmla="*/ 336057 w 2835461"/>
              <a:gd name="connsiteY2" fmla="*/ 2229184 h 3341130"/>
              <a:gd name="connsiteX3" fmla="*/ 0 w 2835461"/>
              <a:gd name="connsiteY3" fmla="*/ 481954 h 3341130"/>
              <a:gd name="connsiteX4" fmla="*/ 2467865 w 2835461"/>
              <a:gd name="connsiteY4" fmla="*/ 0 h 3341130"/>
              <a:gd name="connsiteX5" fmla="*/ 2809430 w 2835461"/>
              <a:gd name="connsiteY5" fmla="*/ 1748995 h 3341130"/>
              <a:gd name="connsiteX6" fmla="*/ 2828769 w 2835461"/>
              <a:gd name="connsiteY6" fmla="*/ 2091483 h 3341130"/>
              <a:gd name="connsiteX7" fmla="*/ 2452877 w 2835461"/>
              <a:gd name="connsiteY7" fmla="*/ 3012062 h 3341130"/>
              <a:gd name="connsiteX8" fmla="*/ 1861016 w 2835461"/>
              <a:gd name="connsiteY8" fmla="*/ 3328014 h 3341130"/>
              <a:gd name="connsiteX0" fmla="*/ 1861016 w 2835461"/>
              <a:gd name="connsiteY0" fmla="*/ 3328014 h 3341130"/>
              <a:gd name="connsiteX1" fmla="*/ 796962 w 2835461"/>
              <a:gd name="connsiteY1" fmla="*/ 3173288 h 3341130"/>
              <a:gd name="connsiteX2" fmla="*/ 336057 w 2835461"/>
              <a:gd name="connsiteY2" fmla="*/ 2229184 h 3341130"/>
              <a:gd name="connsiteX3" fmla="*/ 0 w 2835461"/>
              <a:gd name="connsiteY3" fmla="*/ 481954 h 3341130"/>
              <a:gd name="connsiteX4" fmla="*/ 2467865 w 2835461"/>
              <a:gd name="connsiteY4" fmla="*/ 0 h 3341130"/>
              <a:gd name="connsiteX5" fmla="*/ 2803530 w 2835461"/>
              <a:gd name="connsiteY5" fmla="*/ 1718331 h 3341130"/>
              <a:gd name="connsiteX6" fmla="*/ 2828769 w 2835461"/>
              <a:gd name="connsiteY6" fmla="*/ 2091483 h 3341130"/>
              <a:gd name="connsiteX7" fmla="*/ 2452877 w 2835461"/>
              <a:gd name="connsiteY7" fmla="*/ 3012062 h 3341130"/>
              <a:gd name="connsiteX8" fmla="*/ 1861016 w 2835461"/>
              <a:gd name="connsiteY8" fmla="*/ 3328014 h 3341130"/>
              <a:gd name="connsiteX0" fmla="*/ 1861016 w 2829919"/>
              <a:gd name="connsiteY0" fmla="*/ 3328014 h 3341130"/>
              <a:gd name="connsiteX1" fmla="*/ 796962 w 2829919"/>
              <a:gd name="connsiteY1" fmla="*/ 3173288 h 3341130"/>
              <a:gd name="connsiteX2" fmla="*/ 336057 w 2829919"/>
              <a:gd name="connsiteY2" fmla="*/ 2229184 h 3341130"/>
              <a:gd name="connsiteX3" fmla="*/ 0 w 2829919"/>
              <a:gd name="connsiteY3" fmla="*/ 481954 h 3341130"/>
              <a:gd name="connsiteX4" fmla="*/ 2467865 w 2829919"/>
              <a:gd name="connsiteY4" fmla="*/ 0 h 3341130"/>
              <a:gd name="connsiteX5" fmla="*/ 2803530 w 2829919"/>
              <a:gd name="connsiteY5" fmla="*/ 1718331 h 3341130"/>
              <a:gd name="connsiteX6" fmla="*/ 2828769 w 2829919"/>
              <a:gd name="connsiteY6" fmla="*/ 2091483 h 3341130"/>
              <a:gd name="connsiteX7" fmla="*/ 2452877 w 2829919"/>
              <a:gd name="connsiteY7" fmla="*/ 3012062 h 3341130"/>
              <a:gd name="connsiteX8" fmla="*/ 1861016 w 2829919"/>
              <a:gd name="connsiteY8" fmla="*/ 3328014 h 3341130"/>
              <a:gd name="connsiteX0" fmla="*/ 1861016 w 2829919"/>
              <a:gd name="connsiteY0" fmla="*/ 3328014 h 3346886"/>
              <a:gd name="connsiteX1" fmla="*/ 796962 w 2829919"/>
              <a:gd name="connsiteY1" fmla="*/ 3173288 h 3346886"/>
              <a:gd name="connsiteX2" fmla="*/ 336057 w 2829919"/>
              <a:gd name="connsiteY2" fmla="*/ 2229184 h 3346886"/>
              <a:gd name="connsiteX3" fmla="*/ 0 w 2829919"/>
              <a:gd name="connsiteY3" fmla="*/ 481954 h 3346886"/>
              <a:gd name="connsiteX4" fmla="*/ 2467865 w 2829919"/>
              <a:gd name="connsiteY4" fmla="*/ 0 h 3346886"/>
              <a:gd name="connsiteX5" fmla="*/ 2803530 w 2829919"/>
              <a:gd name="connsiteY5" fmla="*/ 1718331 h 3346886"/>
              <a:gd name="connsiteX6" fmla="*/ 2828769 w 2829919"/>
              <a:gd name="connsiteY6" fmla="*/ 2091483 h 3346886"/>
              <a:gd name="connsiteX7" fmla="*/ 2452877 w 2829919"/>
              <a:gd name="connsiteY7" fmla="*/ 3012062 h 3346886"/>
              <a:gd name="connsiteX8" fmla="*/ 1861016 w 2829919"/>
              <a:gd name="connsiteY8" fmla="*/ 3328014 h 3346886"/>
              <a:gd name="connsiteX0" fmla="*/ 1861016 w 2829919"/>
              <a:gd name="connsiteY0" fmla="*/ 3328014 h 3352626"/>
              <a:gd name="connsiteX1" fmla="*/ 796962 w 2829919"/>
              <a:gd name="connsiteY1" fmla="*/ 3173288 h 3352626"/>
              <a:gd name="connsiteX2" fmla="*/ 336057 w 2829919"/>
              <a:gd name="connsiteY2" fmla="*/ 2229184 h 3352626"/>
              <a:gd name="connsiteX3" fmla="*/ 0 w 2829919"/>
              <a:gd name="connsiteY3" fmla="*/ 481954 h 3352626"/>
              <a:gd name="connsiteX4" fmla="*/ 2467865 w 2829919"/>
              <a:gd name="connsiteY4" fmla="*/ 0 h 3352626"/>
              <a:gd name="connsiteX5" fmla="*/ 2803530 w 2829919"/>
              <a:gd name="connsiteY5" fmla="*/ 1718331 h 3352626"/>
              <a:gd name="connsiteX6" fmla="*/ 2828769 w 2829919"/>
              <a:gd name="connsiteY6" fmla="*/ 2091483 h 3352626"/>
              <a:gd name="connsiteX7" fmla="*/ 2452877 w 2829919"/>
              <a:gd name="connsiteY7" fmla="*/ 3012062 h 3352626"/>
              <a:gd name="connsiteX8" fmla="*/ 1861016 w 2829919"/>
              <a:gd name="connsiteY8" fmla="*/ 3328014 h 3352626"/>
              <a:gd name="connsiteX0" fmla="*/ 1861016 w 2829919"/>
              <a:gd name="connsiteY0" fmla="*/ 3328014 h 3352626"/>
              <a:gd name="connsiteX1" fmla="*/ 796962 w 2829919"/>
              <a:gd name="connsiteY1" fmla="*/ 3173288 h 3352626"/>
              <a:gd name="connsiteX2" fmla="*/ 336057 w 2829919"/>
              <a:gd name="connsiteY2" fmla="*/ 2229184 h 3352626"/>
              <a:gd name="connsiteX3" fmla="*/ 0 w 2829919"/>
              <a:gd name="connsiteY3" fmla="*/ 481954 h 3352626"/>
              <a:gd name="connsiteX4" fmla="*/ 2467865 w 2829919"/>
              <a:gd name="connsiteY4" fmla="*/ 0 h 3352626"/>
              <a:gd name="connsiteX5" fmla="*/ 2803530 w 2829919"/>
              <a:gd name="connsiteY5" fmla="*/ 1718331 h 3352626"/>
              <a:gd name="connsiteX6" fmla="*/ 2828769 w 2829919"/>
              <a:gd name="connsiteY6" fmla="*/ 2091483 h 3352626"/>
              <a:gd name="connsiteX7" fmla="*/ 2452877 w 2829919"/>
              <a:gd name="connsiteY7" fmla="*/ 3012062 h 3352626"/>
              <a:gd name="connsiteX8" fmla="*/ 1861016 w 2829919"/>
              <a:gd name="connsiteY8" fmla="*/ 3328014 h 3352626"/>
              <a:gd name="connsiteX0" fmla="*/ 1861016 w 2829919"/>
              <a:gd name="connsiteY0" fmla="*/ 3328014 h 3352626"/>
              <a:gd name="connsiteX1" fmla="*/ 796962 w 2829919"/>
              <a:gd name="connsiteY1" fmla="*/ 3173288 h 3352626"/>
              <a:gd name="connsiteX2" fmla="*/ 336057 w 2829919"/>
              <a:gd name="connsiteY2" fmla="*/ 2229184 h 3352626"/>
              <a:gd name="connsiteX3" fmla="*/ 0 w 2829919"/>
              <a:gd name="connsiteY3" fmla="*/ 481954 h 3352626"/>
              <a:gd name="connsiteX4" fmla="*/ 2467865 w 2829919"/>
              <a:gd name="connsiteY4" fmla="*/ 0 h 3352626"/>
              <a:gd name="connsiteX5" fmla="*/ 2803530 w 2829919"/>
              <a:gd name="connsiteY5" fmla="*/ 1718331 h 3352626"/>
              <a:gd name="connsiteX6" fmla="*/ 2828769 w 2829919"/>
              <a:gd name="connsiteY6" fmla="*/ 2091483 h 3352626"/>
              <a:gd name="connsiteX7" fmla="*/ 2452877 w 2829919"/>
              <a:gd name="connsiteY7" fmla="*/ 3012062 h 3352626"/>
              <a:gd name="connsiteX8" fmla="*/ 1861016 w 2829919"/>
              <a:gd name="connsiteY8" fmla="*/ 3328014 h 3352626"/>
              <a:gd name="connsiteX0" fmla="*/ 1861016 w 2829919"/>
              <a:gd name="connsiteY0" fmla="*/ 3328014 h 3352626"/>
              <a:gd name="connsiteX1" fmla="*/ 796962 w 2829919"/>
              <a:gd name="connsiteY1" fmla="*/ 3173288 h 3352626"/>
              <a:gd name="connsiteX2" fmla="*/ 336057 w 2829919"/>
              <a:gd name="connsiteY2" fmla="*/ 2229184 h 3352626"/>
              <a:gd name="connsiteX3" fmla="*/ 0 w 2829919"/>
              <a:gd name="connsiteY3" fmla="*/ 481954 h 3352626"/>
              <a:gd name="connsiteX4" fmla="*/ 1636004 w 2829919"/>
              <a:gd name="connsiteY4" fmla="*/ 2119429 h 3352626"/>
              <a:gd name="connsiteX5" fmla="*/ 2467865 w 2829919"/>
              <a:gd name="connsiteY5" fmla="*/ 0 h 3352626"/>
              <a:gd name="connsiteX6" fmla="*/ 2803530 w 2829919"/>
              <a:gd name="connsiteY6" fmla="*/ 1718331 h 3352626"/>
              <a:gd name="connsiteX7" fmla="*/ 2828769 w 2829919"/>
              <a:gd name="connsiteY7" fmla="*/ 2091483 h 3352626"/>
              <a:gd name="connsiteX8" fmla="*/ 2452877 w 2829919"/>
              <a:gd name="connsiteY8" fmla="*/ 3012062 h 3352626"/>
              <a:gd name="connsiteX9" fmla="*/ 1861016 w 2829919"/>
              <a:gd name="connsiteY9" fmla="*/ 3328014 h 3352626"/>
              <a:gd name="connsiteX0" fmla="*/ 1861016 w 2829919"/>
              <a:gd name="connsiteY0" fmla="*/ 3328014 h 3352626"/>
              <a:gd name="connsiteX1" fmla="*/ 796962 w 2829919"/>
              <a:gd name="connsiteY1" fmla="*/ 3173288 h 3352626"/>
              <a:gd name="connsiteX2" fmla="*/ 336057 w 2829919"/>
              <a:gd name="connsiteY2" fmla="*/ 2229184 h 3352626"/>
              <a:gd name="connsiteX3" fmla="*/ 0 w 2829919"/>
              <a:gd name="connsiteY3" fmla="*/ 481954 h 3352626"/>
              <a:gd name="connsiteX4" fmla="*/ 1636004 w 2829919"/>
              <a:gd name="connsiteY4" fmla="*/ 2119429 h 3352626"/>
              <a:gd name="connsiteX5" fmla="*/ 2467865 w 2829919"/>
              <a:gd name="connsiteY5" fmla="*/ 0 h 3352626"/>
              <a:gd name="connsiteX6" fmla="*/ 2803530 w 2829919"/>
              <a:gd name="connsiteY6" fmla="*/ 1718331 h 3352626"/>
              <a:gd name="connsiteX7" fmla="*/ 2828769 w 2829919"/>
              <a:gd name="connsiteY7" fmla="*/ 2091483 h 3352626"/>
              <a:gd name="connsiteX8" fmla="*/ 2452877 w 2829919"/>
              <a:gd name="connsiteY8" fmla="*/ 3012062 h 3352626"/>
              <a:gd name="connsiteX9" fmla="*/ 1861016 w 2829919"/>
              <a:gd name="connsiteY9" fmla="*/ 3328014 h 3352626"/>
              <a:gd name="connsiteX0" fmla="*/ 1861016 w 2829919"/>
              <a:gd name="connsiteY0" fmla="*/ 3328014 h 3352626"/>
              <a:gd name="connsiteX1" fmla="*/ 796962 w 2829919"/>
              <a:gd name="connsiteY1" fmla="*/ 3173288 h 3352626"/>
              <a:gd name="connsiteX2" fmla="*/ 336057 w 2829919"/>
              <a:gd name="connsiteY2" fmla="*/ 2229184 h 3352626"/>
              <a:gd name="connsiteX3" fmla="*/ 0 w 2829919"/>
              <a:gd name="connsiteY3" fmla="*/ 481954 h 3352626"/>
              <a:gd name="connsiteX4" fmla="*/ 1649572 w 2829919"/>
              <a:gd name="connsiteY4" fmla="*/ 2189943 h 3352626"/>
              <a:gd name="connsiteX5" fmla="*/ 2467865 w 2829919"/>
              <a:gd name="connsiteY5" fmla="*/ 0 h 3352626"/>
              <a:gd name="connsiteX6" fmla="*/ 2803530 w 2829919"/>
              <a:gd name="connsiteY6" fmla="*/ 1718331 h 3352626"/>
              <a:gd name="connsiteX7" fmla="*/ 2828769 w 2829919"/>
              <a:gd name="connsiteY7" fmla="*/ 2091483 h 3352626"/>
              <a:gd name="connsiteX8" fmla="*/ 2452877 w 2829919"/>
              <a:gd name="connsiteY8" fmla="*/ 3012062 h 3352626"/>
              <a:gd name="connsiteX9" fmla="*/ 1861016 w 2829919"/>
              <a:gd name="connsiteY9" fmla="*/ 3328014 h 3352626"/>
              <a:gd name="connsiteX0" fmla="*/ 1861016 w 2829919"/>
              <a:gd name="connsiteY0" fmla="*/ 3328014 h 3359247"/>
              <a:gd name="connsiteX1" fmla="*/ 796962 w 2829919"/>
              <a:gd name="connsiteY1" fmla="*/ 3173288 h 3359247"/>
              <a:gd name="connsiteX2" fmla="*/ 336057 w 2829919"/>
              <a:gd name="connsiteY2" fmla="*/ 2229184 h 3359247"/>
              <a:gd name="connsiteX3" fmla="*/ 0 w 2829919"/>
              <a:gd name="connsiteY3" fmla="*/ 481954 h 3359247"/>
              <a:gd name="connsiteX4" fmla="*/ 1649572 w 2829919"/>
              <a:gd name="connsiteY4" fmla="*/ 2189943 h 3359247"/>
              <a:gd name="connsiteX5" fmla="*/ 2467865 w 2829919"/>
              <a:gd name="connsiteY5" fmla="*/ 0 h 3359247"/>
              <a:gd name="connsiteX6" fmla="*/ 2803530 w 2829919"/>
              <a:gd name="connsiteY6" fmla="*/ 1718331 h 3359247"/>
              <a:gd name="connsiteX7" fmla="*/ 2828769 w 2829919"/>
              <a:gd name="connsiteY7" fmla="*/ 2091483 h 3359247"/>
              <a:gd name="connsiteX8" fmla="*/ 2452877 w 2829919"/>
              <a:gd name="connsiteY8" fmla="*/ 3012062 h 3359247"/>
              <a:gd name="connsiteX9" fmla="*/ 1861016 w 2829919"/>
              <a:gd name="connsiteY9" fmla="*/ 3328014 h 3359247"/>
              <a:gd name="connsiteX0" fmla="*/ 1861016 w 2830596"/>
              <a:gd name="connsiteY0" fmla="*/ 3328014 h 3342040"/>
              <a:gd name="connsiteX1" fmla="*/ 796962 w 2830596"/>
              <a:gd name="connsiteY1" fmla="*/ 3173288 h 3342040"/>
              <a:gd name="connsiteX2" fmla="*/ 336057 w 2830596"/>
              <a:gd name="connsiteY2" fmla="*/ 2229184 h 3342040"/>
              <a:gd name="connsiteX3" fmla="*/ 0 w 2830596"/>
              <a:gd name="connsiteY3" fmla="*/ 481954 h 3342040"/>
              <a:gd name="connsiteX4" fmla="*/ 1649572 w 2830596"/>
              <a:gd name="connsiteY4" fmla="*/ 2189943 h 3342040"/>
              <a:gd name="connsiteX5" fmla="*/ 2467865 w 2830596"/>
              <a:gd name="connsiteY5" fmla="*/ 0 h 3342040"/>
              <a:gd name="connsiteX6" fmla="*/ 2803530 w 2830596"/>
              <a:gd name="connsiteY6" fmla="*/ 1718331 h 3342040"/>
              <a:gd name="connsiteX7" fmla="*/ 2828769 w 2830596"/>
              <a:gd name="connsiteY7" fmla="*/ 2091483 h 3342040"/>
              <a:gd name="connsiteX8" fmla="*/ 2516033 w 2830596"/>
              <a:gd name="connsiteY8" fmla="*/ 2999544 h 3342040"/>
              <a:gd name="connsiteX9" fmla="*/ 1861016 w 2830596"/>
              <a:gd name="connsiteY9" fmla="*/ 3328014 h 3342040"/>
              <a:gd name="connsiteX0" fmla="*/ 1861016 w 2830709"/>
              <a:gd name="connsiteY0" fmla="*/ 3328014 h 3344557"/>
              <a:gd name="connsiteX1" fmla="*/ 796962 w 2830709"/>
              <a:gd name="connsiteY1" fmla="*/ 3173288 h 3344557"/>
              <a:gd name="connsiteX2" fmla="*/ 336057 w 2830709"/>
              <a:gd name="connsiteY2" fmla="*/ 2229184 h 3344557"/>
              <a:gd name="connsiteX3" fmla="*/ 0 w 2830709"/>
              <a:gd name="connsiteY3" fmla="*/ 481954 h 3344557"/>
              <a:gd name="connsiteX4" fmla="*/ 1649572 w 2830709"/>
              <a:gd name="connsiteY4" fmla="*/ 2189943 h 3344557"/>
              <a:gd name="connsiteX5" fmla="*/ 2467865 w 2830709"/>
              <a:gd name="connsiteY5" fmla="*/ 0 h 3344557"/>
              <a:gd name="connsiteX6" fmla="*/ 2803530 w 2830709"/>
              <a:gd name="connsiteY6" fmla="*/ 1718331 h 3344557"/>
              <a:gd name="connsiteX7" fmla="*/ 2828769 w 2830709"/>
              <a:gd name="connsiteY7" fmla="*/ 2091483 h 3344557"/>
              <a:gd name="connsiteX8" fmla="*/ 2522497 w 2830709"/>
              <a:gd name="connsiteY8" fmla="*/ 2964989 h 3344557"/>
              <a:gd name="connsiteX9" fmla="*/ 1861016 w 2830709"/>
              <a:gd name="connsiteY9" fmla="*/ 3328014 h 3344557"/>
              <a:gd name="connsiteX0" fmla="*/ 1861016 w 2830709"/>
              <a:gd name="connsiteY0" fmla="*/ 3328014 h 3359688"/>
              <a:gd name="connsiteX1" fmla="*/ 796962 w 2830709"/>
              <a:gd name="connsiteY1" fmla="*/ 3173288 h 3359688"/>
              <a:gd name="connsiteX2" fmla="*/ 336057 w 2830709"/>
              <a:gd name="connsiteY2" fmla="*/ 2229184 h 3359688"/>
              <a:gd name="connsiteX3" fmla="*/ 0 w 2830709"/>
              <a:gd name="connsiteY3" fmla="*/ 481954 h 3359688"/>
              <a:gd name="connsiteX4" fmla="*/ 1649572 w 2830709"/>
              <a:gd name="connsiteY4" fmla="*/ 2189943 h 3359688"/>
              <a:gd name="connsiteX5" fmla="*/ 2467865 w 2830709"/>
              <a:gd name="connsiteY5" fmla="*/ 0 h 3359688"/>
              <a:gd name="connsiteX6" fmla="*/ 2803530 w 2830709"/>
              <a:gd name="connsiteY6" fmla="*/ 1718331 h 3359688"/>
              <a:gd name="connsiteX7" fmla="*/ 2828769 w 2830709"/>
              <a:gd name="connsiteY7" fmla="*/ 2091483 h 3359688"/>
              <a:gd name="connsiteX8" fmla="*/ 2522497 w 2830709"/>
              <a:gd name="connsiteY8" fmla="*/ 2964989 h 3359688"/>
              <a:gd name="connsiteX9" fmla="*/ 1861016 w 2830709"/>
              <a:gd name="connsiteY9" fmla="*/ 3328014 h 3359688"/>
              <a:gd name="connsiteX0" fmla="*/ 1861016 w 2830709"/>
              <a:gd name="connsiteY0" fmla="*/ 3328014 h 3360929"/>
              <a:gd name="connsiteX1" fmla="*/ 832092 w 2830709"/>
              <a:gd name="connsiteY1" fmla="*/ 3219563 h 3360929"/>
              <a:gd name="connsiteX2" fmla="*/ 336057 w 2830709"/>
              <a:gd name="connsiteY2" fmla="*/ 2229184 h 3360929"/>
              <a:gd name="connsiteX3" fmla="*/ 0 w 2830709"/>
              <a:gd name="connsiteY3" fmla="*/ 481954 h 3360929"/>
              <a:gd name="connsiteX4" fmla="*/ 1649572 w 2830709"/>
              <a:gd name="connsiteY4" fmla="*/ 2189943 h 3360929"/>
              <a:gd name="connsiteX5" fmla="*/ 2467865 w 2830709"/>
              <a:gd name="connsiteY5" fmla="*/ 0 h 3360929"/>
              <a:gd name="connsiteX6" fmla="*/ 2803530 w 2830709"/>
              <a:gd name="connsiteY6" fmla="*/ 1718331 h 3360929"/>
              <a:gd name="connsiteX7" fmla="*/ 2828769 w 2830709"/>
              <a:gd name="connsiteY7" fmla="*/ 2091483 h 3360929"/>
              <a:gd name="connsiteX8" fmla="*/ 2522497 w 2830709"/>
              <a:gd name="connsiteY8" fmla="*/ 2964989 h 3360929"/>
              <a:gd name="connsiteX9" fmla="*/ 1861016 w 2830709"/>
              <a:gd name="connsiteY9" fmla="*/ 3328014 h 3360929"/>
              <a:gd name="connsiteX0" fmla="*/ 1861016 w 2830709"/>
              <a:gd name="connsiteY0" fmla="*/ 3328014 h 3360929"/>
              <a:gd name="connsiteX1" fmla="*/ 832092 w 2830709"/>
              <a:gd name="connsiteY1" fmla="*/ 3219563 h 3360929"/>
              <a:gd name="connsiteX2" fmla="*/ 336057 w 2830709"/>
              <a:gd name="connsiteY2" fmla="*/ 2229184 h 3360929"/>
              <a:gd name="connsiteX3" fmla="*/ 0 w 2830709"/>
              <a:gd name="connsiteY3" fmla="*/ 481954 h 3360929"/>
              <a:gd name="connsiteX4" fmla="*/ 1649572 w 2830709"/>
              <a:gd name="connsiteY4" fmla="*/ 2189943 h 3360929"/>
              <a:gd name="connsiteX5" fmla="*/ 2467865 w 2830709"/>
              <a:gd name="connsiteY5" fmla="*/ 0 h 3360929"/>
              <a:gd name="connsiteX6" fmla="*/ 2803530 w 2830709"/>
              <a:gd name="connsiteY6" fmla="*/ 1718331 h 3360929"/>
              <a:gd name="connsiteX7" fmla="*/ 2828769 w 2830709"/>
              <a:gd name="connsiteY7" fmla="*/ 2091483 h 3360929"/>
              <a:gd name="connsiteX8" fmla="*/ 2522497 w 2830709"/>
              <a:gd name="connsiteY8" fmla="*/ 2964989 h 3360929"/>
              <a:gd name="connsiteX9" fmla="*/ 1861016 w 2830709"/>
              <a:gd name="connsiteY9" fmla="*/ 3328014 h 3360929"/>
              <a:gd name="connsiteX0" fmla="*/ 1861016 w 2830709"/>
              <a:gd name="connsiteY0" fmla="*/ 3328014 h 3360929"/>
              <a:gd name="connsiteX1" fmla="*/ 832092 w 2830709"/>
              <a:gd name="connsiteY1" fmla="*/ 3219563 h 3360929"/>
              <a:gd name="connsiteX2" fmla="*/ 336057 w 2830709"/>
              <a:gd name="connsiteY2" fmla="*/ 2229184 h 3360929"/>
              <a:gd name="connsiteX3" fmla="*/ 0 w 2830709"/>
              <a:gd name="connsiteY3" fmla="*/ 481954 h 3360929"/>
              <a:gd name="connsiteX4" fmla="*/ 1620462 w 2830709"/>
              <a:gd name="connsiteY4" fmla="*/ 2209024 h 3360929"/>
              <a:gd name="connsiteX5" fmla="*/ 2467865 w 2830709"/>
              <a:gd name="connsiteY5" fmla="*/ 0 h 3360929"/>
              <a:gd name="connsiteX6" fmla="*/ 2803530 w 2830709"/>
              <a:gd name="connsiteY6" fmla="*/ 1718331 h 3360929"/>
              <a:gd name="connsiteX7" fmla="*/ 2828769 w 2830709"/>
              <a:gd name="connsiteY7" fmla="*/ 2091483 h 3360929"/>
              <a:gd name="connsiteX8" fmla="*/ 2522497 w 2830709"/>
              <a:gd name="connsiteY8" fmla="*/ 2964989 h 3360929"/>
              <a:gd name="connsiteX9" fmla="*/ 1861016 w 2830709"/>
              <a:gd name="connsiteY9" fmla="*/ 3328014 h 3360929"/>
              <a:gd name="connsiteX0" fmla="*/ 1861016 w 2830709"/>
              <a:gd name="connsiteY0" fmla="*/ 3328014 h 3360929"/>
              <a:gd name="connsiteX1" fmla="*/ 832092 w 2830709"/>
              <a:gd name="connsiteY1" fmla="*/ 3219563 h 3360929"/>
              <a:gd name="connsiteX2" fmla="*/ 336057 w 2830709"/>
              <a:gd name="connsiteY2" fmla="*/ 2229184 h 3360929"/>
              <a:gd name="connsiteX3" fmla="*/ 0 w 2830709"/>
              <a:gd name="connsiteY3" fmla="*/ 481954 h 3360929"/>
              <a:gd name="connsiteX4" fmla="*/ 1620462 w 2830709"/>
              <a:gd name="connsiteY4" fmla="*/ 2209024 h 3360929"/>
              <a:gd name="connsiteX5" fmla="*/ 2467865 w 2830709"/>
              <a:gd name="connsiteY5" fmla="*/ 0 h 3360929"/>
              <a:gd name="connsiteX6" fmla="*/ 2803530 w 2830709"/>
              <a:gd name="connsiteY6" fmla="*/ 1718331 h 3360929"/>
              <a:gd name="connsiteX7" fmla="*/ 2828769 w 2830709"/>
              <a:gd name="connsiteY7" fmla="*/ 2091483 h 3360929"/>
              <a:gd name="connsiteX8" fmla="*/ 2522497 w 2830709"/>
              <a:gd name="connsiteY8" fmla="*/ 2964989 h 3360929"/>
              <a:gd name="connsiteX9" fmla="*/ 1861016 w 2830709"/>
              <a:gd name="connsiteY9" fmla="*/ 3328014 h 3360929"/>
              <a:gd name="connsiteX0" fmla="*/ 1861016 w 2830709"/>
              <a:gd name="connsiteY0" fmla="*/ 3328014 h 3360929"/>
              <a:gd name="connsiteX1" fmla="*/ 832092 w 2830709"/>
              <a:gd name="connsiteY1" fmla="*/ 3219563 h 3360929"/>
              <a:gd name="connsiteX2" fmla="*/ 336057 w 2830709"/>
              <a:gd name="connsiteY2" fmla="*/ 2229184 h 3360929"/>
              <a:gd name="connsiteX3" fmla="*/ 0 w 2830709"/>
              <a:gd name="connsiteY3" fmla="*/ 481954 h 3360929"/>
              <a:gd name="connsiteX4" fmla="*/ 1620462 w 2830709"/>
              <a:gd name="connsiteY4" fmla="*/ 2209024 h 3360929"/>
              <a:gd name="connsiteX5" fmla="*/ 2467865 w 2830709"/>
              <a:gd name="connsiteY5" fmla="*/ 0 h 3360929"/>
              <a:gd name="connsiteX6" fmla="*/ 2749262 w 2830709"/>
              <a:gd name="connsiteY6" fmla="*/ 1436277 h 3360929"/>
              <a:gd name="connsiteX7" fmla="*/ 2828769 w 2830709"/>
              <a:gd name="connsiteY7" fmla="*/ 2091483 h 3360929"/>
              <a:gd name="connsiteX8" fmla="*/ 2522497 w 2830709"/>
              <a:gd name="connsiteY8" fmla="*/ 2964989 h 3360929"/>
              <a:gd name="connsiteX9" fmla="*/ 1861016 w 2830709"/>
              <a:gd name="connsiteY9" fmla="*/ 3328014 h 3360929"/>
              <a:gd name="connsiteX0" fmla="*/ 1861016 w 2830709"/>
              <a:gd name="connsiteY0" fmla="*/ 3328014 h 3360929"/>
              <a:gd name="connsiteX1" fmla="*/ 832092 w 2830709"/>
              <a:gd name="connsiteY1" fmla="*/ 3219563 h 3360929"/>
              <a:gd name="connsiteX2" fmla="*/ 336057 w 2830709"/>
              <a:gd name="connsiteY2" fmla="*/ 2229184 h 3360929"/>
              <a:gd name="connsiteX3" fmla="*/ 0 w 2830709"/>
              <a:gd name="connsiteY3" fmla="*/ 481954 h 3360929"/>
              <a:gd name="connsiteX4" fmla="*/ 1620462 w 2830709"/>
              <a:gd name="connsiteY4" fmla="*/ 2209024 h 3360929"/>
              <a:gd name="connsiteX5" fmla="*/ 2467865 w 2830709"/>
              <a:gd name="connsiteY5" fmla="*/ 0 h 3360929"/>
              <a:gd name="connsiteX6" fmla="*/ 2744478 w 2830709"/>
              <a:gd name="connsiteY6" fmla="*/ 1377332 h 3360929"/>
              <a:gd name="connsiteX7" fmla="*/ 2828769 w 2830709"/>
              <a:gd name="connsiteY7" fmla="*/ 2091483 h 3360929"/>
              <a:gd name="connsiteX8" fmla="*/ 2522497 w 2830709"/>
              <a:gd name="connsiteY8" fmla="*/ 2964989 h 3360929"/>
              <a:gd name="connsiteX9" fmla="*/ 1861016 w 2830709"/>
              <a:gd name="connsiteY9" fmla="*/ 3328014 h 3360929"/>
              <a:gd name="connsiteX0" fmla="*/ 1861016 w 2828818"/>
              <a:gd name="connsiteY0" fmla="*/ 3328014 h 3360929"/>
              <a:gd name="connsiteX1" fmla="*/ 832092 w 2828818"/>
              <a:gd name="connsiteY1" fmla="*/ 3219563 h 3360929"/>
              <a:gd name="connsiteX2" fmla="*/ 336057 w 2828818"/>
              <a:gd name="connsiteY2" fmla="*/ 2229184 h 3360929"/>
              <a:gd name="connsiteX3" fmla="*/ 0 w 2828818"/>
              <a:gd name="connsiteY3" fmla="*/ 481954 h 3360929"/>
              <a:gd name="connsiteX4" fmla="*/ 1620462 w 2828818"/>
              <a:gd name="connsiteY4" fmla="*/ 2209024 h 3360929"/>
              <a:gd name="connsiteX5" fmla="*/ 2467865 w 2828818"/>
              <a:gd name="connsiteY5" fmla="*/ 0 h 3360929"/>
              <a:gd name="connsiteX6" fmla="*/ 2744478 w 2828818"/>
              <a:gd name="connsiteY6" fmla="*/ 1377332 h 3360929"/>
              <a:gd name="connsiteX7" fmla="*/ 2828769 w 2828818"/>
              <a:gd name="connsiteY7" fmla="*/ 2091483 h 3360929"/>
              <a:gd name="connsiteX8" fmla="*/ 2522497 w 2828818"/>
              <a:gd name="connsiteY8" fmla="*/ 2964989 h 3360929"/>
              <a:gd name="connsiteX9" fmla="*/ 1861016 w 2828818"/>
              <a:gd name="connsiteY9" fmla="*/ 3328014 h 3360929"/>
              <a:gd name="connsiteX0" fmla="*/ 1861016 w 2828818"/>
              <a:gd name="connsiteY0" fmla="*/ 3328014 h 3360929"/>
              <a:gd name="connsiteX1" fmla="*/ 832092 w 2828818"/>
              <a:gd name="connsiteY1" fmla="*/ 3219563 h 3360929"/>
              <a:gd name="connsiteX2" fmla="*/ 336057 w 2828818"/>
              <a:gd name="connsiteY2" fmla="*/ 2229184 h 3360929"/>
              <a:gd name="connsiteX3" fmla="*/ 0 w 2828818"/>
              <a:gd name="connsiteY3" fmla="*/ 481954 h 3360929"/>
              <a:gd name="connsiteX4" fmla="*/ 1589645 w 2828818"/>
              <a:gd name="connsiteY4" fmla="*/ 2018827 h 3360929"/>
              <a:gd name="connsiteX5" fmla="*/ 2467865 w 2828818"/>
              <a:gd name="connsiteY5" fmla="*/ 0 h 3360929"/>
              <a:gd name="connsiteX6" fmla="*/ 2744478 w 2828818"/>
              <a:gd name="connsiteY6" fmla="*/ 1377332 h 3360929"/>
              <a:gd name="connsiteX7" fmla="*/ 2828769 w 2828818"/>
              <a:gd name="connsiteY7" fmla="*/ 2091483 h 3360929"/>
              <a:gd name="connsiteX8" fmla="*/ 2522497 w 2828818"/>
              <a:gd name="connsiteY8" fmla="*/ 2964989 h 3360929"/>
              <a:gd name="connsiteX9" fmla="*/ 1861016 w 2828818"/>
              <a:gd name="connsiteY9" fmla="*/ 3328014 h 3360929"/>
              <a:gd name="connsiteX0" fmla="*/ 1721722 w 2689524"/>
              <a:gd name="connsiteY0" fmla="*/ 3328014 h 3360929"/>
              <a:gd name="connsiteX1" fmla="*/ 692798 w 2689524"/>
              <a:gd name="connsiteY1" fmla="*/ 3219563 h 3360929"/>
              <a:gd name="connsiteX2" fmla="*/ 196763 w 2689524"/>
              <a:gd name="connsiteY2" fmla="*/ 2229184 h 3360929"/>
              <a:gd name="connsiteX3" fmla="*/ 0 w 2689524"/>
              <a:gd name="connsiteY3" fmla="*/ 731729 h 3360929"/>
              <a:gd name="connsiteX4" fmla="*/ 1450351 w 2689524"/>
              <a:gd name="connsiteY4" fmla="*/ 2018827 h 3360929"/>
              <a:gd name="connsiteX5" fmla="*/ 2328571 w 2689524"/>
              <a:gd name="connsiteY5" fmla="*/ 0 h 3360929"/>
              <a:gd name="connsiteX6" fmla="*/ 2605184 w 2689524"/>
              <a:gd name="connsiteY6" fmla="*/ 1377332 h 3360929"/>
              <a:gd name="connsiteX7" fmla="*/ 2689475 w 2689524"/>
              <a:gd name="connsiteY7" fmla="*/ 2091483 h 3360929"/>
              <a:gd name="connsiteX8" fmla="*/ 2383203 w 2689524"/>
              <a:gd name="connsiteY8" fmla="*/ 2964989 h 3360929"/>
              <a:gd name="connsiteX9" fmla="*/ 1721722 w 2689524"/>
              <a:gd name="connsiteY9" fmla="*/ 3328014 h 3360929"/>
              <a:gd name="connsiteX0" fmla="*/ 1721722 w 2689524"/>
              <a:gd name="connsiteY0" fmla="*/ 3048970 h 3081885"/>
              <a:gd name="connsiteX1" fmla="*/ 692798 w 2689524"/>
              <a:gd name="connsiteY1" fmla="*/ 2940519 h 3081885"/>
              <a:gd name="connsiteX2" fmla="*/ 196763 w 2689524"/>
              <a:gd name="connsiteY2" fmla="*/ 1950140 h 3081885"/>
              <a:gd name="connsiteX3" fmla="*/ 0 w 2689524"/>
              <a:gd name="connsiteY3" fmla="*/ 452685 h 3081885"/>
              <a:gd name="connsiteX4" fmla="*/ 1450351 w 2689524"/>
              <a:gd name="connsiteY4" fmla="*/ 1739783 h 3081885"/>
              <a:gd name="connsiteX5" fmla="*/ 2300667 w 2689524"/>
              <a:gd name="connsiteY5" fmla="*/ 0 h 3081885"/>
              <a:gd name="connsiteX6" fmla="*/ 2605184 w 2689524"/>
              <a:gd name="connsiteY6" fmla="*/ 1098288 h 3081885"/>
              <a:gd name="connsiteX7" fmla="*/ 2689475 w 2689524"/>
              <a:gd name="connsiteY7" fmla="*/ 1812439 h 3081885"/>
              <a:gd name="connsiteX8" fmla="*/ 2383203 w 2689524"/>
              <a:gd name="connsiteY8" fmla="*/ 2685945 h 3081885"/>
              <a:gd name="connsiteX9" fmla="*/ 1721722 w 2689524"/>
              <a:gd name="connsiteY9" fmla="*/ 3048970 h 3081885"/>
              <a:gd name="connsiteX0" fmla="*/ 1721722 w 2689524"/>
              <a:gd name="connsiteY0" fmla="*/ 3048970 h 3081885"/>
              <a:gd name="connsiteX1" fmla="*/ 692798 w 2689524"/>
              <a:gd name="connsiteY1" fmla="*/ 2940519 h 3081885"/>
              <a:gd name="connsiteX2" fmla="*/ 196763 w 2689524"/>
              <a:gd name="connsiteY2" fmla="*/ 1950140 h 3081885"/>
              <a:gd name="connsiteX3" fmla="*/ 0 w 2689524"/>
              <a:gd name="connsiteY3" fmla="*/ 452685 h 3081885"/>
              <a:gd name="connsiteX4" fmla="*/ 1450351 w 2689524"/>
              <a:gd name="connsiteY4" fmla="*/ 1739783 h 3081885"/>
              <a:gd name="connsiteX5" fmla="*/ 2300667 w 2689524"/>
              <a:gd name="connsiteY5" fmla="*/ 0 h 3081885"/>
              <a:gd name="connsiteX6" fmla="*/ 2605184 w 2689524"/>
              <a:gd name="connsiteY6" fmla="*/ 1098288 h 3081885"/>
              <a:gd name="connsiteX7" fmla="*/ 2689475 w 2689524"/>
              <a:gd name="connsiteY7" fmla="*/ 1812439 h 3081885"/>
              <a:gd name="connsiteX8" fmla="*/ 2383203 w 2689524"/>
              <a:gd name="connsiteY8" fmla="*/ 2685945 h 3081885"/>
              <a:gd name="connsiteX9" fmla="*/ 1721722 w 2689524"/>
              <a:gd name="connsiteY9" fmla="*/ 3048970 h 3081885"/>
              <a:gd name="connsiteX0" fmla="*/ 1721722 w 2689524"/>
              <a:gd name="connsiteY0" fmla="*/ 3048970 h 3081885"/>
              <a:gd name="connsiteX1" fmla="*/ 692798 w 2689524"/>
              <a:gd name="connsiteY1" fmla="*/ 2940519 h 3081885"/>
              <a:gd name="connsiteX2" fmla="*/ 196763 w 2689524"/>
              <a:gd name="connsiteY2" fmla="*/ 1950140 h 3081885"/>
              <a:gd name="connsiteX3" fmla="*/ 0 w 2689524"/>
              <a:gd name="connsiteY3" fmla="*/ 452685 h 3081885"/>
              <a:gd name="connsiteX4" fmla="*/ 1450351 w 2689524"/>
              <a:gd name="connsiteY4" fmla="*/ 1739783 h 3081885"/>
              <a:gd name="connsiteX5" fmla="*/ 2300667 w 2689524"/>
              <a:gd name="connsiteY5" fmla="*/ 0 h 3081885"/>
              <a:gd name="connsiteX6" fmla="*/ 2605184 w 2689524"/>
              <a:gd name="connsiteY6" fmla="*/ 1098288 h 3081885"/>
              <a:gd name="connsiteX7" fmla="*/ 2689475 w 2689524"/>
              <a:gd name="connsiteY7" fmla="*/ 1812439 h 3081885"/>
              <a:gd name="connsiteX8" fmla="*/ 2383203 w 2689524"/>
              <a:gd name="connsiteY8" fmla="*/ 2685945 h 3081885"/>
              <a:gd name="connsiteX9" fmla="*/ 1721722 w 2689524"/>
              <a:gd name="connsiteY9" fmla="*/ 3048970 h 3081885"/>
              <a:gd name="connsiteX0" fmla="*/ 1721722 w 2689524"/>
              <a:gd name="connsiteY0" fmla="*/ 3048970 h 3081885"/>
              <a:gd name="connsiteX1" fmla="*/ 692798 w 2689524"/>
              <a:gd name="connsiteY1" fmla="*/ 2940519 h 3081885"/>
              <a:gd name="connsiteX2" fmla="*/ 196763 w 2689524"/>
              <a:gd name="connsiteY2" fmla="*/ 1950140 h 3081885"/>
              <a:gd name="connsiteX3" fmla="*/ 0 w 2689524"/>
              <a:gd name="connsiteY3" fmla="*/ 452685 h 3081885"/>
              <a:gd name="connsiteX4" fmla="*/ 1450351 w 2689524"/>
              <a:gd name="connsiteY4" fmla="*/ 1739783 h 3081885"/>
              <a:gd name="connsiteX5" fmla="*/ 2300667 w 2689524"/>
              <a:gd name="connsiteY5" fmla="*/ 0 h 3081885"/>
              <a:gd name="connsiteX6" fmla="*/ 2605184 w 2689524"/>
              <a:gd name="connsiteY6" fmla="*/ 1098288 h 3081885"/>
              <a:gd name="connsiteX7" fmla="*/ 2689475 w 2689524"/>
              <a:gd name="connsiteY7" fmla="*/ 1812439 h 3081885"/>
              <a:gd name="connsiteX8" fmla="*/ 2383203 w 2689524"/>
              <a:gd name="connsiteY8" fmla="*/ 2685945 h 3081885"/>
              <a:gd name="connsiteX9" fmla="*/ 1721722 w 2689524"/>
              <a:gd name="connsiteY9" fmla="*/ 3048970 h 3081885"/>
              <a:gd name="connsiteX0" fmla="*/ 1721722 w 2689524"/>
              <a:gd name="connsiteY0" fmla="*/ 3048970 h 3081885"/>
              <a:gd name="connsiteX1" fmla="*/ 692798 w 2689524"/>
              <a:gd name="connsiteY1" fmla="*/ 2940519 h 3081885"/>
              <a:gd name="connsiteX2" fmla="*/ 196763 w 2689524"/>
              <a:gd name="connsiteY2" fmla="*/ 1950140 h 3081885"/>
              <a:gd name="connsiteX3" fmla="*/ 0 w 2689524"/>
              <a:gd name="connsiteY3" fmla="*/ 452685 h 3081885"/>
              <a:gd name="connsiteX4" fmla="*/ 1434392 w 2689524"/>
              <a:gd name="connsiteY4" fmla="*/ 1601965 h 3081885"/>
              <a:gd name="connsiteX5" fmla="*/ 2300667 w 2689524"/>
              <a:gd name="connsiteY5" fmla="*/ 0 h 3081885"/>
              <a:gd name="connsiteX6" fmla="*/ 2605184 w 2689524"/>
              <a:gd name="connsiteY6" fmla="*/ 1098288 h 3081885"/>
              <a:gd name="connsiteX7" fmla="*/ 2689475 w 2689524"/>
              <a:gd name="connsiteY7" fmla="*/ 1812439 h 3081885"/>
              <a:gd name="connsiteX8" fmla="*/ 2383203 w 2689524"/>
              <a:gd name="connsiteY8" fmla="*/ 2685945 h 3081885"/>
              <a:gd name="connsiteX9" fmla="*/ 1721722 w 2689524"/>
              <a:gd name="connsiteY9" fmla="*/ 3048970 h 3081885"/>
              <a:gd name="connsiteX0" fmla="*/ 1721722 w 2689524"/>
              <a:gd name="connsiteY0" fmla="*/ 3048970 h 3081885"/>
              <a:gd name="connsiteX1" fmla="*/ 692798 w 2689524"/>
              <a:gd name="connsiteY1" fmla="*/ 2940519 h 3081885"/>
              <a:gd name="connsiteX2" fmla="*/ 196763 w 2689524"/>
              <a:gd name="connsiteY2" fmla="*/ 1950140 h 3081885"/>
              <a:gd name="connsiteX3" fmla="*/ 0 w 2689524"/>
              <a:gd name="connsiteY3" fmla="*/ 452685 h 3081885"/>
              <a:gd name="connsiteX4" fmla="*/ 1434392 w 2689524"/>
              <a:gd name="connsiteY4" fmla="*/ 1601965 h 3081885"/>
              <a:gd name="connsiteX5" fmla="*/ 2300667 w 2689524"/>
              <a:gd name="connsiteY5" fmla="*/ 0 h 3081885"/>
              <a:gd name="connsiteX6" fmla="*/ 2605184 w 2689524"/>
              <a:gd name="connsiteY6" fmla="*/ 1098288 h 3081885"/>
              <a:gd name="connsiteX7" fmla="*/ 2689475 w 2689524"/>
              <a:gd name="connsiteY7" fmla="*/ 1812439 h 3081885"/>
              <a:gd name="connsiteX8" fmla="*/ 2383203 w 2689524"/>
              <a:gd name="connsiteY8" fmla="*/ 2685945 h 3081885"/>
              <a:gd name="connsiteX9" fmla="*/ 1721722 w 2689524"/>
              <a:gd name="connsiteY9" fmla="*/ 3048970 h 3081885"/>
              <a:gd name="connsiteX0" fmla="*/ 1721722 w 2689524"/>
              <a:gd name="connsiteY0" fmla="*/ 3048970 h 3081885"/>
              <a:gd name="connsiteX1" fmla="*/ 692798 w 2689524"/>
              <a:gd name="connsiteY1" fmla="*/ 2940519 h 3081885"/>
              <a:gd name="connsiteX2" fmla="*/ 196763 w 2689524"/>
              <a:gd name="connsiteY2" fmla="*/ 1950140 h 3081885"/>
              <a:gd name="connsiteX3" fmla="*/ 0 w 2689524"/>
              <a:gd name="connsiteY3" fmla="*/ 452685 h 3081885"/>
              <a:gd name="connsiteX4" fmla="*/ 1434392 w 2689524"/>
              <a:gd name="connsiteY4" fmla="*/ 1601965 h 3081885"/>
              <a:gd name="connsiteX5" fmla="*/ 2300667 w 2689524"/>
              <a:gd name="connsiteY5" fmla="*/ 0 h 3081885"/>
              <a:gd name="connsiteX6" fmla="*/ 2605184 w 2689524"/>
              <a:gd name="connsiteY6" fmla="*/ 1098288 h 3081885"/>
              <a:gd name="connsiteX7" fmla="*/ 2689475 w 2689524"/>
              <a:gd name="connsiteY7" fmla="*/ 1812439 h 3081885"/>
              <a:gd name="connsiteX8" fmla="*/ 2383203 w 2689524"/>
              <a:gd name="connsiteY8" fmla="*/ 2685945 h 3081885"/>
              <a:gd name="connsiteX9" fmla="*/ 1721722 w 2689524"/>
              <a:gd name="connsiteY9" fmla="*/ 3048970 h 3081885"/>
              <a:gd name="connsiteX0" fmla="*/ 1721722 w 2689524"/>
              <a:gd name="connsiteY0" fmla="*/ 3048970 h 3081885"/>
              <a:gd name="connsiteX1" fmla="*/ 692798 w 2689524"/>
              <a:gd name="connsiteY1" fmla="*/ 2940519 h 3081885"/>
              <a:gd name="connsiteX2" fmla="*/ 196763 w 2689524"/>
              <a:gd name="connsiteY2" fmla="*/ 1950140 h 3081885"/>
              <a:gd name="connsiteX3" fmla="*/ 0 w 2689524"/>
              <a:gd name="connsiteY3" fmla="*/ 452685 h 3081885"/>
              <a:gd name="connsiteX4" fmla="*/ 1434392 w 2689524"/>
              <a:gd name="connsiteY4" fmla="*/ 1601965 h 3081885"/>
              <a:gd name="connsiteX5" fmla="*/ 2300667 w 2689524"/>
              <a:gd name="connsiteY5" fmla="*/ 0 h 3081885"/>
              <a:gd name="connsiteX6" fmla="*/ 2605184 w 2689524"/>
              <a:gd name="connsiteY6" fmla="*/ 1098288 h 3081885"/>
              <a:gd name="connsiteX7" fmla="*/ 2689475 w 2689524"/>
              <a:gd name="connsiteY7" fmla="*/ 1812439 h 3081885"/>
              <a:gd name="connsiteX8" fmla="*/ 2383203 w 2689524"/>
              <a:gd name="connsiteY8" fmla="*/ 2685945 h 3081885"/>
              <a:gd name="connsiteX9" fmla="*/ 1721722 w 2689524"/>
              <a:gd name="connsiteY9" fmla="*/ 3048970 h 3081885"/>
              <a:gd name="connsiteX0" fmla="*/ 1721722 w 2689524"/>
              <a:gd name="connsiteY0" fmla="*/ 3048970 h 3105307"/>
              <a:gd name="connsiteX1" fmla="*/ 633527 w 2689524"/>
              <a:gd name="connsiteY1" fmla="*/ 2986647 h 3105307"/>
              <a:gd name="connsiteX2" fmla="*/ 196763 w 2689524"/>
              <a:gd name="connsiteY2" fmla="*/ 1950140 h 3105307"/>
              <a:gd name="connsiteX3" fmla="*/ 0 w 2689524"/>
              <a:gd name="connsiteY3" fmla="*/ 452685 h 3105307"/>
              <a:gd name="connsiteX4" fmla="*/ 1434392 w 2689524"/>
              <a:gd name="connsiteY4" fmla="*/ 1601965 h 3105307"/>
              <a:gd name="connsiteX5" fmla="*/ 2300667 w 2689524"/>
              <a:gd name="connsiteY5" fmla="*/ 0 h 3105307"/>
              <a:gd name="connsiteX6" fmla="*/ 2605184 w 2689524"/>
              <a:gd name="connsiteY6" fmla="*/ 1098288 h 3105307"/>
              <a:gd name="connsiteX7" fmla="*/ 2689475 w 2689524"/>
              <a:gd name="connsiteY7" fmla="*/ 1812439 h 3105307"/>
              <a:gd name="connsiteX8" fmla="*/ 2383203 w 2689524"/>
              <a:gd name="connsiteY8" fmla="*/ 2685945 h 3105307"/>
              <a:gd name="connsiteX9" fmla="*/ 1721722 w 2689524"/>
              <a:gd name="connsiteY9" fmla="*/ 3048970 h 3105307"/>
              <a:gd name="connsiteX0" fmla="*/ 1721722 w 2753276"/>
              <a:gd name="connsiteY0" fmla="*/ 3048970 h 3105307"/>
              <a:gd name="connsiteX1" fmla="*/ 633527 w 2753276"/>
              <a:gd name="connsiteY1" fmla="*/ 2986647 h 3105307"/>
              <a:gd name="connsiteX2" fmla="*/ 196763 w 2753276"/>
              <a:gd name="connsiteY2" fmla="*/ 1950140 h 3105307"/>
              <a:gd name="connsiteX3" fmla="*/ 0 w 2753276"/>
              <a:gd name="connsiteY3" fmla="*/ 452685 h 3105307"/>
              <a:gd name="connsiteX4" fmla="*/ 1434392 w 2753276"/>
              <a:gd name="connsiteY4" fmla="*/ 1601965 h 3105307"/>
              <a:gd name="connsiteX5" fmla="*/ 2300667 w 2753276"/>
              <a:gd name="connsiteY5" fmla="*/ 0 h 3105307"/>
              <a:gd name="connsiteX6" fmla="*/ 2605184 w 2753276"/>
              <a:gd name="connsiteY6" fmla="*/ 1098288 h 3105307"/>
              <a:gd name="connsiteX7" fmla="*/ 2753251 w 2753276"/>
              <a:gd name="connsiteY7" fmla="*/ 1836106 h 3105307"/>
              <a:gd name="connsiteX8" fmla="*/ 2383203 w 2753276"/>
              <a:gd name="connsiteY8" fmla="*/ 2685945 h 3105307"/>
              <a:gd name="connsiteX9" fmla="*/ 1721722 w 2753276"/>
              <a:gd name="connsiteY9" fmla="*/ 3048970 h 3105307"/>
              <a:gd name="connsiteX0" fmla="*/ 1721722 w 2753276"/>
              <a:gd name="connsiteY0" fmla="*/ 3048970 h 3105307"/>
              <a:gd name="connsiteX1" fmla="*/ 633527 w 2753276"/>
              <a:gd name="connsiteY1" fmla="*/ 2986647 h 3105307"/>
              <a:gd name="connsiteX2" fmla="*/ 196763 w 2753276"/>
              <a:gd name="connsiteY2" fmla="*/ 1950140 h 3105307"/>
              <a:gd name="connsiteX3" fmla="*/ 0 w 2753276"/>
              <a:gd name="connsiteY3" fmla="*/ 452685 h 3105307"/>
              <a:gd name="connsiteX4" fmla="*/ 1434392 w 2753276"/>
              <a:gd name="connsiteY4" fmla="*/ 1601965 h 3105307"/>
              <a:gd name="connsiteX5" fmla="*/ 2300667 w 2753276"/>
              <a:gd name="connsiteY5" fmla="*/ 0 h 3105307"/>
              <a:gd name="connsiteX6" fmla="*/ 2681366 w 2753276"/>
              <a:gd name="connsiteY6" fmla="*/ 1170525 h 3105307"/>
              <a:gd name="connsiteX7" fmla="*/ 2753251 w 2753276"/>
              <a:gd name="connsiteY7" fmla="*/ 1836106 h 3105307"/>
              <a:gd name="connsiteX8" fmla="*/ 2383203 w 2753276"/>
              <a:gd name="connsiteY8" fmla="*/ 2685945 h 3105307"/>
              <a:gd name="connsiteX9" fmla="*/ 1721722 w 2753276"/>
              <a:gd name="connsiteY9" fmla="*/ 3048970 h 3105307"/>
              <a:gd name="connsiteX0" fmla="*/ 1721722 w 2753276"/>
              <a:gd name="connsiteY0" fmla="*/ 3048970 h 3105307"/>
              <a:gd name="connsiteX1" fmla="*/ 633527 w 2753276"/>
              <a:gd name="connsiteY1" fmla="*/ 2986647 h 3105307"/>
              <a:gd name="connsiteX2" fmla="*/ 196763 w 2753276"/>
              <a:gd name="connsiteY2" fmla="*/ 1950140 h 3105307"/>
              <a:gd name="connsiteX3" fmla="*/ 0 w 2753276"/>
              <a:gd name="connsiteY3" fmla="*/ 452685 h 3105307"/>
              <a:gd name="connsiteX4" fmla="*/ 1434392 w 2753276"/>
              <a:gd name="connsiteY4" fmla="*/ 1601965 h 3105307"/>
              <a:gd name="connsiteX5" fmla="*/ 2300667 w 2753276"/>
              <a:gd name="connsiteY5" fmla="*/ 0 h 3105307"/>
              <a:gd name="connsiteX6" fmla="*/ 2681366 w 2753276"/>
              <a:gd name="connsiteY6" fmla="*/ 1170525 h 3105307"/>
              <a:gd name="connsiteX7" fmla="*/ 2753251 w 2753276"/>
              <a:gd name="connsiteY7" fmla="*/ 1836106 h 3105307"/>
              <a:gd name="connsiteX8" fmla="*/ 2383203 w 2753276"/>
              <a:gd name="connsiteY8" fmla="*/ 2685945 h 3105307"/>
              <a:gd name="connsiteX9" fmla="*/ 1721722 w 2753276"/>
              <a:gd name="connsiteY9" fmla="*/ 3048970 h 3105307"/>
              <a:gd name="connsiteX0" fmla="*/ 1721722 w 2753288"/>
              <a:gd name="connsiteY0" fmla="*/ 3048970 h 3104766"/>
              <a:gd name="connsiteX1" fmla="*/ 633527 w 2753288"/>
              <a:gd name="connsiteY1" fmla="*/ 2986647 h 3104766"/>
              <a:gd name="connsiteX2" fmla="*/ 196763 w 2753288"/>
              <a:gd name="connsiteY2" fmla="*/ 1950140 h 3104766"/>
              <a:gd name="connsiteX3" fmla="*/ 0 w 2753288"/>
              <a:gd name="connsiteY3" fmla="*/ 452685 h 3104766"/>
              <a:gd name="connsiteX4" fmla="*/ 1434392 w 2753288"/>
              <a:gd name="connsiteY4" fmla="*/ 1601965 h 3104766"/>
              <a:gd name="connsiteX5" fmla="*/ 2300667 w 2753288"/>
              <a:gd name="connsiteY5" fmla="*/ 0 h 3104766"/>
              <a:gd name="connsiteX6" fmla="*/ 2681366 w 2753288"/>
              <a:gd name="connsiteY6" fmla="*/ 1170525 h 3104766"/>
              <a:gd name="connsiteX7" fmla="*/ 2753251 w 2753288"/>
              <a:gd name="connsiteY7" fmla="*/ 1836106 h 3104766"/>
              <a:gd name="connsiteX8" fmla="*/ 2423950 w 2753288"/>
              <a:gd name="connsiteY8" fmla="*/ 2694786 h 3104766"/>
              <a:gd name="connsiteX9" fmla="*/ 1721722 w 2753288"/>
              <a:gd name="connsiteY9" fmla="*/ 3048970 h 3104766"/>
              <a:gd name="connsiteX0" fmla="*/ 1721722 w 2753288"/>
              <a:gd name="connsiteY0" fmla="*/ 3048970 h 3104764"/>
              <a:gd name="connsiteX1" fmla="*/ 633527 w 2753288"/>
              <a:gd name="connsiteY1" fmla="*/ 2986647 h 3104764"/>
              <a:gd name="connsiteX2" fmla="*/ 196763 w 2753288"/>
              <a:gd name="connsiteY2" fmla="*/ 1950140 h 3104764"/>
              <a:gd name="connsiteX3" fmla="*/ 0 w 2753288"/>
              <a:gd name="connsiteY3" fmla="*/ 452685 h 3104764"/>
              <a:gd name="connsiteX4" fmla="*/ 1434392 w 2753288"/>
              <a:gd name="connsiteY4" fmla="*/ 1601965 h 3104764"/>
              <a:gd name="connsiteX5" fmla="*/ 2300667 w 2753288"/>
              <a:gd name="connsiteY5" fmla="*/ 0 h 3104764"/>
              <a:gd name="connsiteX6" fmla="*/ 2681366 w 2753288"/>
              <a:gd name="connsiteY6" fmla="*/ 1170525 h 3104764"/>
              <a:gd name="connsiteX7" fmla="*/ 2753251 w 2753288"/>
              <a:gd name="connsiteY7" fmla="*/ 1836106 h 3104764"/>
              <a:gd name="connsiteX8" fmla="*/ 2423950 w 2753288"/>
              <a:gd name="connsiteY8" fmla="*/ 2694786 h 3104764"/>
              <a:gd name="connsiteX9" fmla="*/ 1721722 w 2753288"/>
              <a:gd name="connsiteY9" fmla="*/ 3048970 h 3104764"/>
              <a:gd name="connsiteX0" fmla="*/ 1832144 w 2863710"/>
              <a:gd name="connsiteY0" fmla="*/ 3048970 h 3104766"/>
              <a:gd name="connsiteX1" fmla="*/ 743949 w 2863710"/>
              <a:gd name="connsiteY1" fmla="*/ 2986647 h 3104766"/>
              <a:gd name="connsiteX2" fmla="*/ 307185 w 2863710"/>
              <a:gd name="connsiteY2" fmla="*/ 1950140 h 3104766"/>
              <a:gd name="connsiteX3" fmla="*/ 121564 w 2863710"/>
              <a:gd name="connsiteY3" fmla="*/ 662147 h 3104766"/>
              <a:gd name="connsiteX4" fmla="*/ 110422 w 2863710"/>
              <a:gd name="connsiteY4" fmla="*/ 452685 h 3104766"/>
              <a:gd name="connsiteX5" fmla="*/ 1544814 w 2863710"/>
              <a:gd name="connsiteY5" fmla="*/ 1601965 h 3104766"/>
              <a:gd name="connsiteX6" fmla="*/ 2411089 w 2863710"/>
              <a:gd name="connsiteY6" fmla="*/ 0 h 3104766"/>
              <a:gd name="connsiteX7" fmla="*/ 2791788 w 2863710"/>
              <a:gd name="connsiteY7" fmla="*/ 1170525 h 3104766"/>
              <a:gd name="connsiteX8" fmla="*/ 2863673 w 2863710"/>
              <a:gd name="connsiteY8" fmla="*/ 1836106 h 3104766"/>
              <a:gd name="connsiteX9" fmla="*/ 2534372 w 2863710"/>
              <a:gd name="connsiteY9" fmla="*/ 2694786 h 3104766"/>
              <a:gd name="connsiteX10" fmla="*/ 1832144 w 2863710"/>
              <a:gd name="connsiteY10" fmla="*/ 3048970 h 3104766"/>
              <a:gd name="connsiteX0" fmla="*/ 1723370 w 2754936"/>
              <a:gd name="connsiteY0" fmla="*/ 3048970 h 3104764"/>
              <a:gd name="connsiteX1" fmla="*/ 635175 w 2754936"/>
              <a:gd name="connsiteY1" fmla="*/ 2986647 h 3104764"/>
              <a:gd name="connsiteX2" fmla="*/ 198411 w 2754936"/>
              <a:gd name="connsiteY2" fmla="*/ 1950140 h 3104764"/>
              <a:gd name="connsiteX3" fmla="*/ 12790 w 2754936"/>
              <a:gd name="connsiteY3" fmla="*/ 662147 h 3104764"/>
              <a:gd name="connsiteX4" fmla="*/ 234272 w 2754936"/>
              <a:gd name="connsiteY4" fmla="*/ 575239 h 3104764"/>
              <a:gd name="connsiteX5" fmla="*/ 1436040 w 2754936"/>
              <a:gd name="connsiteY5" fmla="*/ 1601965 h 3104764"/>
              <a:gd name="connsiteX6" fmla="*/ 2302315 w 2754936"/>
              <a:gd name="connsiteY6" fmla="*/ 0 h 3104764"/>
              <a:gd name="connsiteX7" fmla="*/ 2683014 w 2754936"/>
              <a:gd name="connsiteY7" fmla="*/ 1170525 h 3104764"/>
              <a:gd name="connsiteX8" fmla="*/ 2754899 w 2754936"/>
              <a:gd name="connsiteY8" fmla="*/ 1836106 h 3104764"/>
              <a:gd name="connsiteX9" fmla="*/ 2425598 w 2754936"/>
              <a:gd name="connsiteY9" fmla="*/ 2694786 h 3104764"/>
              <a:gd name="connsiteX10" fmla="*/ 1723370 w 2754936"/>
              <a:gd name="connsiteY10" fmla="*/ 3048970 h 3104764"/>
              <a:gd name="connsiteX0" fmla="*/ 1723813 w 2755379"/>
              <a:gd name="connsiteY0" fmla="*/ 3048970 h 3104766"/>
              <a:gd name="connsiteX1" fmla="*/ 635618 w 2755379"/>
              <a:gd name="connsiteY1" fmla="*/ 2986647 h 3104766"/>
              <a:gd name="connsiteX2" fmla="*/ 198854 w 2755379"/>
              <a:gd name="connsiteY2" fmla="*/ 1950140 h 3104766"/>
              <a:gd name="connsiteX3" fmla="*/ 13233 w 2755379"/>
              <a:gd name="connsiteY3" fmla="*/ 662147 h 3104766"/>
              <a:gd name="connsiteX4" fmla="*/ 234715 w 2755379"/>
              <a:gd name="connsiteY4" fmla="*/ 575239 h 3104766"/>
              <a:gd name="connsiteX5" fmla="*/ 1436483 w 2755379"/>
              <a:gd name="connsiteY5" fmla="*/ 1601965 h 3104766"/>
              <a:gd name="connsiteX6" fmla="*/ 2302758 w 2755379"/>
              <a:gd name="connsiteY6" fmla="*/ 0 h 3104766"/>
              <a:gd name="connsiteX7" fmla="*/ 2683457 w 2755379"/>
              <a:gd name="connsiteY7" fmla="*/ 1170525 h 3104766"/>
              <a:gd name="connsiteX8" fmla="*/ 2755342 w 2755379"/>
              <a:gd name="connsiteY8" fmla="*/ 1836106 h 3104766"/>
              <a:gd name="connsiteX9" fmla="*/ 2426041 w 2755379"/>
              <a:gd name="connsiteY9" fmla="*/ 2694786 h 3104766"/>
              <a:gd name="connsiteX10" fmla="*/ 1723813 w 2755379"/>
              <a:gd name="connsiteY10" fmla="*/ 3048970 h 3104766"/>
              <a:gd name="connsiteX0" fmla="*/ 1723813 w 2755379"/>
              <a:gd name="connsiteY0" fmla="*/ 3048970 h 3104764"/>
              <a:gd name="connsiteX1" fmla="*/ 635618 w 2755379"/>
              <a:gd name="connsiteY1" fmla="*/ 2986647 h 3104764"/>
              <a:gd name="connsiteX2" fmla="*/ 198854 w 2755379"/>
              <a:gd name="connsiteY2" fmla="*/ 1950140 h 3104764"/>
              <a:gd name="connsiteX3" fmla="*/ 13233 w 2755379"/>
              <a:gd name="connsiteY3" fmla="*/ 662147 h 3104764"/>
              <a:gd name="connsiteX4" fmla="*/ 234715 w 2755379"/>
              <a:gd name="connsiteY4" fmla="*/ 575239 h 3104764"/>
              <a:gd name="connsiteX5" fmla="*/ 1436483 w 2755379"/>
              <a:gd name="connsiteY5" fmla="*/ 1601965 h 3104764"/>
              <a:gd name="connsiteX6" fmla="*/ 2302758 w 2755379"/>
              <a:gd name="connsiteY6" fmla="*/ 0 h 3104764"/>
              <a:gd name="connsiteX7" fmla="*/ 2683457 w 2755379"/>
              <a:gd name="connsiteY7" fmla="*/ 1170525 h 3104764"/>
              <a:gd name="connsiteX8" fmla="*/ 2755342 w 2755379"/>
              <a:gd name="connsiteY8" fmla="*/ 1836106 h 3104764"/>
              <a:gd name="connsiteX9" fmla="*/ 2426041 w 2755379"/>
              <a:gd name="connsiteY9" fmla="*/ 2694786 h 3104764"/>
              <a:gd name="connsiteX10" fmla="*/ 1723813 w 2755379"/>
              <a:gd name="connsiteY10" fmla="*/ 3048970 h 3104764"/>
              <a:gd name="connsiteX0" fmla="*/ 1733901 w 2765467"/>
              <a:gd name="connsiteY0" fmla="*/ 3048970 h 3104766"/>
              <a:gd name="connsiteX1" fmla="*/ 645706 w 2765467"/>
              <a:gd name="connsiteY1" fmla="*/ 2986647 h 3104766"/>
              <a:gd name="connsiteX2" fmla="*/ 208942 w 2765467"/>
              <a:gd name="connsiteY2" fmla="*/ 1950140 h 3104766"/>
              <a:gd name="connsiteX3" fmla="*/ 23321 w 2765467"/>
              <a:gd name="connsiteY3" fmla="*/ 662147 h 3104766"/>
              <a:gd name="connsiteX4" fmla="*/ 197107 w 2765467"/>
              <a:gd name="connsiteY4" fmla="*/ 568171 h 3104766"/>
              <a:gd name="connsiteX5" fmla="*/ 1446571 w 2765467"/>
              <a:gd name="connsiteY5" fmla="*/ 1601965 h 3104766"/>
              <a:gd name="connsiteX6" fmla="*/ 2312846 w 2765467"/>
              <a:gd name="connsiteY6" fmla="*/ 0 h 3104766"/>
              <a:gd name="connsiteX7" fmla="*/ 2693545 w 2765467"/>
              <a:gd name="connsiteY7" fmla="*/ 1170525 h 3104766"/>
              <a:gd name="connsiteX8" fmla="*/ 2765430 w 2765467"/>
              <a:gd name="connsiteY8" fmla="*/ 1836106 h 3104766"/>
              <a:gd name="connsiteX9" fmla="*/ 2436129 w 2765467"/>
              <a:gd name="connsiteY9" fmla="*/ 2694786 h 3104766"/>
              <a:gd name="connsiteX10" fmla="*/ 1733901 w 2765467"/>
              <a:gd name="connsiteY10" fmla="*/ 3048970 h 3104766"/>
              <a:gd name="connsiteX0" fmla="*/ 1724485 w 2756051"/>
              <a:gd name="connsiteY0" fmla="*/ 3048970 h 3104764"/>
              <a:gd name="connsiteX1" fmla="*/ 636290 w 2756051"/>
              <a:gd name="connsiteY1" fmla="*/ 2986647 h 3104764"/>
              <a:gd name="connsiteX2" fmla="*/ 199526 w 2756051"/>
              <a:gd name="connsiteY2" fmla="*/ 1950140 h 3104764"/>
              <a:gd name="connsiteX3" fmla="*/ 13905 w 2756051"/>
              <a:gd name="connsiteY3" fmla="*/ 662147 h 3104764"/>
              <a:gd name="connsiteX4" fmla="*/ 187691 w 2756051"/>
              <a:gd name="connsiteY4" fmla="*/ 568171 h 3104764"/>
              <a:gd name="connsiteX5" fmla="*/ 1437155 w 2756051"/>
              <a:gd name="connsiteY5" fmla="*/ 1601965 h 3104764"/>
              <a:gd name="connsiteX6" fmla="*/ 2303430 w 2756051"/>
              <a:gd name="connsiteY6" fmla="*/ 0 h 3104764"/>
              <a:gd name="connsiteX7" fmla="*/ 2684129 w 2756051"/>
              <a:gd name="connsiteY7" fmla="*/ 1170525 h 3104764"/>
              <a:gd name="connsiteX8" fmla="*/ 2756014 w 2756051"/>
              <a:gd name="connsiteY8" fmla="*/ 1836106 h 3104764"/>
              <a:gd name="connsiteX9" fmla="*/ 2426713 w 2756051"/>
              <a:gd name="connsiteY9" fmla="*/ 2694786 h 3104764"/>
              <a:gd name="connsiteX10" fmla="*/ 1724485 w 2756051"/>
              <a:gd name="connsiteY10" fmla="*/ 3048970 h 3104764"/>
              <a:gd name="connsiteX0" fmla="*/ 1724485 w 2756051"/>
              <a:gd name="connsiteY0" fmla="*/ 3048970 h 3104764"/>
              <a:gd name="connsiteX1" fmla="*/ 636290 w 2756051"/>
              <a:gd name="connsiteY1" fmla="*/ 2986647 h 3104764"/>
              <a:gd name="connsiteX2" fmla="*/ 199526 w 2756051"/>
              <a:gd name="connsiteY2" fmla="*/ 1950140 h 3104764"/>
              <a:gd name="connsiteX3" fmla="*/ 13905 w 2756051"/>
              <a:gd name="connsiteY3" fmla="*/ 662147 h 3104764"/>
              <a:gd name="connsiteX4" fmla="*/ 187691 w 2756051"/>
              <a:gd name="connsiteY4" fmla="*/ 568171 h 3104764"/>
              <a:gd name="connsiteX5" fmla="*/ 1466857 w 2756051"/>
              <a:gd name="connsiteY5" fmla="*/ 1895688 h 3104764"/>
              <a:gd name="connsiteX6" fmla="*/ 2303430 w 2756051"/>
              <a:gd name="connsiteY6" fmla="*/ 0 h 3104764"/>
              <a:gd name="connsiteX7" fmla="*/ 2684129 w 2756051"/>
              <a:gd name="connsiteY7" fmla="*/ 1170525 h 3104764"/>
              <a:gd name="connsiteX8" fmla="*/ 2756014 w 2756051"/>
              <a:gd name="connsiteY8" fmla="*/ 1836106 h 3104764"/>
              <a:gd name="connsiteX9" fmla="*/ 2426713 w 2756051"/>
              <a:gd name="connsiteY9" fmla="*/ 2694786 h 3104764"/>
              <a:gd name="connsiteX10" fmla="*/ 1724485 w 2756051"/>
              <a:gd name="connsiteY10" fmla="*/ 3048970 h 310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56051" h="3104764">
                <a:moveTo>
                  <a:pt x="1724485" y="3048970"/>
                </a:moveTo>
                <a:cubicBezTo>
                  <a:pt x="1426081" y="3097614"/>
                  <a:pt x="890450" y="3169785"/>
                  <a:pt x="636290" y="2986647"/>
                </a:cubicBezTo>
                <a:cubicBezTo>
                  <a:pt x="382130" y="2803509"/>
                  <a:pt x="304348" y="2347624"/>
                  <a:pt x="199526" y="1950140"/>
                </a:cubicBezTo>
                <a:cubicBezTo>
                  <a:pt x="94704" y="1552656"/>
                  <a:pt x="46699" y="911723"/>
                  <a:pt x="13905" y="662147"/>
                </a:cubicBezTo>
                <a:cubicBezTo>
                  <a:pt x="-18889" y="412571"/>
                  <a:pt x="-5767" y="466901"/>
                  <a:pt x="187691" y="568171"/>
                </a:cubicBezTo>
                <a:cubicBezTo>
                  <a:pt x="426385" y="718543"/>
                  <a:pt x="966028" y="1274493"/>
                  <a:pt x="1466857" y="1895688"/>
                </a:cubicBezTo>
                <a:cubicBezTo>
                  <a:pt x="1695003" y="1589952"/>
                  <a:pt x="2238101" y="85449"/>
                  <a:pt x="2303430" y="0"/>
                </a:cubicBezTo>
                <a:cubicBezTo>
                  <a:pt x="2464274" y="367081"/>
                  <a:pt x="2638530" y="907149"/>
                  <a:pt x="2684129" y="1170525"/>
                </a:cubicBezTo>
                <a:lnTo>
                  <a:pt x="2756014" y="1836106"/>
                </a:lnTo>
                <a:cubicBezTo>
                  <a:pt x="2758138" y="2311745"/>
                  <a:pt x="2669555" y="2417589"/>
                  <a:pt x="2426713" y="2694786"/>
                </a:cubicBezTo>
                <a:cubicBezTo>
                  <a:pt x="2254164" y="2847789"/>
                  <a:pt x="2022889" y="3000327"/>
                  <a:pt x="1724485" y="3048970"/>
                </a:cubicBezTo>
                <a:close/>
              </a:path>
            </a:pathLst>
          </a:cu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65EA55DA-978E-CF15-1103-467BC1F478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78977">
            <a:off x="11204777" y="5887613"/>
            <a:ext cx="351312" cy="354664"/>
          </a:xfrm>
          <a:custGeom>
            <a:avLst/>
            <a:gdLst>
              <a:gd name="connsiteX0" fmla="*/ 2531073 w 4828010"/>
              <a:gd name="connsiteY0" fmla="*/ 0 h 4873559"/>
              <a:gd name="connsiteX1" fmla="*/ 3937963 w 4828010"/>
              <a:gd name="connsiteY1" fmla="*/ 437433 h 4873559"/>
              <a:gd name="connsiteX2" fmla="*/ 4806231 w 4828010"/>
              <a:gd name="connsiteY2" fmla="*/ 1773180 h 4873559"/>
              <a:gd name="connsiteX3" fmla="*/ 4448644 w 4828010"/>
              <a:gd name="connsiteY3" fmla="*/ 3933235 h 4873559"/>
              <a:gd name="connsiteX4" fmla="*/ 3192542 w 4828010"/>
              <a:gd name="connsiteY4" fmla="*/ 4716168 h 4873559"/>
              <a:gd name="connsiteX5" fmla="*/ 937448 w 4828010"/>
              <a:gd name="connsiteY5" fmla="*/ 4547691 h 4873559"/>
              <a:gd name="connsiteX6" fmla="*/ 12348 w 4828010"/>
              <a:gd name="connsiteY6" fmla="*/ 3026750 h 4873559"/>
              <a:gd name="connsiteX7" fmla="*/ 553508 w 4828010"/>
              <a:gd name="connsiteY7" fmla="*/ 740383 h 4873559"/>
              <a:gd name="connsiteX8" fmla="*/ 2531073 w 4828010"/>
              <a:gd name="connsiteY8" fmla="*/ 0 h 4873559"/>
              <a:gd name="connsiteX0" fmla="*/ 2531073 w 4828010"/>
              <a:gd name="connsiteY0" fmla="*/ 0 h 4853896"/>
              <a:gd name="connsiteX1" fmla="*/ 3937963 w 4828010"/>
              <a:gd name="connsiteY1" fmla="*/ 437433 h 4853896"/>
              <a:gd name="connsiteX2" fmla="*/ 4806231 w 4828010"/>
              <a:gd name="connsiteY2" fmla="*/ 1773180 h 4853896"/>
              <a:gd name="connsiteX3" fmla="*/ 4448644 w 4828010"/>
              <a:gd name="connsiteY3" fmla="*/ 3933235 h 4853896"/>
              <a:gd name="connsiteX4" fmla="*/ 3192542 w 4828010"/>
              <a:gd name="connsiteY4" fmla="*/ 4716168 h 4853896"/>
              <a:gd name="connsiteX5" fmla="*/ 1075671 w 4828010"/>
              <a:gd name="connsiteY5" fmla="*/ 4473263 h 4853896"/>
              <a:gd name="connsiteX6" fmla="*/ 12348 w 4828010"/>
              <a:gd name="connsiteY6" fmla="*/ 3026750 h 4853896"/>
              <a:gd name="connsiteX7" fmla="*/ 553508 w 4828010"/>
              <a:gd name="connsiteY7" fmla="*/ 740383 h 4853896"/>
              <a:gd name="connsiteX8" fmla="*/ 2531073 w 4828010"/>
              <a:gd name="connsiteY8" fmla="*/ 0 h 4853896"/>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84014 w 4780951"/>
              <a:gd name="connsiteY0" fmla="*/ 0 h 4850182"/>
              <a:gd name="connsiteX1" fmla="*/ 3890904 w 4780951"/>
              <a:gd name="connsiteY1" fmla="*/ 437433 h 4850182"/>
              <a:gd name="connsiteX2" fmla="*/ 4759172 w 4780951"/>
              <a:gd name="connsiteY2" fmla="*/ 1773180 h 4850182"/>
              <a:gd name="connsiteX3" fmla="*/ 4401585 w 4780951"/>
              <a:gd name="connsiteY3" fmla="*/ 3933235 h 4850182"/>
              <a:gd name="connsiteX4" fmla="*/ 3145483 w 4780951"/>
              <a:gd name="connsiteY4" fmla="*/ 4716168 h 4850182"/>
              <a:gd name="connsiteX5" fmla="*/ 1113673 w 4780951"/>
              <a:gd name="connsiteY5" fmla="*/ 4467947 h 4850182"/>
              <a:gd name="connsiteX6" fmla="*/ 39717 w 4780951"/>
              <a:gd name="connsiteY6" fmla="*/ 3101178 h 4850182"/>
              <a:gd name="connsiteX7" fmla="*/ 506449 w 4780951"/>
              <a:gd name="connsiteY7" fmla="*/ 740383 h 4850182"/>
              <a:gd name="connsiteX8" fmla="*/ 2484014 w 4780951"/>
              <a:gd name="connsiteY8" fmla="*/ 0 h 4850182"/>
              <a:gd name="connsiteX0" fmla="*/ 2484014 w 4780127"/>
              <a:gd name="connsiteY0" fmla="*/ 0 h 4850182"/>
              <a:gd name="connsiteX1" fmla="*/ 3890904 w 4780127"/>
              <a:gd name="connsiteY1" fmla="*/ 437433 h 4850182"/>
              <a:gd name="connsiteX2" fmla="*/ 4759172 w 4780127"/>
              <a:gd name="connsiteY2" fmla="*/ 1773180 h 4850182"/>
              <a:gd name="connsiteX3" fmla="*/ 4390953 w 4780127"/>
              <a:gd name="connsiteY3" fmla="*/ 3805644 h 4850182"/>
              <a:gd name="connsiteX4" fmla="*/ 3145483 w 4780127"/>
              <a:gd name="connsiteY4" fmla="*/ 4716168 h 4850182"/>
              <a:gd name="connsiteX5" fmla="*/ 1113673 w 4780127"/>
              <a:gd name="connsiteY5" fmla="*/ 4467947 h 4850182"/>
              <a:gd name="connsiteX6" fmla="*/ 39717 w 4780127"/>
              <a:gd name="connsiteY6" fmla="*/ 3101178 h 4850182"/>
              <a:gd name="connsiteX7" fmla="*/ 506449 w 4780127"/>
              <a:gd name="connsiteY7" fmla="*/ 740383 h 4850182"/>
              <a:gd name="connsiteX8" fmla="*/ 2484014 w 4780127"/>
              <a:gd name="connsiteY8" fmla="*/ 0 h 4850182"/>
              <a:gd name="connsiteX0" fmla="*/ 2484014 w 4778010"/>
              <a:gd name="connsiteY0" fmla="*/ 0 h 4846926"/>
              <a:gd name="connsiteX1" fmla="*/ 3890904 w 4778010"/>
              <a:gd name="connsiteY1" fmla="*/ 437433 h 4846926"/>
              <a:gd name="connsiteX2" fmla="*/ 4759172 w 4778010"/>
              <a:gd name="connsiteY2" fmla="*/ 1773180 h 4846926"/>
              <a:gd name="connsiteX3" fmla="*/ 4390953 w 4778010"/>
              <a:gd name="connsiteY3" fmla="*/ 3805644 h 4846926"/>
              <a:gd name="connsiteX4" fmla="*/ 3343914 w 4778010"/>
              <a:gd name="connsiteY4" fmla="*/ 4712128 h 4846926"/>
              <a:gd name="connsiteX5" fmla="*/ 1113673 w 4778010"/>
              <a:gd name="connsiteY5" fmla="*/ 4467947 h 4846926"/>
              <a:gd name="connsiteX6" fmla="*/ 39717 w 4778010"/>
              <a:gd name="connsiteY6" fmla="*/ 3101178 h 4846926"/>
              <a:gd name="connsiteX7" fmla="*/ 506449 w 4778010"/>
              <a:gd name="connsiteY7" fmla="*/ 740383 h 4846926"/>
              <a:gd name="connsiteX8" fmla="*/ 2484014 w 4778010"/>
              <a:gd name="connsiteY8" fmla="*/ 0 h 4846926"/>
              <a:gd name="connsiteX0" fmla="*/ 2484014 w 4782503"/>
              <a:gd name="connsiteY0" fmla="*/ 0 h 4846926"/>
              <a:gd name="connsiteX1" fmla="*/ 3890904 w 4782503"/>
              <a:gd name="connsiteY1" fmla="*/ 437433 h 4846926"/>
              <a:gd name="connsiteX2" fmla="*/ 4759172 w 4782503"/>
              <a:gd name="connsiteY2" fmla="*/ 1773180 h 4846926"/>
              <a:gd name="connsiteX3" fmla="*/ 4450482 w 4782503"/>
              <a:gd name="connsiteY3" fmla="*/ 3688481 h 4846926"/>
              <a:gd name="connsiteX4" fmla="*/ 3343914 w 4782503"/>
              <a:gd name="connsiteY4" fmla="*/ 4712128 h 4846926"/>
              <a:gd name="connsiteX5" fmla="*/ 1113673 w 4782503"/>
              <a:gd name="connsiteY5" fmla="*/ 4467947 h 4846926"/>
              <a:gd name="connsiteX6" fmla="*/ 39717 w 4782503"/>
              <a:gd name="connsiteY6" fmla="*/ 3101178 h 4846926"/>
              <a:gd name="connsiteX7" fmla="*/ 506449 w 4782503"/>
              <a:gd name="connsiteY7" fmla="*/ 740383 h 4846926"/>
              <a:gd name="connsiteX8" fmla="*/ 2484014 w 4782503"/>
              <a:gd name="connsiteY8" fmla="*/ 0 h 4846926"/>
              <a:gd name="connsiteX0" fmla="*/ 2484014 w 4784889"/>
              <a:gd name="connsiteY0" fmla="*/ 0 h 4846926"/>
              <a:gd name="connsiteX1" fmla="*/ 3890904 w 4784889"/>
              <a:gd name="connsiteY1" fmla="*/ 437433 h 4846926"/>
              <a:gd name="connsiteX2" fmla="*/ 4759172 w 4784889"/>
              <a:gd name="connsiteY2" fmla="*/ 1773180 h 4846926"/>
              <a:gd name="connsiteX3" fmla="*/ 4474294 w 4784889"/>
              <a:gd name="connsiteY3" fmla="*/ 3676361 h 4846926"/>
              <a:gd name="connsiteX4" fmla="*/ 3343914 w 4784889"/>
              <a:gd name="connsiteY4" fmla="*/ 4712128 h 4846926"/>
              <a:gd name="connsiteX5" fmla="*/ 1113673 w 4784889"/>
              <a:gd name="connsiteY5" fmla="*/ 4467947 h 4846926"/>
              <a:gd name="connsiteX6" fmla="*/ 39717 w 4784889"/>
              <a:gd name="connsiteY6" fmla="*/ 3101178 h 4846926"/>
              <a:gd name="connsiteX7" fmla="*/ 506449 w 4784889"/>
              <a:gd name="connsiteY7" fmla="*/ 740383 h 4846926"/>
              <a:gd name="connsiteX8" fmla="*/ 2484014 w 4784889"/>
              <a:gd name="connsiteY8" fmla="*/ 0 h 4846926"/>
              <a:gd name="connsiteX0" fmla="*/ 2484014 w 4784889"/>
              <a:gd name="connsiteY0" fmla="*/ 0 h 4860980"/>
              <a:gd name="connsiteX1" fmla="*/ 3890904 w 4784889"/>
              <a:gd name="connsiteY1" fmla="*/ 437433 h 4860980"/>
              <a:gd name="connsiteX2" fmla="*/ 4759172 w 4784889"/>
              <a:gd name="connsiteY2" fmla="*/ 1773180 h 4860980"/>
              <a:gd name="connsiteX3" fmla="*/ 4474294 w 4784889"/>
              <a:gd name="connsiteY3" fmla="*/ 3676361 h 4860980"/>
              <a:gd name="connsiteX4" fmla="*/ 3343914 w 4784889"/>
              <a:gd name="connsiteY4" fmla="*/ 4712128 h 4860980"/>
              <a:gd name="connsiteX5" fmla="*/ 1097799 w 4784889"/>
              <a:gd name="connsiteY5" fmla="*/ 4524510 h 4860980"/>
              <a:gd name="connsiteX6" fmla="*/ 39717 w 4784889"/>
              <a:gd name="connsiteY6" fmla="*/ 3101178 h 4860980"/>
              <a:gd name="connsiteX7" fmla="*/ 506449 w 4784889"/>
              <a:gd name="connsiteY7" fmla="*/ 740383 h 4860980"/>
              <a:gd name="connsiteX8" fmla="*/ 2484014 w 4784889"/>
              <a:gd name="connsiteY8" fmla="*/ 0 h 4860980"/>
              <a:gd name="connsiteX0" fmla="*/ 2484014 w 4783308"/>
              <a:gd name="connsiteY0" fmla="*/ 0 h 4860981"/>
              <a:gd name="connsiteX1" fmla="*/ 3890904 w 4783308"/>
              <a:gd name="connsiteY1" fmla="*/ 437433 h 4860981"/>
              <a:gd name="connsiteX2" fmla="*/ 4759172 w 4783308"/>
              <a:gd name="connsiteY2" fmla="*/ 1773180 h 4860981"/>
              <a:gd name="connsiteX3" fmla="*/ 4474294 w 4783308"/>
              <a:gd name="connsiteY3" fmla="*/ 3676361 h 4860981"/>
              <a:gd name="connsiteX4" fmla="*/ 3443129 w 4783308"/>
              <a:gd name="connsiteY4" fmla="*/ 4712129 h 4860981"/>
              <a:gd name="connsiteX5" fmla="*/ 1097799 w 4783308"/>
              <a:gd name="connsiteY5" fmla="*/ 4524510 h 4860981"/>
              <a:gd name="connsiteX6" fmla="*/ 39717 w 4783308"/>
              <a:gd name="connsiteY6" fmla="*/ 3101178 h 4860981"/>
              <a:gd name="connsiteX7" fmla="*/ 506449 w 4783308"/>
              <a:gd name="connsiteY7" fmla="*/ 740383 h 4860981"/>
              <a:gd name="connsiteX8" fmla="*/ 2484014 w 4783308"/>
              <a:gd name="connsiteY8" fmla="*/ 0 h 4860981"/>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532073 w 4784141"/>
              <a:gd name="connsiteY0" fmla="*/ 0 h 4773425"/>
              <a:gd name="connsiteX1" fmla="*/ 3891737 w 4784141"/>
              <a:gd name="connsiteY1" fmla="*/ 389356 h 4773425"/>
              <a:gd name="connsiteX2" fmla="*/ 4760005 w 4784141"/>
              <a:gd name="connsiteY2" fmla="*/ 1725103 h 4773425"/>
              <a:gd name="connsiteX3" fmla="*/ 4475127 w 4784141"/>
              <a:gd name="connsiteY3" fmla="*/ 3628284 h 4773425"/>
              <a:gd name="connsiteX4" fmla="*/ 3443962 w 4784141"/>
              <a:gd name="connsiteY4" fmla="*/ 4664052 h 4773425"/>
              <a:gd name="connsiteX5" fmla="*/ 1098632 w 4784141"/>
              <a:gd name="connsiteY5" fmla="*/ 4476433 h 4773425"/>
              <a:gd name="connsiteX6" fmla="*/ 40550 w 4784141"/>
              <a:gd name="connsiteY6" fmla="*/ 3053101 h 4773425"/>
              <a:gd name="connsiteX7" fmla="*/ 507282 w 4784141"/>
              <a:gd name="connsiteY7" fmla="*/ 692306 h 4773425"/>
              <a:gd name="connsiteX8" fmla="*/ 2532073 w 4784141"/>
              <a:gd name="connsiteY8" fmla="*/ 0 h 4773425"/>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58783 w 4784614"/>
              <a:gd name="connsiteY0" fmla="*/ 525 h 4757924"/>
              <a:gd name="connsiteX1" fmla="*/ 3892210 w 4784614"/>
              <a:gd name="connsiteY1" fmla="*/ 373855 h 4757924"/>
              <a:gd name="connsiteX2" fmla="*/ 4760478 w 4784614"/>
              <a:gd name="connsiteY2" fmla="*/ 1709602 h 4757924"/>
              <a:gd name="connsiteX3" fmla="*/ 4475600 w 4784614"/>
              <a:gd name="connsiteY3" fmla="*/ 3612783 h 4757924"/>
              <a:gd name="connsiteX4" fmla="*/ 3444435 w 4784614"/>
              <a:gd name="connsiteY4" fmla="*/ 4648551 h 4757924"/>
              <a:gd name="connsiteX5" fmla="*/ 1099105 w 4784614"/>
              <a:gd name="connsiteY5" fmla="*/ 4460932 h 4757924"/>
              <a:gd name="connsiteX6" fmla="*/ 41023 w 4784614"/>
              <a:gd name="connsiteY6" fmla="*/ 3037600 h 4757924"/>
              <a:gd name="connsiteX7" fmla="*/ 507755 w 4784614"/>
              <a:gd name="connsiteY7" fmla="*/ 676805 h 4757924"/>
              <a:gd name="connsiteX8" fmla="*/ 2558783 w 4784614"/>
              <a:gd name="connsiteY8" fmla="*/ 525 h 4757924"/>
              <a:gd name="connsiteX0" fmla="*/ 2558783 w 4784614"/>
              <a:gd name="connsiteY0" fmla="*/ 408 h 4757807"/>
              <a:gd name="connsiteX1" fmla="*/ 3907953 w 4784614"/>
              <a:gd name="connsiteY1" fmla="*/ 443183 h 4757807"/>
              <a:gd name="connsiteX2" fmla="*/ 4760478 w 4784614"/>
              <a:gd name="connsiteY2" fmla="*/ 1709485 h 4757807"/>
              <a:gd name="connsiteX3" fmla="*/ 4475600 w 4784614"/>
              <a:gd name="connsiteY3" fmla="*/ 3612666 h 4757807"/>
              <a:gd name="connsiteX4" fmla="*/ 3444435 w 4784614"/>
              <a:gd name="connsiteY4" fmla="*/ 4648434 h 4757807"/>
              <a:gd name="connsiteX5" fmla="*/ 1099105 w 4784614"/>
              <a:gd name="connsiteY5" fmla="*/ 4460815 h 4757807"/>
              <a:gd name="connsiteX6" fmla="*/ 41023 w 4784614"/>
              <a:gd name="connsiteY6" fmla="*/ 3037483 h 4757807"/>
              <a:gd name="connsiteX7" fmla="*/ 507755 w 4784614"/>
              <a:gd name="connsiteY7" fmla="*/ 676688 h 4757807"/>
              <a:gd name="connsiteX8" fmla="*/ 2558783 w 4784614"/>
              <a:gd name="connsiteY8" fmla="*/ 408 h 4757807"/>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90 h 4954518"/>
              <a:gd name="connsiteX1" fmla="*/ 3910127 w 4786788"/>
              <a:gd name="connsiteY1" fmla="*/ 639894 h 4954518"/>
              <a:gd name="connsiteX2" fmla="*/ 4762652 w 4786788"/>
              <a:gd name="connsiteY2" fmla="*/ 1906196 h 4954518"/>
              <a:gd name="connsiteX3" fmla="*/ 4477774 w 4786788"/>
              <a:gd name="connsiteY3" fmla="*/ 3809377 h 4954518"/>
              <a:gd name="connsiteX4" fmla="*/ 3446609 w 4786788"/>
              <a:gd name="connsiteY4" fmla="*/ 4845145 h 4954518"/>
              <a:gd name="connsiteX5" fmla="*/ 1101279 w 4786788"/>
              <a:gd name="connsiteY5" fmla="*/ 4657526 h 4954518"/>
              <a:gd name="connsiteX6" fmla="*/ 43197 w 4786788"/>
              <a:gd name="connsiteY6" fmla="*/ 3234194 h 4954518"/>
              <a:gd name="connsiteX7" fmla="*/ 509929 w 4786788"/>
              <a:gd name="connsiteY7" fmla="*/ 873399 h 4954518"/>
              <a:gd name="connsiteX8" fmla="*/ 2675744 w 4786788"/>
              <a:gd name="connsiteY8" fmla="*/ 290 h 4954518"/>
              <a:gd name="connsiteX0" fmla="*/ 2675744 w 4786788"/>
              <a:gd name="connsiteY0" fmla="*/ 326 h 4954554"/>
              <a:gd name="connsiteX1" fmla="*/ 3990884 w 4786788"/>
              <a:gd name="connsiteY1" fmla="*/ 591130 h 4954554"/>
              <a:gd name="connsiteX2" fmla="*/ 4762652 w 4786788"/>
              <a:gd name="connsiteY2" fmla="*/ 1906232 h 4954554"/>
              <a:gd name="connsiteX3" fmla="*/ 4477774 w 4786788"/>
              <a:gd name="connsiteY3" fmla="*/ 3809413 h 4954554"/>
              <a:gd name="connsiteX4" fmla="*/ 3446609 w 4786788"/>
              <a:gd name="connsiteY4" fmla="*/ 4845181 h 4954554"/>
              <a:gd name="connsiteX5" fmla="*/ 1101279 w 4786788"/>
              <a:gd name="connsiteY5" fmla="*/ 4657562 h 4954554"/>
              <a:gd name="connsiteX6" fmla="*/ 43197 w 4786788"/>
              <a:gd name="connsiteY6" fmla="*/ 3234230 h 4954554"/>
              <a:gd name="connsiteX7" fmla="*/ 509929 w 4786788"/>
              <a:gd name="connsiteY7" fmla="*/ 873435 h 4954554"/>
              <a:gd name="connsiteX8" fmla="*/ 2675744 w 4786788"/>
              <a:gd name="connsiteY8" fmla="*/ 326 h 4954554"/>
              <a:gd name="connsiteX0" fmla="*/ 2662196 w 4773240"/>
              <a:gd name="connsiteY0" fmla="*/ 326 h 4954554"/>
              <a:gd name="connsiteX1" fmla="*/ 3977336 w 4773240"/>
              <a:gd name="connsiteY1" fmla="*/ 591130 h 4954554"/>
              <a:gd name="connsiteX2" fmla="*/ 4749104 w 4773240"/>
              <a:gd name="connsiteY2" fmla="*/ 1906232 h 4954554"/>
              <a:gd name="connsiteX3" fmla="*/ 4464226 w 4773240"/>
              <a:gd name="connsiteY3" fmla="*/ 3809413 h 4954554"/>
              <a:gd name="connsiteX4" fmla="*/ 3433061 w 4773240"/>
              <a:gd name="connsiteY4" fmla="*/ 4845181 h 4954554"/>
              <a:gd name="connsiteX5" fmla="*/ 1087731 w 4773240"/>
              <a:gd name="connsiteY5" fmla="*/ 4657562 h 4954554"/>
              <a:gd name="connsiteX6" fmla="*/ 29649 w 4773240"/>
              <a:gd name="connsiteY6" fmla="*/ 3234230 h 4954554"/>
              <a:gd name="connsiteX7" fmla="*/ 640977 w 4773240"/>
              <a:gd name="connsiteY7" fmla="*/ 730117 h 4954554"/>
              <a:gd name="connsiteX8" fmla="*/ 2662196 w 4773240"/>
              <a:gd name="connsiteY8" fmla="*/ 326 h 4954554"/>
              <a:gd name="connsiteX0" fmla="*/ 2664762 w 4775806"/>
              <a:gd name="connsiteY0" fmla="*/ 326 h 4954554"/>
              <a:gd name="connsiteX1" fmla="*/ 3979902 w 4775806"/>
              <a:gd name="connsiteY1" fmla="*/ 591130 h 4954554"/>
              <a:gd name="connsiteX2" fmla="*/ 4751670 w 4775806"/>
              <a:gd name="connsiteY2" fmla="*/ 1906232 h 4954554"/>
              <a:gd name="connsiteX3" fmla="*/ 4466792 w 4775806"/>
              <a:gd name="connsiteY3" fmla="*/ 3809413 h 4954554"/>
              <a:gd name="connsiteX4" fmla="*/ 3435627 w 4775806"/>
              <a:gd name="connsiteY4" fmla="*/ 4845181 h 4954554"/>
              <a:gd name="connsiteX5" fmla="*/ 1090297 w 4775806"/>
              <a:gd name="connsiteY5" fmla="*/ 4657562 h 4954554"/>
              <a:gd name="connsiteX6" fmla="*/ 32215 w 4775806"/>
              <a:gd name="connsiteY6" fmla="*/ 3234230 h 4954554"/>
              <a:gd name="connsiteX7" fmla="*/ 607899 w 4775806"/>
              <a:gd name="connsiteY7" fmla="*/ 806182 h 4954554"/>
              <a:gd name="connsiteX8" fmla="*/ 2664762 w 4775806"/>
              <a:gd name="connsiteY8" fmla="*/ 326 h 4954554"/>
              <a:gd name="connsiteX0" fmla="*/ 2673549 w 4784593"/>
              <a:gd name="connsiteY0" fmla="*/ 326 h 4954554"/>
              <a:gd name="connsiteX1" fmla="*/ 3988689 w 4784593"/>
              <a:gd name="connsiteY1" fmla="*/ 591130 h 4954554"/>
              <a:gd name="connsiteX2" fmla="*/ 4760457 w 4784593"/>
              <a:gd name="connsiteY2" fmla="*/ 1906232 h 4954554"/>
              <a:gd name="connsiteX3" fmla="*/ 4475579 w 4784593"/>
              <a:gd name="connsiteY3" fmla="*/ 3809413 h 4954554"/>
              <a:gd name="connsiteX4" fmla="*/ 3444414 w 4784593"/>
              <a:gd name="connsiteY4" fmla="*/ 4845181 h 4954554"/>
              <a:gd name="connsiteX5" fmla="*/ 1099084 w 4784593"/>
              <a:gd name="connsiteY5" fmla="*/ 4657562 h 4954554"/>
              <a:gd name="connsiteX6" fmla="*/ 41002 w 4784593"/>
              <a:gd name="connsiteY6" fmla="*/ 3234230 h 4954554"/>
              <a:gd name="connsiteX7" fmla="*/ 616686 w 4784593"/>
              <a:gd name="connsiteY7" fmla="*/ 806182 h 4954554"/>
              <a:gd name="connsiteX8" fmla="*/ 2673549 w 4784593"/>
              <a:gd name="connsiteY8" fmla="*/ 326 h 4954554"/>
              <a:gd name="connsiteX0" fmla="*/ 2649000 w 4760044"/>
              <a:gd name="connsiteY0" fmla="*/ 326 h 4964273"/>
              <a:gd name="connsiteX1" fmla="*/ 3964140 w 4760044"/>
              <a:gd name="connsiteY1" fmla="*/ 591130 h 4964273"/>
              <a:gd name="connsiteX2" fmla="*/ 4735908 w 4760044"/>
              <a:gd name="connsiteY2" fmla="*/ 1906232 h 4964273"/>
              <a:gd name="connsiteX3" fmla="*/ 4451030 w 4760044"/>
              <a:gd name="connsiteY3" fmla="*/ 3809413 h 4964273"/>
              <a:gd name="connsiteX4" fmla="*/ 3419865 w 4760044"/>
              <a:gd name="connsiteY4" fmla="*/ 4845181 h 4964273"/>
              <a:gd name="connsiteX5" fmla="*/ 1074535 w 4760044"/>
              <a:gd name="connsiteY5" fmla="*/ 4657562 h 4964273"/>
              <a:gd name="connsiteX6" fmla="*/ 33359 w 4760044"/>
              <a:gd name="connsiteY6" fmla="*/ 2995991 h 4964273"/>
              <a:gd name="connsiteX7" fmla="*/ 592137 w 4760044"/>
              <a:gd name="connsiteY7" fmla="*/ 806182 h 4964273"/>
              <a:gd name="connsiteX8" fmla="*/ 2649000 w 4760044"/>
              <a:gd name="connsiteY8" fmla="*/ 326 h 4964273"/>
              <a:gd name="connsiteX0" fmla="*/ 2649000 w 4760044"/>
              <a:gd name="connsiteY0" fmla="*/ 300 h 4964247"/>
              <a:gd name="connsiteX1" fmla="*/ 3813909 w 4760044"/>
              <a:gd name="connsiteY1" fmla="*/ 619239 h 4964247"/>
              <a:gd name="connsiteX2" fmla="*/ 4735908 w 4760044"/>
              <a:gd name="connsiteY2" fmla="*/ 1906206 h 4964247"/>
              <a:gd name="connsiteX3" fmla="*/ 4451030 w 4760044"/>
              <a:gd name="connsiteY3" fmla="*/ 3809387 h 4964247"/>
              <a:gd name="connsiteX4" fmla="*/ 3419865 w 4760044"/>
              <a:gd name="connsiteY4" fmla="*/ 4845155 h 4964247"/>
              <a:gd name="connsiteX5" fmla="*/ 1074535 w 4760044"/>
              <a:gd name="connsiteY5" fmla="*/ 4657536 h 4964247"/>
              <a:gd name="connsiteX6" fmla="*/ 33359 w 4760044"/>
              <a:gd name="connsiteY6" fmla="*/ 2995965 h 4964247"/>
              <a:gd name="connsiteX7" fmla="*/ 592137 w 4760044"/>
              <a:gd name="connsiteY7" fmla="*/ 806156 h 4964247"/>
              <a:gd name="connsiteX8" fmla="*/ 2649000 w 4760044"/>
              <a:gd name="connsiteY8" fmla="*/ 300 h 4964247"/>
              <a:gd name="connsiteX0" fmla="*/ 2649000 w 4849477"/>
              <a:gd name="connsiteY0" fmla="*/ -2 h 4963945"/>
              <a:gd name="connsiteX1" fmla="*/ 4735908 w 4849477"/>
              <a:gd name="connsiteY1" fmla="*/ 1905904 h 4963945"/>
              <a:gd name="connsiteX2" fmla="*/ 4451030 w 4849477"/>
              <a:gd name="connsiteY2" fmla="*/ 3809085 h 4963945"/>
              <a:gd name="connsiteX3" fmla="*/ 3419865 w 4849477"/>
              <a:gd name="connsiteY3" fmla="*/ 4844853 h 4963945"/>
              <a:gd name="connsiteX4" fmla="*/ 1074535 w 4849477"/>
              <a:gd name="connsiteY4" fmla="*/ 4657234 h 4963945"/>
              <a:gd name="connsiteX5" fmla="*/ 33359 w 4849477"/>
              <a:gd name="connsiteY5" fmla="*/ 2995663 h 4963945"/>
              <a:gd name="connsiteX6" fmla="*/ 592137 w 4849477"/>
              <a:gd name="connsiteY6" fmla="*/ 805854 h 4963945"/>
              <a:gd name="connsiteX7" fmla="*/ 2649000 w 4849477"/>
              <a:gd name="connsiteY7" fmla="*/ -2 h 4963945"/>
              <a:gd name="connsiteX0" fmla="*/ 2649000 w 4859466"/>
              <a:gd name="connsiteY0" fmla="*/ -2 h 5536260"/>
              <a:gd name="connsiteX1" fmla="*/ 4735908 w 4859466"/>
              <a:gd name="connsiteY1" fmla="*/ 1905904 h 5536260"/>
              <a:gd name="connsiteX2" fmla="*/ 4451030 w 4859466"/>
              <a:gd name="connsiteY2" fmla="*/ 3809085 h 5536260"/>
              <a:gd name="connsiteX3" fmla="*/ 3067466 w 4859466"/>
              <a:gd name="connsiteY3" fmla="*/ 5491001 h 5536260"/>
              <a:gd name="connsiteX4" fmla="*/ 1074535 w 4859466"/>
              <a:gd name="connsiteY4" fmla="*/ 4657234 h 5536260"/>
              <a:gd name="connsiteX5" fmla="*/ 33359 w 4859466"/>
              <a:gd name="connsiteY5" fmla="*/ 2995663 h 5536260"/>
              <a:gd name="connsiteX6" fmla="*/ 592137 w 4859466"/>
              <a:gd name="connsiteY6" fmla="*/ 805854 h 5536260"/>
              <a:gd name="connsiteX7" fmla="*/ 2649000 w 4859466"/>
              <a:gd name="connsiteY7" fmla="*/ -2 h 5536260"/>
              <a:gd name="connsiteX0" fmla="*/ 2780481 w 4861205"/>
              <a:gd name="connsiteY0" fmla="*/ -2 h 5864449"/>
              <a:gd name="connsiteX1" fmla="*/ 4737647 w 4861205"/>
              <a:gd name="connsiteY1" fmla="*/ 2234093 h 5864449"/>
              <a:gd name="connsiteX2" fmla="*/ 4452769 w 4861205"/>
              <a:gd name="connsiteY2" fmla="*/ 4137274 h 5864449"/>
              <a:gd name="connsiteX3" fmla="*/ 3069205 w 4861205"/>
              <a:gd name="connsiteY3" fmla="*/ 5819190 h 5864449"/>
              <a:gd name="connsiteX4" fmla="*/ 1076274 w 4861205"/>
              <a:gd name="connsiteY4" fmla="*/ 4985423 h 5864449"/>
              <a:gd name="connsiteX5" fmla="*/ 35098 w 4861205"/>
              <a:gd name="connsiteY5" fmla="*/ 3323852 h 5864449"/>
              <a:gd name="connsiteX6" fmla="*/ 593876 w 4861205"/>
              <a:gd name="connsiteY6" fmla="*/ 1134043 h 5864449"/>
              <a:gd name="connsiteX7" fmla="*/ 2780481 w 4861205"/>
              <a:gd name="connsiteY7" fmla="*/ -2 h 5864449"/>
              <a:gd name="connsiteX0" fmla="*/ 2289077 w 4369801"/>
              <a:gd name="connsiteY0" fmla="*/ -2 h 5893101"/>
              <a:gd name="connsiteX1" fmla="*/ 4246243 w 4369801"/>
              <a:gd name="connsiteY1" fmla="*/ 2234093 h 5893101"/>
              <a:gd name="connsiteX2" fmla="*/ 3961365 w 4369801"/>
              <a:gd name="connsiteY2" fmla="*/ 4137274 h 5893101"/>
              <a:gd name="connsiteX3" fmla="*/ 2577801 w 4369801"/>
              <a:gd name="connsiteY3" fmla="*/ 5819190 h 5893101"/>
              <a:gd name="connsiteX4" fmla="*/ 584870 w 4369801"/>
              <a:gd name="connsiteY4" fmla="*/ 4985423 h 5893101"/>
              <a:gd name="connsiteX5" fmla="*/ 102472 w 4369801"/>
              <a:gd name="connsiteY5" fmla="*/ 1134043 h 5893101"/>
              <a:gd name="connsiteX6" fmla="*/ 2289077 w 4369801"/>
              <a:gd name="connsiteY6" fmla="*/ -2 h 5893101"/>
              <a:gd name="connsiteX0" fmla="*/ 2352777 w 4433501"/>
              <a:gd name="connsiteY0" fmla="*/ -2 h 5854124"/>
              <a:gd name="connsiteX1" fmla="*/ 4309943 w 4433501"/>
              <a:gd name="connsiteY1" fmla="*/ 2234093 h 5854124"/>
              <a:gd name="connsiteX2" fmla="*/ 4025065 w 4433501"/>
              <a:gd name="connsiteY2" fmla="*/ 4137274 h 5854124"/>
              <a:gd name="connsiteX3" fmla="*/ 2641501 w 4433501"/>
              <a:gd name="connsiteY3" fmla="*/ 5819190 h 5854124"/>
              <a:gd name="connsiteX4" fmla="*/ 430809 w 4433501"/>
              <a:gd name="connsiteY4" fmla="*/ 4389642 h 5854124"/>
              <a:gd name="connsiteX5" fmla="*/ 166172 w 4433501"/>
              <a:gd name="connsiteY5" fmla="*/ 1134043 h 5854124"/>
              <a:gd name="connsiteX6" fmla="*/ 2352777 w 4433501"/>
              <a:gd name="connsiteY6" fmla="*/ -2 h 5854124"/>
              <a:gd name="connsiteX0" fmla="*/ 2193618 w 4274342"/>
              <a:gd name="connsiteY0" fmla="*/ -2 h 5850779"/>
              <a:gd name="connsiteX1" fmla="*/ 4150784 w 4274342"/>
              <a:gd name="connsiteY1" fmla="*/ 2234093 h 5850779"/>
              <a:gd name="connsiteX2" fmla="*/ 3865906 w 4274342"/>
              <a:gd name="connsiteY2" fmla="*/ 4137274 h 5850779"/>
              <a:gd name="connsiteX3" fmla="*/ 2482342 w 4274342"/>
              <a:gd name="connsiteY3" fmla="*/ 5819190 h 5850779"/>
              <a:gd name="connsiteX4" fmla="*/ 271650 w 4274342"/>
              <a:gd name="connsiteY4" fmla="*/ 4389642 h 5850779"/>
              <a:gd name="connsiteX5" fmla="*/ 247914 w 4274342"/>
              <a:gd name="connsiteY5" fmla="*/ 1846756 h 5850779"/>
              <a:gd name="connsiteX6" fmla="*/ 2193618 w 4274342"/>
              <a:gd name="connsiteY6" fmla="*/ -2 h 5850779"/>
              <a:gd name="connsiteX0" fmla="*/ 1967294 w 4267345"/>
              <a:gd name="connsiteY0" fmla="*/ -3 h 5416782"/>
              <a:gd name="connsiteX1" fmla="*/ 4137681 w 4267345"/>
              <a:gd name="connsiteY1" fmla="*/ 1800096 h 5416782"/>
              <a:gd name="connsiteX2" fmla="*/ 3852803 w 4267345"/>
              <a:gd name="connsiteY2" fmla="*/ 3703277 h 5416782"/>
              <a:gd name="connsiteX3" fmla="*/ 2469239 w 4267345"/>
              <a:gd name="connsiteY3" fmla="*/ 5385193 h 5416782"/>
              <a:gd name="connsiteX4" fmla="*/ 258547 w 4267345"/>
              <a:gd name="connsiteY4" fmla="*/ 3955645 h 5416782"/>
              <a:gd name="connsiteX5" fmla="*/ 234811 w 4267345"/>
              <a:gd name="connsiteY5" fmla="*/ 1412759 h 5416782"/>
              <a:gd name="connsiteX6" fmla="*/ 1967294 w 4267345"/>
              <a:gd name="connsiteY6" fmla="*/ -3 h 5416782"/>
              <a:gd name="connsiteX0" fmla="*/ 1967294 w 3964997"/>
              <a:gd name="connsiteY0" fmla="*/ -3 h 5416782"/>
              <a:gd name="connsiteX1" fmla="*/ 3668011 w 3964997"/>
              <a:gd name="connsiteY1" fmla="*/ 1478862 h 5416782"/>
              <a:gd name="connsiteX2" fmla="*/ 3852803 w 3964997"/>
              <a:gd name="connsiteY2" fmla="*/ 3703277 h 5416782"/>
              <a:gd name="connsiteX3" fmla="*/ 2469239 w 3964997"/>
              <a:gd name="connsiteY3" fmla="*/ 5385193 h 5416782"/>
              <a:gd name="connsiteX4" fmla="*/ 258547 w 3964997"/>
              <a:gd name="connsiteY4" fmla="*/ 3955645 h 5416782"/>
              <a:gd name="connsiteX5" fmla="*/ 234811 w 3964997"/>
              <a:gd name="connsiteY5" fmla="*/ 1412759 h 5416782"/>
              <a:gd name="connsiteX6" fmla="*/ 1967294 w 3964997"/>
              <a:gd name="connsiteY6" fmla="*/ -3 h 5416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997" h="5416782">
                <a:moveTo>
                  <a:pt x="1967294" y="-3"/>
                </a:moveTo>
                <a:cubicBezTo>
                  <a:pt x="2657922" y="183339"/>
                  <a:pt x="3353760" y="861649"/>
                  <a:pt x="3668011" y="1478862"/>
                </a:cubicBezTo>
                <a:cubicBezTo>
                  <a:pt x="3982262" y="2096075"/>
                  <a:pt x="4052598" y="3052222"/>
                  <a:pt x="3852803" y="3703277"/>
                </a:cubicBezTo>
                <a:cubicBezTo>
                  <a:pt x="3653008" y="4354332"/>
                  <a:pt x="2782065" y="5270224"/>
                  <a:pt x="2469239" y="5385193"/>
                </a:cubicBezTo>
                <a:cubicBezTo>
                  <a:pt x="1758393" y="5606258"/>
                  <a:pt x="630952" y="4617717"/>
                  <a:pt x="258547" y="3955645"/>
                </a:cubicBezTo>
                <a:cubicBezTo>
                  <a:pt x="-113858" y="3293573"/>
                  <a:pt x="-49980" y="2072034"/>
                  <a:pt x="234811" y="1412759"/>
                </a:cubicBezTo>
                <a:cubicBezTo>
                  <a:pt x="519602" y="753484"/>
                  <a:pt x="1314621" y="30745"/>
                  <a:pt x="1967294" y="-3"/>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136F6D93-88CF-AC9D-C5E1-B1E1C27EC1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703623" flipH="1" flipV="1">
            <a:off x="10452150" y="4719675"/>
            <a:ext cx="920129" cy="1040596"/>
          </a:xfrm>
          <a:custGeom>
            <a:avLst/>
            <a:gdLst>
              <a:gd name="connsiteX0" fmla="*/ 1929645 w 2813738"/>
              <a:gd name="connsiteY0" fmla="*/ 3173450 h 3214044"/>
              <a:gd name="connsiteX1" fmla="*/ 1581773 w 2813738"/>
              <a:gd name="connsiteY1" fmla="*/ 3212054 h 3214044"/>
              <a:gd name="connsiteX2" fmla="*/ 546159 w 2813738"/>
              <a:gd name="connsiteY2" fmla="*/ 2756430 h 3214044"/>
              <a:gd name="connsiteX3" fmla="*/ 336057 w 2813738"/>
              <a:gd name="connsiteY3" fmla="*/ 2229184 h 3214044"/>
              <a:gd name="connsiteX4" fmla="*/ 334808 w 2813738"/>
              <a:gd name="connsiteY4" fmla="*/ 2196353 h 3214044"/>
              <a:gd name="connsiteX5" fmla="*/ 0 w 2813738"/>
              <a:gd name="connsiteY5" fmla="*/ 481954 h 3214044"/>
              <a:gd name="connsiteX6" fmla="*/ 2467865 w 2813738"/>
              <a:gd name="connsiteY6" fmla="*/ 0 h 3214044"/>
              <a:gd name="connsiteX7" fmla="*/ 2809430 w 2813738"/>
              <a:gd name="connsiteY7" fmla="*/ 1748995 h 3214044"/>
              <a:gd name="connsiteX8" fmla="*/ 2784500 w 2813738"/>
              <a:gd name="connsiteY8" fmla="*/ 1753864 h 3214044"/>
              <a:gd name="connsiteX9" fmla="*/ 2793072 w 2813738"/>
              <a:gd name="connsiteY9" fmla="*/ 1800696 h 3214044"/>
              <a:gd name="connsiteX10" fmla="*/ 2813681 w 2813738"/>
              <a:gd name="connsiteY10" fmla="*/ 2045662 h 3214044"/>
              <a:gd name="connsiteX11" fmla="*/ 2749358 w 2813738"/>
              <a:gd name="connsiteY11" fmla="*/ 2417869 h 3214044"/>
              <a:gd name="connsiteX12" fmla="*/ 2299096 w 2813738"/>
              <a:gd name="connsiteY12" fmla="*/ 3038713 h 3214044"/>
              <a:gd name="connsiteX13" fmla="*/ 1929645 w 2813738"/>
              <a:gd name="connsiteY13" fmla="*/ 3173450 h 3214044"/>
              <a:gd name="connsiteX0" fmla="*/ 1929645 w 2813738"/>
              <a:gd name="connsiteY0" fmla="*/ 3173450 h 3214044"/>
              <a:gd name="connsiteX1" fmla="*/ 1581773 w 2813738"/>
              <a:gd name="connsiteY1" fmla="*/ 3212054 h 3214044"/>
              <a:gd name="connsiteX2" fmla="*/ 546159 w 2813738"/>
              <a:gd name="connsiteY2" fmla="*/ 2756430 h 3214044"/>
              <a:gd name="connsiteX3" fmla="*/ 336057 w 2813738"/>
              <a:gd name="connsiteY3" fmla="*/ 2229184 h 3214044"/>
              <a:gd name="connsiteX4" fmla="*/ 334808 w 2813738"/>
              <a:gd name="connsiteY4" fmla="*/ 2196353 h 3214044"/>
              <a:gd name="connsiteX5" fmla="*/ 0 w 2813738"/>
              <a:gd name="connsiteY5" fmla="*/ 481954 h 3214044"/>
              <a:gd name="connsiteX6" fmla="*/ 2467865 w 2813738"/>
              <a:gd name="connsiteY6" fmla="*/ 0 h 3214044"/>
              <a:gd name="connsiteX7" fmla="*/ 2809430 w 2813738"/>
              <a:gd name="connsiteY7" fmla="*/ 1748995 h 3214044"/>
              <a:gd name="connsiteX8" fmla="*/ 2784500 w 2813738"/>
              <a:gd name="connsiteY8" fmla="*/ 1753864 h 3214044"/>
              <a:gd name="connsiteX9" fmla="*/ 2813681 w 2813738"/>
              <a:gd name="connsiteY9" fmla="*/ 2045662 h 3214044"/>
              <a:gd name="connsiteX10" fmla="*/ 2749358 w 2813738"/>
              <a:gd name="connsiteY10" fmla="*/ 2417869 h 3214044"/>
              <a:gd name="connsiteX11" fmla="*/ 2299096 w 2813738"/>
              <a:gd name="connsiteY11" fmla="*/ 3038713 h 3214044"/>
              <a:gd name="connsiteX12" fmla="*/ 1929645 w 2813738"/>
              <a:gd name="connsiteY12" fmla="*/ 3173450 h 3214044"/>
              <a:gd name="connsiteX0" fmla="*/ 1929645 w 2813738"/>
              <a:gd name="connsiteY0" fmla="*/ 3173450 h 3214044"/>
              <a:gd name="connsiteX1" fmla="*/ 1581773 w 2813738"/>
              <a:gd name="connsiteY1" fmla="*/ 3212054 h 3214044"/>
              <a:gd name="connsiteX2" fmla="*/ 546159 w 2813738"/>
              <a:gd name="connsiteY2" fmla="*/ 2756430 h 3214044"/>
              <a:gd name="connsiteX3" fmla="*/ 336057 w 2813738"/>
              <a:gd name="connsiteY3" fmla="*/ 2229184 h 3214044"/>
              <a:gd name="connsiteX4" fmla="*/ 334808 w 2813738"/>
              <a:gd name="connsiteY4" fmla="*/ 2196353 h 3214044"/>
              <a:gd name="connsiteX5" fmla="*/ 0 w 2813738"/>
              <a:gd name="connsiteY5" fmla="*/ 481954 h 3214044"/>
              <a:gd name="connsiteX6" fmla="*/ 2467865 w 2813738"/>
              <a:gd name="connsiteY6" fmla="*/ 0 h 3214044"/>
              <a:gd name="connsiteX7" fmla="*/ 2809430 w 2813738"/>
              <a:gd name="connsiteY7" fmla="*/ 1748995 h 3214044"/>
              <a:gd name="connsiteX8" fmla="*/ 2813681 w 2813738"/>
              <a:gd name="connsiteY8" fmla="*/ 2045662 h 3214044"/>
              <a:gd name="connsiteX9" fmla="*/ 2749358 w 2813738"/>
              <a:gd name="connsiteY9" fmla="*/ 2417869 h 3214044"/>
              <a:gd name="connsiteX10" fmla="*/ 2299096 w 2813738"/>
              <a:gd name="connsiteY10" fmla="*/ 3038713 h 3214044"/>
              <a:gd name="connsiteX11" fmla="*/ 1929645 w 2813738"/>
              <a:gd name="connsiteY11" fmla="*/ 3173450 h 3214044"/>
              <a:gd name="connsiteX0" fmla="*/ 2041023 w 2925116"/>
              <a:gd name="connsiteY0" fmla="*/ 3173450 h 3214044"/>
              <a:gd name="connsiteX1" fmla="*/ 1693151 w 2925116"/>
              <a:gd name="connsiteY1" fmla="*/ 3212054 h 3214044"/>
              <a:gd name="connsiteX2" fmla="*/ 657537 w 2925116"/>
              <a:gd name="connsiteY2" fmla="*/ 2756430 h 3214044"/>
              <a:gd name="connsiteX3" fmla="*/ 447435 w 2925116"/>
              <a:gd name="connsiteY3" fmla="*/ 2229184 h 3214044"/>
              <a:gd name="connsiteX4" fmla="*/ 111378 w 2925116"/>
              <a:gd name="connsiteY4" fmla="*/ 481954 h 3214044"/>
              <a:gd name="connsiteX5" fmla="*/ 2579243 w 2925116"/>
              <a:gd name="connsiteY5" fmla="*/ 0 h 3214044"/>
              <a:gd name="connsiteX6" fmla="*/ 2920808 w 2925116"/>
              <a:gd name="connsiteY6" fmla="*/ 1748995 h 3214044"/>
              <a:gd name="connsiteX7" fmla="*/ 2925059 w 2925116"/>
              <a:gd name="connsiteY7" fmla="*/ 2045662 h 3214044"/>
              <a:gd name="connsiteX8" fmla="*/ 2860736 w 2925116"/>
              <a:gd name="connsiteY8" fmla="*/ 2417869 h 3214044"/>
              <a:gd name="connsiteX9" fmla="*/ 2410474 w 2925116"/>
              <a:gd name="connsiteY9" fmla="*/ 3038713 h 3214044"/>
              <a:gd name="connsiteX10" fmla="*/ 2041023 w 2925116"/>
              <a:gd name="connsiteY10" fmla="*/ 3173450 h 3214044"/>
              <a:gd name="connsiteX0" fmla="*/ 1929645 w 2813738"/>
              <a:gd name="connsiteY0" fmla="*/ 3173450 h 3214044"/>
              <a:gd name="connsiteX1" fmla="*/ 1581773 w 2813738"/>
              <a:gd name="connsiteY1" fmla="*/ 3212054 h 3214044"/>
              <a:gd name="connsiteX2" fmla="*/ 546159 w 2813738"/>
              <a:gd name="connsiteY2" fmla="*/ 2756430 h 3214044"/>
              <a:gd name="connsiteX3" fmla="*/ 336057 w 2813738"/>
              <a:gd name="connsiteY3" fmla="*/ 2229184 h 3214044"/>
              <a:gd name="connsiteX4" fmla="*/ 0 w 2813738"/>
              <a:gd name="connsiteY4" fmla="*/ 481954 h 3214044"/>
              <a:gd name="connsiteX5" fmla="*/ 2467865 w 2813738"/>
              <a:gd name="connsiteY5" fmla="*/ 0 h 3214044"/>
              <a:gd name="connsiteX6" fmla="*/ 2809430 w 2813738"/>
              <a:gd name="connsiteY6" fmla="*/ 1748995 h 3214044"/>
              <a:gd name="connsiteX7" fmla="*/ 2813681 w 2813738"/>
              <a:gd name="connsiteY7" fmla="*/ 2045662 h 3214044"/>
              <a:gd name="connsiteX8" fmla="*/ 2749358 w 2813738"/>
              <a:gd name="connsiteY8" fmla="*/ 2417869 h 3214044"/>
              <a:gd name="connsiteX9" fmla="*/ 2299096 w 2813738"/>
              <a:gd name="connsiteY9" fmla="*/ 3038713 h 3214044"/>
              <a:gd name="connsiteX10" fmla="*/ 1929645 w 2813738"/>
              <a:gd name="connsiteY10" fmla="*/ 3173450 h 3214044"/>
              <a:gd name="connsiteX0" fmla="*/ 1929645 w 2813738"/>
              <a:gd name="connsiteY0" fmla="*/ 3173450 h 3222394"/>
              <a:gd name="connsiteX1" fmla="*/ 1581773 w 2813738"/>
              <a:gd name="connsiteY1" fmla="*/ 3212054 h 3222394"/>
              <a:gd name="connsiteX2" fmla="*/ 634750 w 2813738"/>
              <a:gd name="connsiteY2" fmla="*/ 2993222 h 3222394"/>
              <a:gd name="connsiteX3" fmla="*/ 336057 w 2813738"/>
              <a:gd name="connsiteY3" fmla="*/ 2229184 h 3222394"/>
              <a:gd name="connsiteX4" fmla="*/ 0 w 2813738"/>
              <a:gd name="connsiteY4" fmla="*/ 481954 h 3222394"/>
              <a:gd name="connsiteX5" fmla="*/ 2467865 w 2813738"/>
              <a:gd name="connsiteY5" fmla="*/ 0 h 3222394"/>
              <a:gd name="connsiteX6" fmla="*/ 2809430 w 2813738"/>
              <a:gd name="connsiteY6" fmla="*/ 1748995 h 3222394"/>
              <a:gd name="connsiteX7" fmla="*/ 2813681 w 2813738"/>
              <a:gd name="connsiteY7" fmla="*/ 2045662 h 3222394"/>
              <a:gd name="connsiteX8" fmla="*/ 2749358 w 2813738"/>
              <a:gd name="connsiteY8" fmla="*/ 2417869 h 3222394"/>
              <a:gd name="connsiteX9" fmla="*/ 2299096 w 2813738"/>
              <a:gd name="connsiteY9" fmla="*/ 3038713 h 3222394"/>
              <a:gd name="connsiteX10" fmla="*/ 1929645 w 2813738"/>
              <a:gd name="connsiteY10" fmla="*/ 3173450 h 3222394"/>
              <a:gd name="connsiteX0" fmla="*/ 1929645 w 2813738"/>
              <a:gd name="connsiteY0" fmla="*/ 3173450 h 3259726"/>
              <a:gd name="connsiteX1" fmla="*/ 1581773 w 2813738"/>
              <a:gd name="connsiteY1" fmla="*/ 3212054 h 3259726"/>
              <a:gd name="connsiteX2" fmla="*/ 634750 w 2813738"/>
              <a:gd name="connsiteY2" fmla="*/ 2993222 h 3259726"/>
              <a:gd name="connsiteX3" fmla="*/ 336057 w 2813738"/>
              <a:gd name="connsiteY3" fmla="*/ 2229184 h 3259726"/>
              <a:gd name="connsiteX4" fmla="*/ 0 w 2813738"/>
              <a:gd name="connsiteY4" fmla="*/ 481954 h 3259726"/>
              <a:gd name="connsiteX5" fmla="*/ 2467865 w 2813738"/>
              <a:gd name="connsiteY5" fmla="*/ 0 h 3259726"/>
              <a:gd name="connsiteX6" fmla="*/ 2809430 w 2813738"/>
              <a:gd name="connsiteY6" fmla="*/ 1748995 h 3259726"/>
              <a:gd name="connsiteX7" fmla="*/ 2813681 w 2813738"/>
              <a:gd name="connsiteY7" fmla="*/ 2045662 h 3259726"/>
              <a:gd name="connsiteX8" fmla="*/ 2749358 w 2813738"/>
              <a:gd name="connsiteY8" fmla="*/ 2417869 h 3259726"/>
              <a:gd name="connsiteX9" fmla="*/ 2299096 w 2813738"/>
              <a:gd name="connsiteY9" fmla="*/ 3038713 h 3259726"/>
              <a:gd name="connsiteX10" fmla="*/ 1929645 w 2813738"/>
              <a:gd name="connsiteY10" fmla="*/ 3173450 h 3259726"/>
              <a:gd name="connsiteX0" fmla="*/ 1929645 w 2813738"/>
              <a:gd name="connsiteY0" fmla="*/ 3173450 h 3173450"/>
              <a:gd name="connsiteX1" fmla="*/ 634750 w 2813738"/>
              <a:gd name="connsiteY1" fmla="*/ 2993222 h 3173450"/>
              <a:gd name="connsiteX2" fmla="*/ 336057 w 2813738"/>
              <a:gd name="connsiteY2" fmla="*/ 2229184 h 3173450"/>
              <a:gd name="connsiteX3" fmla="*/ 0 w 2813738"/>
              <a:gd name="connsiteY3" fmla="*/ 481954 h 3173450"/>
              <a:gd name="connsiteX4" fmla="*/ 2467865 w 2813738"/>
              <a:gd name="connsiteY4" fmla="*/ 0 h 3173450"/>
              <a:gd name="connsiteX5" fmla="*/ 2809430 w 2813738"/>
              <a:gd name="connsiteY5" fmla="*/ 1748995 h 3173450"/>
              <a:gd name="connsiteX6" fmla="*/ 2813681 w 2813738"/>
              <a:gd name="connsiteY6" fmla="*/ 2045662 h 3173450"/>
              <a:gd name="connsiteX7" fmla="*/ 2749358 w 2813738"/>
              <a:gd name="connsiteY7" fmla="*/ 2417869 h 3173450"/>
              <a:gd name="connsiteX8" fmla="*/ 2299096 w 2813738"/>
              <a:gd name="connsiteY8" fmla="*/ 3038713 h 3173450"/>
              <a:gd name="connsiteX9" fmla="*/ 1929645 w 2813738"/>
              <a:gd name="connsiteY9" fmla="*/ 3173450 h 3173450"/>
              <a:gd name="connsiteX0" fmla="*/ 1929645 w 2813738"/>
              <a:gd name="connsiteY0" fmla="*/ 3173450 h 3248537"/>
              <a:gd name="connsiteX1" fmla="*/ 796962 w 2813738"/>
              <a:gd name="connsiteY1" fmla="*/ 3173288 h 3248537"/>
              <a:gd name="connsiteX2" fmla="*/ 336057 w 2813738"/>
              <a:gd name="connsiteY2" fmla="*/ 2229184 h 3248537"/>
              <a:gd name="connsiteX3" fmla="*/ 0 w 2813738"/>
              <a:gd name="connsiteY3" fmla="*/ 481954 h 3248537"/>
              <a:gd name="connsiteX4" fmla="*/ 2467865 w 2813738"/>
              <a:gd name="connsiteY4" fmla="*/ 0 h 3248537"/>
              <a:gd name="connsiteX5" fmla="*/ 2809430 w 2813738"/>
              <a:gd name="connsiteY5" fmla="*/ 1748995 h 3248537"/>
              <a:gd name="connsiteX6" fmla="*/ 2813681 w 2813738"/>
              <a:gd name="connsiteY6" fmla="*/ 2045662 h 3248537"/>
              <a:gd name="connsiteX7" fmla="*/ 2749358 w 2813738"/>
              <a:gd name="connsiteY7" fmla="*/ 2417869 h 3248537"/>
              <a:gd name="connsiteX8" fmla="*/ 2299096 w 2813738"/>
              <a:gd name="connsiteY8" fmla="*/ 3038713 h 3248537"/>
              <a:gd name="connsiteX9" fmla="*/ 1929645 w 2813738"/>
              <a:gd name="connsiteY9" fmla="*/ 3173450 h 3248537"/>
              <a:gd name="connsiteX0" fmla="*/ 1929645 w 2813681"/>
              <a:gd name="connsiteY0" fmla="*/ 3173450 h 3248537"/>
              <a:gd name="connsiteX1" fmla="*/ 796962 w 2813681"/>
              <a:gd name="connsiteY1" fmla="*/ 3173288 h 3248537"/>
              <a:gd name="connsiteX2" fmla="*/ 336057 w 2813681"/>
              <a:gd name="connsiteY2" fmla="*/ 2229184 h 3248537"/>
              <a:gd name="connsiteX3" fmla="*/ 0 w 2813681"/>
              <a:gd name="connsiteY3" fmla="*/ 481954 h 3248537"/>
              <a:gd name="connsiteX4" fmla="*/ 2467865 w 2813681"/>
              <a:gd name="connsiteY4" fmla="*/ 0 h 3248537"/>
              <a:gd name="connsiteX5" fmla="*/ 2809430 w 2813681"/>
              <a:gd name="connsiteY5" fmla="*/ 1748995 h 3248537"/>
              <a:gd name="connsiteX6" fmla="*/ 2813681 w 2813681"/>
              <a:gd name="connsiteY6" fmla="*/ 2045662 h 3248537"/>
              <a:gd name="connsiteX7" fmla="*/ 2299096 w 2813681"/>
              <a:gd name="connsiteY7" fmla="*/ 3038713 h 3248537"/>
              <a:gd name="connsiteX8" fmla="*/ 1929645 w 2813681"/>
              <a:gd name="connsiteY8" fmla="*/ 3173450 h 3248537"/>
              <a:gd name="connsiteX0" fmla="*/ 1929645 w 2816936"/>
              <a:gd name="connsiteY0" fmla="*/ 3173450 h 3248537"/>
              <a:gd name="connsiteX1" fmla="*/ 796962 w 2816936"/>
              <a:gd name="connsiteY1" fmla="*/ 3173288 h 3248537"/>
              <a:gd name="connsiteX2" fmla="*/ 336057 w 2816936"/>
              <a:gd name="connsiteY2" fmla="*/ 2229184 h 3248537"/>
              <a:gd name="connsiteX3" fmla="*/ 0 w 2816936"/>
              <a:gd name="connsiteY3" fmla="*/ 481954 h 3248537"/>
              <a:gd name="connsiteX4" fmla="*/ 2467865 w 2816936"/>
              <a:gd name="connsiteY4" fmla="*/ 0 h 3248537"/>
              <a:gd name="connsiteX5" fmla="*/ 2809430 w 2816936"/>
              <a:gd name="connsiteY5" fmla="*/ 1748995 h 3248537"/>
              <a:gd name="connsiteX6" fmla="*/ 2813681 w 2816936"/>
              <a:gd name="connsiteY6" fmla="*/ 2045662 h 3248537"/>
              <a:gd name="connsiteX7" fmla="*/ 2299096 w 2816936"/>
              <a:gd name="connsiteY7" fmla="*/ 3038713 h 3248537"/>
              <a:gd name="connsiteX8" fmla="*/ 1929645 w 2816936"/>
              <a:gd name="connsiteY8" fmla="*/ 3173450 h 3248537"/>
              <a:gd name="connsiteX0" fmla="*/ 1929645 w 2817968"/>
              <a:gd name="connsiteY0" fmla="*/ 3173450 h 3248537"/>
              <a:gd name="connsiteX1" fmla="*/ 796962 w 2817968"/>
              <a:gd name="connsiteY1" fmla="*/ 3173288 h 3248537"/>
              <a:gd name="connsiteX2" fmla="*/ 336057 w 2817968"/>
              <a:gd name="connsiteY2" fmla="*/ 2229184 h 3248537"/>
              <a:gd name="connsiteX3" fmla="*/ 0 w 2817968"/>
              <a:gd name="connsiteY3" fmla="*/ 481954 h 3248537"/>
              <a:gd name="connsiteX4" fmla="*/ 2467865 w 2817968"/>
              <a:gd name="connsiteY4" fmla="*/ 0 h 3248537"/>
              <a:gd name="connsiteX5" fmla="*/ 2809430 w 2817968"/>
              <a:gd name="connsiteY5" fmla="*/ 1748995 h 3248537"/>
              <a:gd name="connsiteX6" fmla="*/ 2813681 w 2817968"/>
              <a:gd name="connsiteY6" fmla="*/ 2045662 h 3248537"/>
              <a:gd name="connsiteX7" fmla="*/ 2299096 w 2817968"/>
              <a:gd name="connsiteY7" fmla="*/ 3038713 h 3248537"/>
              <a:gd name="connsiteX8" fmla="*/ 1929645 w 2817968"/>
              <a:gd name="connsiteY8" fmla="*/ 3173450 h 3248537"/>
              <a:gd name="connsiteX0" fmla="*/ 1929645 w 2818220"/>
              <a:gd name="connsiteY0" fmla="*/ 3173450 h 3248983"/>
              <a:gd name="connsiteX1" fmla="*/ 796962 w 2818220"/>
              <a:gd name="connsiteY1" fmla="*/ 3173288 h 3248983"/>
              <a:gd name="connsiteX2" fmla="*/ 336057 w 2818220"/>
              <a:gd name="connsiteY2" fmla="*/ 2229184 h 3248983"/>
              <a:gd name="connsiteX3" fmla="*/ 0 w 2818220"/>
              <a:gd name="connsiteY3" fmla="*/ 481954 h 3248983"/>
              <a:gd name="connsiteX4" fmla="*/ 2467865 w 2818220"/>
              <a:gd name="connsiteY4" fmla="*/ 0 h 3248983"/>
              <a:gd name="connsiteX5" fmla="*/ 2809430 w 2818220"/>
              <a:gd name="connsiteY5" fmla="*/ 1748995 h 3248983"/>
              <a:gd name="connsiteX6" fmla="*/ 2813681 w 2818220"/>
              <a:gd name="connsiteY6" fmla="*/ 2045662 h 3248983"/>
              <a:gd name="connsiteX7" fmla="*/ 2318165 w 2818220"/>
              <a:gd name="connsiteY7" fmla="*/ 3027931 h 3248983"/>
              <a:gd name="connsiteX8" fmla="*/ 1929645 w 2818220"/>
              <a:gd name="connsiteY8" fmla="*/ 3173450 h 3248983"/>
              <a:gd name="connsiteX0" fmla="*/ 1872966 w 2818220"/>
              <a:gd name="connsiteY0" fmla="*/ 3389204 h 3395069"/>
              <a:gd name="connsiteX1" fmla="*/ 796962 w 2818220"/>
              <a:gd name="connsiteY1" fmla="*/ 3173288 h 3395069"/>
              <a:gd name="connsiteX2" fmla="*/ 336057 w 2818220"/>
              <a:gd name="connsiteY2" fmla="*/ 2229184 h 3395069"/>
              <a:gd name="connsiteX3" fmla="*/ 0 w 2818220"/>
              <a:gd name="connsiteY3" fmla="*/ 481954 h 3395069"/>
              <a:gd name="connsiteX4" fmla="*/ 2467865 w 2818220"/>
              <a:gd name="connsiteY4" fmla="*/ 0 h 3395069"/>
              <a:gd name="connsiteX5" fmla="*/ 2809430 w 2818220"/>
              <a:gd name="connsiteY5" fmla="*/ 1748995 h 3395069"/>
              <a:gd name="connsiteX6" fmla="*/ 2813681 w 2818220"/>
              <a:gd name="connsiteY6" fmla="*/ 2045662 h 3395069"/>
              <a:gd name="connsiteX7" fmla="*/ 2318165 w 2818220"/>
              <a:gd name="connsiteY7" fmla="*/ 3027931 h 3395069"/>
              <a:gd name="connsiteX8" fmla="*/ 1872966 w 2818220"/>
              <a:gd name="connsiteY8" fmla="*/ 3389204 h 3395069"/>
              <a:gd name="connsiteX0" fmla="*/ 1861016 w 2818220"/>
              <a:gd name="connsiteY0" fmla="*/ 3328014 h 3339978"/>
              <a:gd name="connsiteX1" fmla="*/ 796962 w 2818220"/>
              <a:gd name="connsiteY1" fmla="*/ 3173288 h 3339978"/>
              <a:gd name="connsiteX2" fmla="*/ 336057 w 2818220"/>
              <a:gd name="connsiteY2" fmla="*/ 2229184 h 3339978"/>
              <a:gd name="connsiteX3" fmla="*/ 0 w 2818220"/>
              <a:gd name="connsiteY3" fmla="*/ 481954 h 3339978"/>
              <a:gd name="connsiteX4" fmla="*/ 2467865 w 2818220"/>
              <a:gd name="connsiteY4" fmla="*/ 0 h 3339978"/>
              <a:gd name="connsiteX5" fmla="*/ 2809430 w 2818220"/>
              <a:gd name="connsiteY5" fmla="*/ 1748995 h 3339978"/>
              <a:gd name="connsiteX6" fmla="*/ 2813681 w 2818220"/>
              <a:gd name="connsiteY6" fmla="*/ 2045662 h 3339978"/>
              <a:gd name="connsiteX7" fmla="*/ 2318165 w 2818220"/>
              <a:gd name="connsiteY7" fmla="*/ 3027931 h 3339978"/>
              <a:gd name="connsiteX8" fmla="*/ 1861016 w 2818220"/>
              <a:gd name="connsiteY8" fmla="*/ 3328014 h 3339978"/>
              <a:gd name="connsiteX0" fmla="*/ 1861016 w 2820003"/>
              <a:gd name="connsiteY0" fmla="*/ 3328014 h 3339751"/>
              <a:gd name="connsiteX1" fmla="*/ 796962 w 2820003"/>
              <a:gd name="connsiteY1" fmla="*/ 3173288 h 3339751"/>
              <a:gd name="connsiteX2" fmla="*/ 336057 w 2820003"/>
              <a:gd name="connsiteY2" fmla="*/ 2229184 h 3339751"/>
              <a:gd name="connsiteX3" fmla="*/ 0 w 2820003"/>
              <a:gd name="connsiteY3" fmla="*/ 481954 h 3339751"/>
              <a:gd name="connsiteX4" fmla="*/ 2467865 w 2820003"/>
              <a:gd name="connsiteY4" fmla="*/ 0 h 3339751"/>
              <a:gd name="connsiteX5" fmla="*/ 2809430 w 2820003"/>
              <a:gd name="connsiteY5" fmla="*/ 1748995 h 3339751"/>
              <a:gd name="connsiteX6" fmla="*/ 2813681 w 2820003"/>
              <a:gd name="connsiteY6" fmla="*/ 2045662 h 3339751"/>
              <a:gd name="connsiteX7" fmla="*/ 2410534 w 2820003"/>
              <a:gd name="connsiteY7" fmla="*/ 3031066 h 3339751"/>
              <a:gd name="connsiteX8" fmla="*/ 1861016 w 2820003"/>
              <a:gd name="connsiteY8" fmla="*/ 3328014 h 3339751"/>
              <a:gd name="connsiteX0" fmla="*/ 1861016 w 2819648"/>
              <a:gd name="connsiteY0" fmla="*/ 3328014 h 3339751"/>
              <a:gd name="connsiteX1" fmla="*/ 796962 w 2819648"/>
              <a:gd name="connsiteY1" fmla="*/ 3173288 h 3339751"/>
              <a:gd name="connsiteX2" fmla="*/ 336057 w 2819648"/>
              <a:gd name="connsiteY2" fmla="*/ 2229184 h 3339751"/>
              <a:gd name="connsiteX3" fmla="*/ 0 w 2819648"/>
              <a:gd name="connsiteY3" fmla="*/ 481954 h 3339751"/>
              <a:gd name="connsiteX4" fmla="*/ 2467865 w 2819648"/>
              <a:gd name="connsiteY4" fmla="*/ 0 h 3339751"/>
              <a:gd name="connsiteX5" fmla="*/ 2809430 w 2819648"/>
              <a:gd name="connsiteY5" fmla="*/ 1748995 h 3339751"/>
              <a:gd name="connsiteX6" fmla="*/ 2813681 w 2819648"/>
              <a:gd name="connsiteY6" fmla="*/ 2045662 h 3339751"/>
              <a:gd name="connsiteX7" fmla="*/ 2410534 w 2819648"/>
              <a:gd name="connsiteY7" fmla="*/ 3031066 h 3339751"/>
              <a:gd name="connsiteX8" fmla="*/ 1861016 w 2819648"/>
              <a:gd name="connsiteY8" fmla="*/ 3328014 h 3339751"/>
              <a:gd name="connsiteX0" fmla="*/ 1861016 w 2820851"/>
              <a:gd name="connsiteY0" fmla="*/ 3328014 h 3341130"/>
              <a:gd name="connsiteX1" fmla="*/ 796962 w 2820851"/>
              <a:gd name="connsiteY1" fmla="*/ 3173288 h 3341130"/>
              <a:gd name="connsiteX2" fmla="*/ 336057 w 2820851"/>
              <a:gd name="connsiteY2" fmla="*/ 2229184 h 3341130"/>
              <a:gd name="connsiteX3" fmla="*/ 0 w 2820851"/>
              <a:gd name="connsiteY3" fmla="*/ 481954 h 3341130"/>
              <a:gd name="connsiteX4" fmla="*/ 2467865 w 2820851"/>
              <a:gd name="connsiteY4" fmla="*/ 0 h 3341130"/>
              <a:gd name="connsiteX5" fmla="*/ 2809430 w 2820851"/>
              <a:gd name="connsiteY5" fmla="*/ 1748995 h 3341130"/>
              <a:gd name="connsiteX6" fmla="*/ 2813681 w 2820851"/>
              <a:gd name="connsiteY6" fmla="*/ 2045662 h 3341130"/>
              <a:gd name="connsiteX7" fmla="*/ 2452877 w 2820851"/>
              <a:gd name="connsiteY7" fmla="*/ 3012062 h 3341130"/>
              <a:gd name="connsiteX8" fmla="*/ 1861016 w 2820851"/>
              <a:gd name="connsiteY8" fmla="*/ 3328014 h 3341130"/>
              <a:gd name="connsiteX0" fmla="*/ 1861016 w 2835461"/>
              <a:gd name="connsiteY0" fmla="*/ 3328014 h 3341130"/>
              <a:gd name="connsiteX1" fmla="*/ 796962 w 2835461"/>
              <a:gd name="connsiteY1" fmla="*/ 3173288 h 3341130"/>
              <a:gd name="connsiteX2" fmla="*/ 336057 w 2835461"/>
              <a:gd name="connsiteY2" fmla="*/ 2229184 h 3341130"/>
              <a:gd name="connsiteX3" fmla="*/ 0 w 2835461"/>
              <a:gd name="connsiteY3" fmla="*/ 481954 h 3341130"/>
              <a:gd name="connsiteX4" fmla="*/ 2467865 w 2835461"/>
              <a:gd name="connsiteY4" fmla="*/ 0 h 3341130"/>
              <a:gd name="connsiteX5" fmla="*/ 2809430 w 2835461"/>
              <a:gd name="connsiteY5" fmla="*/ 1748995 h 3341130"/>
              <a:gd name="connsiteX6" fmla="*/ 2828769 w 2835461"/>
              <a:gd name="connsiteY6" fmla="*/ 2091483 h 3341130"/>
              <a:gd name="connsiteX7" fmla="*/ 2452877 w 2835461"/>
              <a:gd name="connsiteY7" fmla="*/ 3012062 h 3341130"/>
              <a:gd name="connsiteX8" fmla="*/ 1861016 w 2835461"/>
              <a:gd name="connsiteY8" fmla="*/ 3328014 h 3341130"/>
              <a:gd name="connsiteX0" fmla="*/ 1861016 w 2835461"/>
              <a:gd name="connsiteY0" fmla="*/ 3328014 h 3341130"/>
              <a:gd name="connsiteX1" fmla="*/ 796962 w 2835461"/>
              <a:gd name="connsiteY1" fmla="*/ 3173288 h 3341130"/>
              <a:gd name="connsiteX2" fmla="*/ 336057 w 2835461"/>
              <a:gd name="connsiteY2" fmla="*/ 2229184 h 3341130"/>
              <a:gd name="connsiteX3" fmla="*/ 0 w 2835461"/>
              <a:gd name="connsiteY3" fmla="*/ 481954 h 3341130"/>
              <a:gd name="connsiteX4" fmla="*/ 2467865 w 2835461"/>
              <a:gd name="connsiteY4" fmla="*/ 0 h 3341130"/>
              <a:gd name="connsiteX5" fmla="*/ 2809430 w 2835461"/>
              <a:gd name="connsiteY5" fmla="*/ 1748995 h 3341130"/>
              <a:gd name="connsiteX6" fmla="*/ 2828769 w 2835461"/>
              <a:gd name="connsiteY6" fmla="*/ 2091483 h 3341130"/>
              <a:gd name="connsiteX7" fmla="*/ 2452877 w 2835461"/>
              <a:gd name="connsiteY7" fmla="*/ 3012062 h 3341130"/>
              <a:gd name="connsiteX8" fmla="*/ 1861016 w 2835461"/>
              <a:gd name="connsiteY8" fmla="*/ 3328014 h 3341130"/>
              <a:gd name="connsiteX0" fmla="*/ 1861016 w 2835461"/>
              <a:gd name="connsiteY0" fmla="*/ 3328014 h 3341130"/>
              <a:gd name="connsiteX1" fmla="*/ 796962 w 2835461"/>
              <a:gd name="connsiteY1" fmla="*/ 3173288 h 3341130"/>
              <a:gd name="connsiteX2" fmla="*/ 336057 w 2835461"/>
              <a:gd name="connsiteY2" fmla="*/ 2229184 h 3341130"/>
              <a:gd name="connsiteX3" fmla="*/ 0 w 2835461"/>
              <a:gd name="connsiteY3" fmla="*/ 481954 h 3341130"/>
              <a:gd name="connsiteX4" fmla="*/ 2467865 w 2835461"/>
              <a:gd name="connsiteY4" fmla="*/ 0 h 3341130"/>
              <a:gd name="connsiteX5" fmla="*/ 2803530 w 2835461"/>
              <a:gd name="connsiteY5" fmla="*/ 1718331 h 3341130"/>
              <a:gd name="connsiteX6" fmla="*/ 2828769 w 2835461"/>
              <a:gd name="connsiteY6" fmla="*/ 2091483 h 3341130"/>
              <a:gd name="connsiteX7" fmla="*/ 2452877 w 2835461"/>
              <a:gd name="connsiteY7" fmla="*/ 3012062 h 3341130"/>
              <a:gd name="connsiteX8" fmla="*/ 1861016 w 2835461"/>
              <a:gd name="connsiteY8" fmla="*/ 3328014 h 3341130"/>
              <a:gd name="connsiteX0" fmla="*/ 1861016 w 2829919"/>
              <a:gd name="connsiteY0" fmla="*/ 3328014 h 3341130"/>
              <a:gd name="connsiteX1" fmla="*/ 796962 w 2829919"/>
              <a:gd name="connsiteY1" fmla="*/ 3173288 h 3341130"/>
              <a:gd name="connsiteX2" fmla="*/ 336057 w 2829919"/>
              <a:gd name="connsiteY2" fmla="*/ 2229184 h 3341130"/>
              <a:gd name="connsiteX3" fmla="*/ 0 w 2829919"/>
              <a:gd name="connsiteY3" fmla="*/ 481954 h 3341130"/>
              <a:gd name="connsiteX4" fmla="*/ 2467865 w 2829919"/>
              <a:gd name="connsiteY4" fmla="*/ 0 h 3341130"/>
              <a:gd name="connsiteX5" fmla="*/ 2803530 w 2829919"/>
              <a:gd name="connsiteY5" fmla="*/ 1718331 h 3341130"/>
              <a:gd name="connsiteX6" fmla="*/ 2828769 w 2829919"/>
              <a:gd name="connsiteY6" fmla="*/ 2091483 h 3341130"/>
              <a:gd name="connsiteX7" fmla="*/ 2452877 w 2829919"/>
              <a:gd name="connsiteY7" fmla="*/ 3012062 h 3341130"/>
              <a:gd name="connsiteX8" fmla="*/ 1861016 w 2829919"/>
              <a:gd name="connsiteY8" fmla="*/ 3328014 h 3341130"/>
              <a:gd name="connsiteX0" fmla="*/ 1861016 w 2829919"/>
              <a:gd name="connsiteY0" fmla="*/ 3328014 h 3346886"/>
              <a:gd name="connsiteX1" fmla="*/ 796962 w 2829919"/>
              <a:gd name="connsiteY1" fmla="*/ 3173288 h 3346886"/>
              <a:gd name="connsiteX2" fmla="*/ 336057 w 2829919"/>
              <a:gd name="connsiteY2" fmla="*/ 2229184 h 3346886"/>
              <a:gd name="connsiteX3" fmla="*/ 0 w 2829919"/>
              <a:gd name="connsiteY3" fmla="*/ 481954 h 3346886"/>
              <a:gd name="connsiteX4" fmla="*/ 2467865 w 2829919"/>
              <a:gd name="connsiteY4" fmla="*/ 0 h 3346886"/>
              <a:gd name="connsiteX5" fmla="*/ 2803530 w 2829919"/>
              <a:gd name="connsiteY5" fmla="*/ 1718331 h 3346886"/>
              <a:gd name="connsiteX6" fmla="*/ 2828769 w 2829919"/>
              <a:gd name="connsiteY6" fmla="*/ 2091483 h 3346886"/>
              <a:gd name="connsiteX7" fmla="*/ 2452877 w 2829919"/>
              <a:gd name="connsiteY7" fmla="*/ 3012062 h 3346886"/>
              <a:gd name="connsiteX8" fmla="*/ 1861016 w 2829919"/>
              <a:gd name="connsiteY8" fmla="*/ 3328014 h 3346886"/>
              <a:gd name="connsiteX0" fmla="*/ 1861016 w 2829919"/>
              <a:gd name="connsiteY0" fmla="*/ 3328014 h 3352626"/>
              <a:gd name="connsiteX1" fmla="*/ 796962 w 2829919"/>
              <a:gd name="connsiteY1" fmla="*/ 3173288 h 3352626"/>
              <a:gd name="connsiteX2" fmla="*/ 336057 w 2829919"/>
              <a:gd name="connsiteY2" fmla="*/ 2229184 h 3352626"/>
              <a:gd name="connsiteX3" fmla="*/ 0 w 2829919"/>
              <a:gd name="connsiteY3" fmla="*/ 481954 h 3352626"/>
              <a:gd name="connsiteX4" fmla="*/ 2467865 w 2829919"/>
              <a:gd name="connsiteY4" fmla="*/ 0 h 3352626"/>
              <a:gd name="connsiteX5" fmla="*/ 2803530 w 2829919"/>
              <a:gd name="connsiteY5" fmla="*/ 1718331 h 3352626"/>
              <a:gd name="connsiteX6" fmla="*/ 2828769 w 2829919"/>
              <a:gd name="connsiteY6" fmla="*/ 2091483 h 3352626"/>
              <a:gd name="connsiteX7" fmla="*/ 2452877 w 2829919"/>
              <a:gd name="connsiteY7" fmla="*/ 3012062 h 3352626"/>
              <a:gd name="connsiteX8" fmla="*/ 1861016 w 2829919"/>
              <a:gd name="connsiteY8" fmla="*/ 3328014 h 3352626"/>
              <a:gd name="connsiteX0" fmla="*/ 1861016 w 2829919"/>
              <a:gd name="connsiteY0" fmla="*/ 3328014 h 3352626"/>
              <a:gd name="connsiteX1" fmla="*/ 796962 w 2829919"/>
              <a:gd name="connsiteY1" fmla="*/ 3173288 h 3352626"/>
              <a:gd name="connsiteX2" fmla="*/ 336057 w 2829919"/>
              <a:gd name="connsiteY2" fmla="*/ 2229184 h 3352626"/>
              <a:gd name="connsiteX3" fmla="*/ 0 w 2829919"/>
              <a:gd name="connsiteY3" fmla="*/ 481954 h 3352626"/>
              <a:gd name="connsiteX4" fmla="*/ 2467865 w 2829919"/>
              <a:gd name="connsiteY4" fmla="*/ 0 h 3352626"/>
              <a:gd name="connsiteX5" fmla="*/ 2803530 w 2829919"/>
              <a:gd name="connsiteY5" fmla="*/ 1718331 h 3352626"/>
              <a:gd name="connsiteX6" fmla="*/ 2828769 w 2829919"/>
              <a:gd name="connsiteY6" fmla="*/ 2091483 h 3352626"/>
              <a:gd name="connsiteX7" fmla="*/ 2452877 w 2829919"/>
              <a:gd name="connsiteY7" fmla="*/ 3012062 h 3352626"/>
              <a:gd name="connsiteX8" fmla="*/ 1861016 w 2829919"/>
              <a:gd name="connsiteY8" fmla="*/ 3328014 h 3352626"/>
              <a:gd name="connsiteX0" fmla="*/ 1861016 w 2829919"/>
              <a:gd name="connsiteY0" fmla="*/ 3328014 h 3352626"/>
              <a:gd name="connsiteX1" fmla="*/ 796962 w 2829919"/>
              <a:gd name="connsiteY1" fmla="*/ 3173288 h 3352626"/>
              <a:gd name="connsiteX2" fmla="*/ 336057 w 2829919"/>
              <a:gd name="connsiteY2" fmla="*/ 2229184 h 3352626"/>
              <a:gd name="connsiteX3" fmla="*/ 0 w 2829919"/>
              <a:gd name="connsiteY3" fmla="*/ 481954 h 3352626"/>
              <a:gd name="connsiteX4" fmla="*/ 2467865 w 2829919"/>
              <a:gd name="connsiteY4" fmla="*/ 0 h 3352626"/>
              <a:gd name="connsiteX5" fmla="*/ 2803530 w 2829919"/>
              <a:gd name="connsiteY5" fmla="*/ 1718331 h 3352626"/>
              <a:gd name="connsiteX6" fmla="*/ 2828769 w 2829919"/>
              <a:gd name="connsiteY6" fmla="*/ 2091483 h 3352626"/>
              <a:gd name="connsiteX7" fmla="*/ 2452877 w 2829919"/>
              <a:gd name="connsiteY7" fmla="*/ 3012062 h 3352626"/>
              <a:gd name="connsiteX8" fmla="*/ 1861016 w 2829919"/>
              <a:gd name="connsiteY8" fmla="*/ 3328014 h 3352626"/>
              <a:gd name="connsiteX0" fmla="*/ 1861016 w 2829919"/>
              <a:gd name="connsiteY0" fmla="*/ 3328014 h 3352626"/>
              <a:gd name="connsiteX1" fmla="*/ 796962 w 2829919"/>
              <a:gd name="connsiteY1" fmla="*/ 3173288 h 3352626"/>
              <a:gd name="connsiteX2" fmla="*/ 336057 w 2829919"/>
              <a:gd name="connsiteY2" fmla="*/ 2229184 h 3352626"/>
              <a:gd name="connsiteX3" fmla="*/ 0 w 2829919"/>
              <a:gd name="connsiteY3" fmla="*/ 481954 h 3352626"/>
              <a:gd name="connsiteX4" fmla="*/ 1636004 w 2829919"/>
              <a:gd name="connsiteY4" fmla="*/ 2119429 h 3352626"/>
              <a:gd name="connsiteX5" fmla="*/ 2467865 w 2829919"/>
              <a:gd name="connsiteY5" fmla="*/ 0 h 3352626"/>
              <a:gd name="connsiteX6" fmla="*/ 2803530 w 2829919"/>
              <a:gd name="connsiteY6" fmla="*/ 1718331 h 3352626"/>
              <a:gd name="connsiteX7" fmla="*/ 2828769 w 2829919"/>
              <a:gd name="connsiteY7" fmla="*/ 2091483 h 3352626"/>
              <a:gd name="connsiteX8" fmla="*/ 2452877 w 2829919"/>
              <a:gd name="connsiteY8" fmla="*/ 3012062 h 3352626"/>
              <a:gd name="connsiteX9" fmla="*/ 1861016 w 2829919"/>
              <a:gd name="connsiteY9" fmla="*/ 3328014 h 3352626"/>
              <a:gd name="connsiteX0" fmla="*/ 1861016 w 2829919"/>
              <a:gd name="connsiteY0" fmla="*/ 3328014 h 3352626"/>
              <a:gd name="connsiteX1" fmla="*/ 796962 w 2829919"/>
              <a:gd name="connsiteY1" fmla="*/ 3173288 h 3352626"/>
              <a:gd name="connsiteX2" fmla="*/ 336057 w 2829919"/>
              <a:gd name="connsiteY2" fmla="*/ 2229184 h 3352626"/>
              <a:gd name="connsiteX3" fmla="*/ 0 w 2829919"/>
              <a:gd name="connsiteY3" fmla="*/ 481954 h 3352626"/>
              <a:gd name="connsiteX4" fmla="*/ 1636004 w 2829919"/>
              <a:gd name="connsiteY4" fmla="*/ 2119429 h 3352626"/>
              <a:gd name="connsiteX5" fmla="*/ 2467865 w 2829919"/>
              <a:gd name="connsiteY5" fmla="*/ 0 h 3352626"/>
              <a:gd name="connsiteX6" fmla="*/ 2803530 w 2829919"/>
              <a:gd name="connsiteY6" fmla="*/ 1718331 h 3352626"/>
              <a:gd name="connsiteX7" fmla="*/ 2828769 w 2829919"/>
              <a:gd name="connsiteY7" fmla="*/ 2091483 h 3352626"/>
              <a:gd name="connsiteX8" fmla="*/ 2452877 w 2829919"/>
              <a:gd name="connsiteY8" fmla="*/ 3012062 h 3352626"/>
              <a:gd name="connsiteX9" fmla="*/ 1861016 w 2829919"/>
              <a:gd name="connsiteY9" fmla="*/ 3328014 h 3352626"/>
              <a:gd name="connsiteX0" fmla="*/ 1861016 w 2829919"/>
              <a:gd name="connsiteY0" fmla="*/ 3328014 h 3352626"/>
              <a:gd name="connsiteX1" fmla="*/ 796962 w 2829919"/>
              <a:gd name="connsiteY1" fmla="*/ 3173288 h 3352626"/>
              <a:gd name="connsiteX2" fmla="*/ 336057 w 2829919"/>
              <a:gd name="connsiteY2" fmla="*/ 2229184 h 3352626"/>
              <a:gd name="connsiteX3" fmla="*/ 0 w 2829919"/>
              <a:gd name="connsiteY3" fmla="*/ 481954 h 3352626"/>
              <a:gd name="connsiteX4" fmla="*/ 1649572 w 2829919"/>
              <a:gd name="connsiteY4" fmla="*/ 2189943 h 3352626"/>
              <a:gd name="connsiteX5" fmla="*/ 2467865 w 2829919"/>
              <a:gd name="connsiteY5" fmla="*/ 0 h 3352626"/>
              <a:gd name="connsiteX6" fmla="*/ 2803530 w 2829919"/>
              <a:gd name="connsiteY6" fmla="*/ 1718331 h 3352626"/>
              <a:gd name="connsiteX7" fmla="*/ 2828769 w 2829919"/>
              <a:gd name="connsiteY7" fmla="*/ 2091483 h 3352626"/>
              <a:gd name="connsiteX8" fmla="*/ 2452877 w 2829919"/>
              <a:gd name="connsiteY8" fmla="*/ 3012062 h 3352626"/>
              <a:gd name="connsiteX9" fmla="*/ 1861016 w 2829919"/>
              <a:gd name="connsiteY9" fmla="*/ 3328014 h 3352626"/>
              <a:gd name="connsiteX0" fmla="*/ 1861016 w 2829919"/>
              <a:gd name="connsiteY0" fmla="*/ 3328014 h 3359247"/>
              <a:gd name="connsiteX1" fmla="*/ 796962 w 2829919"/>
              <a:gd name="connsiteY1" fmla="*/ 3173288 h 3359247"/>
              <a:gd name="connsiteX2" fmla="*/ 336057 w 2829919"/>
              <a:gd name="connsiteY2" fmla="*/ 2229184 h 3359247"/>
              <a:gd name="connsiteX3" fmla="*/ 0 w 2829919"/>
              <a:gd name="connsiteY3" fmla="*/ 481954 h 3359247"/>
              <a:gd name="connsiteX4" fmla="*/ 1649572 w 2829919"/>
              <a:gd name="connsiteY4" fmla="*/ 2189943 h 3359247"/>
              <a:gd name="connsiteX5" fmla="*/ 2467865 w 2829919"/>
              <a:gd name="connsiteY5" fmla="*/ 0 h 3359247"/>
              <a:gd name="connsiteX6" fmla="*/ 2803530 w 2829919"/>
              <a:gd name="connsiteY6" fmla="*/ 1718331 h 3359247"/>
              <a:gd name="connsiteX7" fmla="*/ 2828769 w 2829919"/>
              <a:gd name="connsiteY7" fmla="*/ 2091483 h 3359247"/>
              <a:gd name="connsiteX8" fmla="*/ 2452877 w 2829919"/>
              <a:gd name="connsiteY8" fmla="*/ 3012062 h 3359247"/>
              <a:gd name="connsiteX9" fmla="*/ 1861016 w 2829919"/>
              <a:gd name="connsiteY9" fmla="*/ 3328014 h 3359247"/>
              <a:gd name="connsiteX0" fmla="*/ 1861016 w 2830596"/>
              <a:gd name="connsiteY0" fmla="*/ 3328014 h 3342040"/>
              <a:gd name="connsiteX1" fmla="*/ 796962 w 2830596"/>
              <a:gd name="connsiteY1" fmla="*/ 3173288 h 3342040"/>
              <a:gd name="connsiteX2" fmla="*/ 336057 w 2830596"/>
              <a:gd name="connsiteY2" fmla="*/ 2229184 h 3342040"/>
              <a:gd name="connsiteX3" fmla="*/ 0 w 2830596"/>
              <a:gd name="connsiteY3" fmla="*/ 481954 h 3342040"/>
              <a:gd name="connsiteX4" fmla="*/ 1649572 w 2830596"/>
              <a:gd name="connsiteY4" fmla="*/ 2189943 h 3342040"/>
              <a:gd name="connsiteX5" fmla="*/ 2467865 w 2830596"/>
              <a:gd name="connsiteY5" fmla="*/ 0 h 3342040"/>
              <a:gd name="connsiteX6" fmla="*/ 2803530 w 2830596"/>
              <a:gd name="connsiteY6" fmla="*/ 1718331 h 3342040"/>
              <a:gd name="connsiteX7" fmla="*/ 2828769 w 2830596"/>
              <a:gd name="connsiteY7" fmla="*/ 2091483 h 3342040"/>
              <a:gd name="connsiteX8" fmla="*/ 2516033 w 2830596"/>
              <a:gd name="connsiteY8" fmla="*/ 2999544 h 3342040"/>
              <a:gd name="connsiteX9" fmla="*/ 1861016 w 2830596"/>
              <a:gd name="connsiteY9" fmla="*/ 3328014 h 3342040"/>
              <a:gd name="connsiteX0" fmla="*/ 1861016 w 2830709"/>
              <a:gd name="connsiteY0" fmla="*/ 3328014 h 3344557"/>
              <a:gd name="connsiteX1" fmla="*/ 796962 w 2830709"/>
              <a:gd name="connsiteY1" fmla="*/ 3173288 h 3344557"/>
              <a:gd name="connsiteX2" fmla="*/ 336057 w 2830709"/>
              <a:gd name="connsiteY2" fmla="*/ 2229184 h 3344557"/>
              <a:gd name="connsiteX3" fmla="*/ 0 w 2830709"/>
              <a:gd name="connsiteY3" fmla="*/ 481954 h 3344557"/>
              <a:gd name="connsiteX4" fmla="*/ 1649572 w 2830709"/>
              <a:gd name="connsiteY4" fmla="*/ 2189943 h 3344557"/>
              <a:gd name="connsiteX5" fmla="*/ 2467865 w 2830709"/>
              <a:gd name="connsiteY5" fmla="*/ 0 h 3344557"/>
              <a:gd name="connsiteX6" fmla="*/ 2803530 w 2830709"/>
              <a:gd name="connsiteY6" fmla="*/ 1718331 h 3344557"/>
              <a:gd name="connsiteX7" fmla="*/ 2828769 w 2830709"/>
              <a:gd name="connsiteY7" fmla="*/ 2091483 h 3344557"/>
              <a:gd name="connsiteX8" fmla="*/ 2522497 w 2830709"/>
              <a:gd name="connsiteY8" fmla="*/ 2964989 h 3344557"/>
              <a:gd name="connsiteX9" fmla="*/ 1861016 w 2830709"/>
              <a:gd name="connsiteY9" fmla="*/ 3328014 h 3344557"/>
              <a:gd name="connsiteX0" fmla="*/ 1861016 w 2830709"/>
              <a:gd name="connsiteY0" fmla="*/ 3328014 h 3359688"/>
              <a:gd name="connsiteX1" fmla="*/ 796962 w 2830709"/>
              <a:gd name="connsiteY1" fmla="*/ 3173288 h 3359688"/>
              <a:gd name="connsiteX2" fmla="*/ 336057 w 2830709"/>
              <a:gd name="connsiteY2" fmla="*/ 2229184 h 3359688"/>
              <a:gd name="connsiteX3" fmla="*/ 0 w 2830709"/>
              <a:gd name="connsiteY3" fmla="*/ 481954 h 3359688"/>
              <a:gd name="connsiteX4" fmla="*/ 1649572 w 2830709"/>
              <a:gd name="connsiteY4" fmla="*/ 2189943 h 3359688"/>
              <a:gd name="connsiteX5" fmla="*/ 2467865 w 2830709"/>
              <a:gd name="connsiteY5" fmla="*/ 0 h 3359688"/>
              <a:gd name="connsiteX6" fmla="*/ 2803530 w 2830709"/>
              <a:gd name="connsiteY6" fmla="*/ 1718331 h 3359688"/>
              <a:gd name="connsiteX7" fmla="*/ 2828769 w 2830709"/>
              <a:gd name="connsiteY7" fmla="*/ 2091483 h 3359688"/>
              <a:gd name="connsiteX8" fmla="*/ 2522497 w 2830709"/>
              <a:gd name="connsiteY8" fmla="*/ 2964989 h 3359688"/>
              <a:gd name="connsiteX9" fmla="*/ 1861016 w 2830709"/>
              <a:gd name="connsiteY9" fmla="*/ 3328014 h 3359688"/>
              <a:gd name="connsiteX0" fmla="*/ 1861016 w 2830709"/>
              <a:gd name="connsiteY0" fmla="*/ 3328014 h 3360929"/>
              <a:gd name="connsiteX1" fmla="*/ 832092 w 2830709"/>
              <a:gd name="connsiteY1" fmla="*/ 3219563 h 3360929"/>
              <a:gd name="connsiteX2" fmla="*/ 336057 w 2830709"/>
              <a:gd name="connsiteY2" fmla="*/ 2229184 h 3360929"/>
              <a:gd name="connsiteX3" fmla="*/ 0 w 2830709"/>
              <a:gd name="connsiteY3" fmla="*/ 481954 h 3360929"/>
              <a:gd name="connsiteX4" fmla="*/ 1649572 w 2830709"/>
              <a:gd name="connsiteY4" fmla="*/ 2189943 h 3360929"/>
              <a:gd name="connsiteX5" fmla="*/ 2467865 w 2830709"/>
              <a:gd name="connsiteY5" fmla="*/ 0 h 3360929"/>
              <a:gd name="connsiteX6" fmla="*/ 2803530 w 2830709"/>
              <a:gd name="connsiteY6" fmla="*/ 1718331 h 3360929"/>
              <a:gd name="connsiteX7" fmla="*/ 2828769 w 2830709"/>
              <a:gd name="connsiteY7" fmla="*/ 2091483 h 3360929"/>
              <a:gd name="connsiteX8" fmla="*/ 2522497 w 2830709"/>
              <a:gd name="connsiteY8" fmla="*/ 2964989 h 3360929"/>
              <a:gd name="connsiteX9" fmla="*/ 1861016 w 2830709"/>
              <a:gd name="connsiteY9" fmla="*/ 3328014 h 3360929"/>
              <a:gd name="connsiteX0" fmla="*/ 1861016 w 2830709"/>
              <a:gd name="connsiteY0" fmla="*/ 3328014 h 3360929"/>
              <a:gd name="connsiteX1" fmla="*/ 832092 w 2830709"/>
              <a:gd name="connsiteY1" fmla="*/ 3219563 h 3360929"/>
              <a:gd name="connsiteX2" fmla="*/ 336057 w 2830709"/>
              <a:gd name="connsiteY2" fmla="*/ 2229184 h 3360929"/>
              <a:gd name="connsiteX3" fmla="*/ 0 w 2830709"/>
              <a:gd name="connsiteY3" fmla="*/ 481954 h 3360929"/>
              <a:gd name="connsiteX4" fmla="*/ 1649572 w 2830709"/>
              <a:gd name="connsiteY4" fmla="*/ 2189943 h 3360929"/>
              <a:gd name="connsiteX5" fmla="*/ 2467865 w 2830709"/>
              <a:gd name="connsiteY5" fmla="*/ 0 h 3360929"/>
              <a:gd name="connsiteX6" fmla="*/ 2803530 w 2830709"/>
              <a:gd name="connsiteY6" fmla="*/ 1718331 h 3360929"/>
              <a:gd name="connsiteX7" fmla="*/ 2828769 w 2830709"/>
              <a:gd name="connsiteY7" fmla="*/ 2091483 h 3360929"/>
              <a:gd name="connsiteX8" fmla="*/ 2522497 w 2830709"/>
              <a:gd name="connsiteY8" fmla="*/ 2964989 h 3360929"/>
              <a:gd name="connsiteX9" fmla="*/ 1861016 w 2830709"/>
              <a:gd name="connsiteY9" fmla="*/ 3328014 h 3360929"/>
              <a:gd name="connsiteX0" fmla="*/ 1861016 w 2830709"/>
              <a:gd name="connsiteY0" fmla="*/ 3328014 h 3360929"/>
              <a:gd name="connsiteX1" fmla="*/ 832092 w 2830709"/>
              <a:gd name="connsiteY1" fmla="*/ 3219563 h 3360929"/>
              <a:gd name="connsiteX2" fmla="*/ 336057 w 2830709"/>
              <a:gd name="connsiteY2" fmla="*/ 2229184 h 3360929"/>
              <a:gd name="connsiteX3" fmla="*/ 0 w 2830709"/>
              <a:gd name="connsiteY3" fmla="*/ 481954 h 3360929"/>
              <a:gd name="connsiteX4" fmla="*/ 1620462 w 2830709"/>
              <a:gd name="connsiteY4" fmla="*/ 2209024 h 3360929"/>
              <a:gd name="connsiteX5" fmla="*/ 2467865 w 2830709"/>
              <a:gd name="connsiteY5" fmla="*/ 0 h 3360929"/>
              <a:gd name="connsiteX6" fmla="*/ 2803530 w 2830709"/>
              <a:gd name="connsiteY6" fmla="*/ 1718331 h 3360929"/>
              <a:gd name="connsiteX7" fmla="*/ 2828769 w 2830709"/>
              <a:gd name="connsiteY7" fmla="*/ 2091483 h 3360929"/>
              <a:gd name="connsiteX8" fmla="*/ 2522497 w 2830709"/>
              <a:gd name="connsiteY8" fmla="*/ 2964989 h 3360929"/>
              <a:gd name="connsiteX9" fmla="*/ 1861016 w 2830709"/>
              <a:gd name="connsiteY9" fmla="*/ 3328014 h 3360929"/>
              <a:gd name="connsiteX0" fmla="*/ 1861016 w 2830709"/>
              <a:gd name="connsiteY0" fmla="*/ 3328014 h 3360929"/>
              <a:gd name="connsiteX1" fmla="*/ 832092 w 2830709"/>
              <a:gd name="connsiteY1" fmla="*/ 3219563 h 3360929"/>
              <a:gd name="connsiteX2" fmla="*/ 336057 w 2830709"/>
              <a:gd name="connsiteY2" fmla="*/ 2229184 h 3360929"/>
              <a:gd name="connsiteX3" fmla="*/ 0 w 2830709"/>
              <a:gd name="connsiteY3" fmla="*/ 481954 h 3360929"/>
              <a:gd name="connsiteX4" fmla="*/ 1620462 w 2830709"/>
              <a:gd name="connsiteY4" fmla="*/ 2209024 h 3360929"/>
              <a:gd name="connsiteX5" fmla="*/ 2467865 w 2830709"/>
              <a:gd name="connsiteY5" fmla="*/ 0 h 3360929"/>
              <a:gd name="connsiteX6" fmla="*/ 2803530 w 2830709"/>
              <a:gd name="connsiteY6" fmla="*/ 1718331 h 3360929"/>
              <a:gd name="connsiteX7" fmla="*/ 2828769 w 2830709"/>
              <a:gd name="connsiteY7" fmla="*/ 2091483 h 3360929"/>
              <a:gd name="connsiteX8" fmla="*/ 2522497 w 2830709"/>
              <a:gd name="connsiteY8" fmla="*/ 2964989 h 3360929"/>
              <a:gd name="connsiteX9" fmla="*/ 1861016 w 2830709"/>
              <a:gd name="connsiteY9" fmla="*/ 3328014 h 3360929"/>
              <a:gd name="connsiteX0" fmla="*/ 1861016 w 2830709"/>
              <a:gd name="connsiteY0" fmla="*/ 3328014 h 3360929"/>
              <a:gd name="connsiteX1" fmla="*/ 832092 w 2830709"/>
              <a:gd name="connsiteY1" fmla="*/ 3219563 h 3360929"/>
              <a:gd name="connsiteX2" fmla="*/ 336057 w 2830709"/>
              <a:gd name="connsiteY2" fmla="*/ 2229184 h 3360929"/>
              <a:gd name="connsiteX3" fmla="*/ 0 w 2830709"/>
              <a:gd name="connsiteY3" fmla="*/ 481954 h 3360929"/>
              <a:gd name="connsiteX4" fmla="*/ 1620462 w 2830709"/>
              <a:gd name="connsiteY4" fmla="*/ 2209024 h 3360929"/>
              <a:gd name="connsiteX5" fmla="*/ 2467865 w 2830709"/>
              <a:gd name="connsiteY5" fmla="*/ 0 h 3360929"/>
              <a:gd name="connsiteX6" fmla="*/ 2749262 w 2830709"/>
              <a:gd name="connsiteY6" fmla="*/ 1436277 h 3360929"/>
              <a:gd name="connsiteX7" fmla="*/ 2828769 w 2830709"/>
              <a:gd name="connsiteY7" fmla="*/ 2091483 h 3360929"/>
              <a:gd name="connsiteX8" fmla="*/ 2522497 w 2830709"/>
              <a:gd name="connsiteY8" fmla="*/ 2964989 h 3360929"/>
              <a:gd name="connsiteX9" fmla="*/ 1861016 w 2830709"/>
              <a:gd name="connsiteY9" fmla="*/ 3328014 h 3360929"/>
              <a:gd name="connsiteX0" fmla="*/ 1861016 w 2830709"/>
              <a:gd name="connsiteY0" fmla="*/ 3328014 h 3360929"/>
              <a:gd name="connsiteX1" fmla="*/ 832092 w 2830709"/>
              <a:gd name="connsiteY1" fmla="*/ 3219563 h 3360929"/>
              <a:gd name="connsiteX2" fmla="*/ 336057 w 2830709"/>
              <a:gd name="connsiteY2" fmla="*/ 2229184 h 3360929"/>
              <a:gd name="connsiteX3" fmla="*/ 0 w 2830709"/>
              <a:gd name="connsiteY3" fmla="*/ 481954 h 3360929"/>
              <a:gd name="connsiteX4" fmla="*/ 1620462 w 2830709"/>
              <a:gd name="connsiteY4" fmla="*/ 2209024 h 3360929"/>
              <a:gd name="connsiteX5" fmla="*/ 2467865 w 2830709"/>
              <a:gd name="connsiteY5" fmla="*/ 0 h 3360929"/>
              <a:gd name="connsiteX6" fmla="*/ 2744478 w 2830709"/>
              <a:gd name="connsiteY6" fmla="*/ 1377332 h 3360929"/>
              <a:gd name="connsiteX7" fmla="*/ 2828769 w 2830709"/>
              <a:gd name="connsiteY7" fmla="*/ 2091483 h 3360929"/>
              <a:gd name="connsiteX8" fmla="*/ 2522497 w 2830709"/>
              <a:gd name="connsiteY8" fmla="*/ 2964989 h 3360929"/>
              <a:gd name="connsiteX9" fmla="*/ 1861016 w 2830709"/>
              <a:gd name="connsiteY9" fmla="*/ 3328014 h 3360929"/>
              <a:gd name="connsiteX0" fmla="*/ 1861016 w 2828818"/>
              <a:gd name="connsiteY0" fmla="*/ 3328014 h 3360929"/>
              <a:gd name="connsiteX1" fmla="*/ 832092 w 2828818"/>
              <a:gd name="connsiteY1" fmla="*/ 3219563 h 3360929"/>
              <a:gd name="connsiteX2" fmla="*/ 336057 w 2828818"/>
              <a:gd name="connsiteY2" fmla="*/ 2229184 h 3360929"/>
              <a:gd name="connsiteX3" fmla="*/ 0 w 2828818"/>
              <a:gd name="connsiteY3" fmla="*/ 481954 h 3360929"/>
              <a:gd name="connsiteX4" fmla="*/ 1620462 w 2828818"/>
              <a:gd name="connsiteY4" fmla="*/ 2209024 h 3360929"/>
              <a:gd name="connsiteX5" fmla="*/ 2467865 w 2828818"/>
              <a:gd name="connsiteY5" fmla="*/ 0 h 3360929"/>
              <a:gd name="connsiteX6" fmla="*/ 2744478 w 2828818"/>
              <a:gd name="connsiteY6" fmla="*/ 1377332 h 3360929"/>
              <a:gd name="connsiteX7" fmla="*/ 2828769 w 2828818"/>
              <a:gd name="connsiteY7" fmla="*/ 2091483 h 3360929"/>
              <a:gd name="connsiteX8" fmla="*/ 2522497 w 2828818"/>
              <a:gd name="connsiteY8" fmla="*/ 2964989 h 3360929"/>
              <a:gd name="connsiteX9" fmla="*/ 1861016 w 2828818"/>
              <a:gd name="connsiteY9" fmla="*/ 3328014 h 3360929"/>
              <a:gd name="connsiteX0" fmla="*/ 1861016 w 2828818"/>
              <a:gd name="connsiteY0" fmla="*/ 3328014 h 3360929"/>
              <a:gd name="connsiteX1" fmla="*/ 832092 w 2828818"/>
              <a:gd name="connsiteY1" fmla="*/ 3219563 h 3360929"/>
              <a:gd name="connsiteX2" fmla="*/ 336057 w 2828818"/>
              <a:gd name="connsiteY2" fmla="*/ 2229184 h 3360929"/>
              <a:gd name="connsiteX3" fmla="*/ 0 w 2828818"/>
              <a:gd name="connsiteY3" fmla="*/ 481954 h 3360929"/>
              <a:gd name="connsiteX4" fmla="*/ 1589645 w 2828818"/>
              <a:gd name="connsiteY4" fmla="*/ 2018827 h 3360929"/>
              <a:gd name="connsiteX5" fmla="*/ 2467865 w 2828818"/>
              <a:gd name="connsiteY5" fmla="*/ 0 h 3360929"/>
              <a:gd name="connsiteX6" fmla="*/ 2744478 w 2828818"/>
              <a:gd name="connsiteY6" fmla="*/ 1377332 h 3360929"/>
              <a:gd name="connsiteX7" fmla="*/ 2828769 w 2828818"/>
              <a:gd name="connsiteY7" fmla="*/ 2091483 h 3360929"/>
              <a:gd name="connsiteX8" fmla="*/ 2522497 w 2828818"/>
              <a:gd name="connsiteY8" fmla="*/ 2964989 h 3360929"/>
              <a:gd name="connsiteX9" fmla="*/ 1861016 w 2828818"/>
              <a:gd name="connsiteY9" fmla="*/ 3328014 h 3360929"/>
              <a:gd name="connsiteX0" fmla="*/ 1721722 w 2689524"/>
              <a:gd name="connsiteY0" fmla="*/ 3328014 h 3360929"/>
              <a:gd name="connsiteX1" fmla="*/ 692798 w 2689524"/>
              <a:gd name="connsiteY1" fmla="*/ 3219563 h 3360929"/>
              <a:gd name="connsiteX2" fmla="*/ 196763 w 2689524"/>
              <a:gd name="connsiteY2" fmla="*/ 2229184 h 3360929"/>
              <a:gd name="connsiteX3" fmla="*/ 0 w 2689524"/>
              <a:gd name="connsiteY3" fmla="*/ 731729 h 3360929"/>
              <a:gd name="connsiteX4" fmla="*/ 1450351 w 2689524"/>
              <a:gd name="connsiteY4" fmla="*/ 2018827 h 3360929"/>
              <a:gd name="connsiteX5" fmla="*/ 2328571 w 2689524"/>
              <a:gd name="connsiteY5" fmla="*/ 0 h 3360929"/>
              <a:gd name="connsiteX6" fmla="*/ 2605184 w 2689524"/>
              <a:gd name="connsiteY6" fmla="*/ 1377332 h 3360929"/>
              <a:gd name="connsiteX7" fmla="*/ 2689475 w 2689524"/>
              <a:gd name="connsiteY7" fmla="*/ 2091483 h 3360929"/>
              <a:gd name="connsiteX8" fmla="*/ 2383203 w 2689524"/>
              <a:gd name="connsiteY8" fmla="*/ 2964989 h 3360929"/>
              <a:gd name="connsiteX9" fmla="*/ 1721722 w 2689524"/>
              <a:gd name="connsiteY9" fmla="*/ 3328014 h 3360929"/>
              <a:gd name="connsiteX0" fmla="*/ 1721722 w 2689524"/>
              <a:gd name="connsiteY0" fmla="*/ 3048970 h 3081885"/>
              <a:gd name="connsiteX1" fmla="*/ 692798 w 2689524"/>
              <a:gd name="connsiteY1" fmla="*/ 2940519 h 3081885"/>
              <a:gd name="connsiteX2" fmla="*/ 196763 w 2689524"/>
              <a:gd name="connsiteY2" fmla="*/ 1950140 h 3081885"/>
              <a:gd name="connsiteX3" fmla="*/ 0 w 2689524"/>
              <a:gd name="connsiteY3" fmla="*/ 452685 h 3081885"/>
              <a:gd name="connsiteX4" fmla="*/ 1450351 w 2689524"/>
              <a:gd name="connsiteY4" fmla="*/ 1739783 h 3081885"/>
              <a:gd name="connsiteX5" fmla="*/ 2300667 w 2689524"/>
              <a:gd name="connsiteY5" fmla="*/ 0 h 3081885"/>
              <a:gd name="connsiteX6" fmla="*/ 2605184 w 2689524"/>
              <a:gd name="connsiteY6" fmla="*/ 1098288 h 3081885"/>
              <a:gd name="connsiteX7" fmla="*/ 2689475 w 2689524"/>
              <a:gd name="connsiteY7" fmla="*/ 1812439 h 3081885"/>
              <a:gd name="connsiteX8" fmla="*/ 2383203 w 2689524"/>
              <a:gd name="connsiteY8" fmla="*/ 2685945 h 3081885"/>
              <a:gd name="connsiteX9" fmla="*/ 1721722 w 2689524"/>
              <a:gd name="connsiteY9" fmla="*/ 3048970 h 3081885"/>
              <a:gd name="connsiteX0" fmla="*/ 1721722 w 2689524"/>
              <a:gd name="connsiteY0" fmla="*/ 3048970 h 3081885"/>
              <a:gd name="connsiteX1" fmla="*/ 692798 w 2689524"/>
              <a:gd name="connsiteY1" fmla="*/ 2940519 h 3081885"/>
              <a:gd name="connsiteX2" fmla="*/ 196763 w 2689524"/>
              <a:gd name="connsiteY2" fmla="*/ 1950140 h 3081885"/>
              <a:gd name="connsiteX3" fmla="*/ 0 w 2689524"/>
              <a:gd name="connsiteY3" fmla="*/ 452685 h 3081885"/>
              <a:gd name="connsiteX4" fmla="*/ 1450351 w 2689524"/>
              <a:gd name="connsiteY4" fmla="*/ 1739783 h 3081885"/>
              <a:gd name="connsiteX5" fmla="*/ 2300667 w 2689524"/>
              <a:gd name="connsiteY5" fmla="*/ 0 h 3081885"/>
              <a:gd name="connsiteX6" fmla="*/ 2605184 w 2689524"/>
              <a:gd name="connsiteY6" fmla="*/ 1098288 h 3081885"/>
              <a:gd name="connsiteX7" fmla="*/ 2689475 w 2689524"/>
              <a:gd name="connsiteY7" fmla="*/ 1812439 h 3081885"/>
              <a:gd name="connsiteX8" fmla="*/ 2383203 w 2689524"/>
              <a:gd name="connsiteY8" fmla="*/ 2685945 h 3081885"/>
              <a:gd name="connsiteX9" fmla="*/ 1721722 w 2689524"/>
              <a:gd name="connsiteY9" fmla="*/ 3048970 h 3081885"/>
              <a:gd name="connsiteX0" fmla="*/ 1721722 w 2689524"/>
              <a:gd name="connsiteY0" fmla="*/ 3048970 h 3081885"/>
              <a:gd name="connsiteX1" fmla="*/ 692798 w 2689524"/>
              <a:gd name="connsiteY1" fmla="*/ 2940519 h 3081885"/>
              <a:gd name="connsiteX2" fmla="*/ 196763 w 2689524"/>
              <a:gd name="connsiteY2" fmla="*/ 1950140 h 3081885"/>
              <a:gd name="connsiteX3" fmla="*/ 0 w 2689524"/>
              <a:gd name="connsiteY3" fmla="*/ 452685 h 3081885"/>
              <a:gd name="connsiteX4" fmla="*/ 1450351 w 2689524"/>
              <a:gd name="connsiteY4" fmla="*/ 1739783 h 3081885"/>
              <a:gd name="connsiteX5" fmla="*/ 2300667 w 2689524"/>
              <a:gd name="connsiteY5" fmla="*/ 0 h 3081885"/>
              <a:gd name="connsiteX6" fmla="*/ 2605184 w 2689524"/>
              <a:gd name="connsiteY6" fmla="*/ 1098288 h 3081885"/>
              <a:gd name="connsiteX7" fmla="*/ 2689475 w 2689524"/>
              <a:gd name="connsiteY7" fmla="*/ 1812439 h 3081885"/>
              <a:gd name="connsiteX8" fmla="*/ 2383203 w 2689524"/>
              <a:gd name="connsiteY8" fmla="*/ 2685945 h 3081885"/>
              <a:gd name="connsiteX9" fmla="*/ 1721722 w 2689524"/>
              <a:gd name="connsiteY9" fmla="*/ 3048970 h 3081885"/>
              <a:gd name="connsiteX0" fmla="*/ 1721722 w 2689524"/>
              <a:gd name="connsiteY0" fmla="*/ 3048970 h 3081885"/>
              <a:gd name="connsiteX1" fmla="*/ 692798 w 2689524"/>
              <a:gd name="connsiteY1" fmla="*/ 2940519 h 3081885"/>
              <a:gd name="connsiteX2" fmla="*/ 196763 w 2689524"/>
              <a:gd name="connsiteY2" fmla="*/ 1950140 h 3081885"/>
              <a:gd name="connsiteX3" fmla="*/ 0 w 2689524"/>
              <a:gd name="connsiteY3" fmla="*/ 452685 h 3081885"/>
              <a:gd name="connsiteX4" fmla="*/ 1450351 w 2689524"/>
              <a:gd name="connsiteY4" fmla="*/ 1739783 h 3081885"/>
              <a:gd name="connsiteX5" fmla="*/ 2300667 w 2689524"/>
              <a:gd name="connsiteY5" fmla="*/ 0 h 3081885"/>
              <a:gd name="connsiteX6" fmla="*/ 2605184 w 2689524"/>
              <a:gd name="connsiteY6" fmla="*/ 1098288 h 3081885"/>
              <a:gd name="connsiteX7" fmla="*/ 2689475 w 2689524"/>
              <a:gd name="connsiteY7" fmla="*/ 1812439 h 3081885"/>
              <a:gd name="connsiteX8" fmla="*/ 2383203 w 2689524"/>
              <a:gd name="connsiteY8" fmla="*/ 2685945 h 3081885"/>
              <a:gd name="connsiteX9" fmla="*/ 1721722 w 2689524"/>
              <a:gd name="connsiteY9" fmla="*/ 3048970 h 3081885"/>
              <a:gd name="connsiteX0" fmla="*/ 1721722 w 2689524"/>
              <a:gd name="connsiteY0" fmla="*/ 3048970 h 3081885"/>
              <a:gd name="connsiteX1" fmla="*/ 692798 w 2689524"/>
              <a:gd name="connsiteY1" fmla="*/ 2940519 h 3081885"/>
              <a:gd name="connsiteX2" fmla="*/ 196763 w 2689524"/>
              <a:gd name="connsiteY2" fmla="*/ 1950140 h 3081885"/>
              <a:gd name="connsiteX3" fmla="*/ 0 w 2689524"/>
              <a:gd name="connsiteY3" fmla="*/ 452685 h 3081885"/>
              <a:gd name="connsiteX4" fmla="*/ 1434392 w 2689524"/>
              <a:gd name="connsiteY4" fmla="*/ 1601965 h 3081885"/>
              <a:gd name="connsiteX5" fmla="*/ 2300667 w 2689524"/>
              <a:gd name="connsiteY5" fmla="*/ 0 h 3081885"/>
              <a:gd name="connsiteX6" fmla="*/ 2605184 w 2689524"/>
              <a:gd name="connsiteY6" fmla="*/ 1098288 h 3081885"/>
              <a:gd name="connsiteX7" fmla="*/ 2689475 w 2689524"/>
              <a:gd name="connsiteY7" fmla="*/ 1812439 h 3081885"/>
              <a:gd name="connsiteX8" fmla="*/ 2383203 w 2689524"/>
              <a:gd name="connsiteY8" fmla="*/ 2685945 h 3081885"/>
              <a:gd name="connsiteX9" fmla="*/ 1721722 w 2689524"/>
              <a:gd name="connsiteY9" fmla="*/ 3048970 h 3081885"/>
              <a:gd name="connsiteX0" fmla="*/ 1721722 w 2689524"/>
              <a:gd name="connsiteY0" fmla="*/ 3048970 h 3081885"/>
              <a:gd name="connsiteX1" fmla="*/ 692798 w 2689524"/>
              <a:gd name="connsiteY1" fmla="*/ 2940519 h 3081885"/>
              <a:gd name="connsiteX2" fmla="*/ 196763 w 2689524"/>
              <a:gd name="connsiteY2" fmla="*/ 1950140 h 3081885"/>
              <a:gd name="connsiteX3" fmla="*/ 0 w 2689524"/>
              <a:gd name="connsiteY3" fmla="*/ 452685 h 3081885"/>
              <a:gd name="connsiteX4" fmla="*/ 1434392 w 2689524"/>
              <a:gd name="connsiteY4" fmla="*/ 1601965 h 3081885"/>
              <a:gd name="connsiteX5" fmla="*/ 2300667 w 2689524"/>
              <a:gd name="connsiteY5" fmla="*/ 0 h 3081885"/>
              <a:gd name="connsiteX6" fmla="*/ 2605184 w 2689524"/>
              <a:gd name="connsiteY6" fmla="*/ 1098288 h 3081885"/>
              <a:gd name="connsiteX7" fmla="*/ 2689475 w 2689524"/>
              <a:gd name="connsiteY7" fmla="*/ 1812439 h 3081885"/>
              <a:gd name="connsiteX8" fmla="*/ 2383203 w 2689524"/>
              <a:gd name="connsiteY8" fmla="*/ 2685945 h 3081885"/>
              <a:gd name="connsiteX9" fmla="*/ 1721722 w 2689524"/>
              <a:gd name="connsiteY9" fmla="*/ 3048970 h 3081885"/>
              <a:gd name="connsiteX0" fmla="*/ 1721722 w 2689524"/>
              <a:gd name="connsiteY0" fmla="*/ 3048970 h 3081885"/>
              <a:gd name="connsiteX1" fmla="*/ 692798 w 2689524"/>
              <a:gd name="connsiteY1" fmla="*/ 2940519 h 3081885"/>
              <a:gd name="connsiteX2" fmla="*/ 196763 w 2689524"/>
              <a:gd name="connsiteY2" fmla="*/ 1950140 h 3081885"/>
              <a:gd name="connsiteX3" fmla="*/ 0 w 2689524"/>
              <a:gd name="connsiteY3" fmla="*/ 452685 h 3081885"/>
              <a:gd name="connsiteX4" fmla="*/ 1434392 w 2689524"/>
              <a:gd name="connsiteY4" fmla="*/ 1601965 h 3081885"/>
              <a:gd name="connsiteX5" fmla="*/ 2300667 w 2689524"/>
              <a:gd name="connsiteY5" fmla="*/ 0 h 3081885"/>
              <a:gd name="connsiteX6" fmla="*/ 2605184 w 2689524"/>
              <a:gd name="connsiteY6" fmla="*/ 1098288 h 3081885"/>
              <a:gd name="connsiteX7" fmla="*/ 2689475 w 2689524"/>
              <a:gd name="connsiteY7" fmla="*/ 1812439 h 3081885"/>
              <a:gd name="connsiteX8" fmla="*/ 2383203 w 2689524"/>
              <a:gd name="connsiteY8" fmla="*/ 2685945 h 3081885"/>
              <a:gd name="connsiteX9" fmla="*/ 1721722 w 2689524"/>
              <a:gd name="connsiteY9" fmla="*/ 3048970 h 3081885"/>
              <a:gd name="connsiteX0" fmla="*/ 1721722 w 2689524"/>
              <a:gd name="connsiteY0" fmla="*/ 3048970 h 3081885"/>
              <a:gd name="connsiteX1" fmla="*/ 692798 w 2689524"/>
              <a:gd name="connsiteY1" fmla="*/ 2940519 h 3081885"/>
              <a:gd name="connsiteX2" fmla="*/ 196763 w 2689524"/>
              <a:gd name="connsiteY2" fmla="*/ 1950140 h 3081885"/>
              <a:gd name="connsiteX3" fmla="*/ 0 w 2689524"/>
              <a:gd name="connsiteY3" fmla="*/ 452685 h 3081885"/>
              <a:gd name="connsiteX4" fmla="*/ 1434392 w 2689524"/>
              <a:gd name="connsiteY4" fmla="*/ 1601965 h 3081885"/>
              <a:gd name="connsiteX5" fmla="*/ 2300667 w 2689524"/>
              <a:gd name="connsiteY5" fmla="*/ 0 h 3081885"/>
              <a:gd name="connsiteX6" fmla="*/ 2605184 w 2689524"/>
              <a:gd name="connsiteY6" fmla="*/ 1098288 h 3081885"/>
              <a:gd name="connsiteX7" fmla="*/ 2689475 w 2689524"/>
              <a:gd name="connsiteY7" fmla="*/ 1812439 h 3081885"/>
              <a:gd name="connsiteX8" fmla="*/ 2383203 w 2689524"/>
              <a:gd name="connsiteY8" fmla="*/ 2685945 h 3081885"/>
              <a:gd name="connsiteX9" fmla="*/ 1721722 w 2689524"/>
              <a:gd name="connsiteY9" fmla="*/ 3048970 h 3081885"/>
              <a:gd name="connsiteX0" fmla="*/ 1721722 w 2689524"/>
              <a:gd name="connsiteY0" fmla="*/ 3048970 h 3105307"/>
              <a:gd name="connsiteX1" fmla="*/ 633527 w 2689524"/>
              <a:gd name="connsiteY1" fmla="*/ 2986647 h 3105307"/>
              <a:gd name="connsiteX2" fmla="*/ 196763 w 2689524"/>
              <a:gd name="connsiteY2" fmla="*/ 1950140 h 3105307"/>
              <a:gd name="connsiteX3" fmla="*/ 0 w 2689524"/>
              <a:gd name="connsiteY3" fmla="*/ 452685 h 3105307"/>
              <a:gd name="connsiteX4" fmla="*/ 1434392 w 2689524"/>
              <a:gd name="connsiteY4" fmla="*/ 1601965 h 3105307"/>
              <a:gd name="connsiteX5" fmla="*/ 2300667 w 2689524"/>
              <a:gd name="connsiteY5" fmla="*/ 0 h 3105307"/>
              <a:gd name="connsiteX6" fmla="*/ 2605184 w 2689524"/>
              <a:gd name="connsiteY6" fmla="*/ 1098288 h 3105307"/>
              <a:gd name="connsiteX7" fmla="*/ 2689475 w 2689524"/>
              <a:gd name="connsiteY7" fmla="*/ 1812439 h 3105307"/>
              <a:gd name="connsiteX8" fmla="*/ 2383203 w 2689524"/>
              <a:gd name="connsiteY8" fmla="*/ 2685945 h 3105307"/>
              <a:gd name="connsiteX9" fmla="*/ 1721722 w 2689524"/>
              <a:gd name="connsiteY9" fmla="*/ 3048970 h 3105307"/>
              <a:gd name="connsiteX0" fmla="*/ 1721722 w 2753276"/>
              <a:gd name="connsiteY0" fmla="*/ 3048970 h 3105307"/>
              <a:gd name="connsiteX1" fmla="*/ 633527 w 2753276"/>
              <a:gd name="connsiteY1" fmla="*/ 2986647 h 3105307"/>
              <a:gd name="connsiteX2" fmla="*/ 196763 w 2753276"/>
              <a:gd name="connsiteY2" fmla="*/ 1950140 h 3105307"/>
              <a:gd name="connsiteX3" fmla="*/ 0 w 2753276"/>
              <a:gd name="connsiteY3" fmla="*/ 452685 h 3105307"/>
              <a:gd name="connsiteX4" fmla="*/ 1434392 w 2753276"/>
              <a:gd name="connsiteY4" fmla="*/ 1601965 h 3105307"/>
              <a:gd name="connsiteX5" fmla="*/ 2300667 w 2753276"/>
              <a:gd name="connsiteY5" fmla="*/ 0 h 3105307"/>
              <a:gd name="connsiteX6" fmla="*/ 2605184 w 2753276"/>
              <a:gd name="connsiteY6" fmla="*/ 1098288 h 3105307"/>
              <a:gd name="connsiteX7" fmla="*/ 2753251 w 2753276"/>
              <a:gd name="connsiteY7" fmla="*/ 1836106 h 3105307"/>
              <a:gd name="connsiteX8" fmla="*/ 2383203 w 2753276"/>
              <a:gd name="connsiteY8" fmla="*/ 2685945 h 3105307"/>
              <a:gd name="connsiteX9" fmla="*/ 1721722 w 2753276"/>
              <a:gd name="connsiteY9" fmla="*/ 3048970 h 3105307"/>
              <a:gd name="connsiteX0" fmla="*/ 1721722 w 2753276"/>
              <a:gd name="connsiteY0" fmla="*/ 3048970 h 3105307"/>
              <a:gd name="connsiteX1" fmla="*/ 633527 w 2753276"/>
              <a:gd name="connsiteY1" fmla="*/ 2986647 h 3105307"/>
              <a:gd name="connsiteX2" fmla="*/ 196763 w 2753276"/>
              <a:gd name="connsiteY2" fmla="*/ 1950140 h 3105307"/>
              <a:gd name="connsiteX3" fmla="*/ 0 w 2753276"/>
              <a:gd name="connsiteY3" fmla="*/ 452685 h 3105307"/>
              <a:gd name="connsiteX4" fmla="*/ 1434392 w 2753276"/>
              <a:gd name="connsiteY4" fmla="*/ 1601965 h 3105307"/>
              <a:gd name="connsiteX5" fmla="*/ 2300667 w 2753276"/>
              <a:gd name="connsiteY5" fmla="*/ 0 h 3105307"/>
              <a:gd name="connsiteX6" fmla="*/ 2681366 w 2753276"/>
              <a:gd name="connsiteY6" fmla="*/ 1170525 h 3105307"/>
              <a:gd name="connsiteX7" fmla="*/ 2753251 w 2753276"/>
              <a:gd name="connsiteY7" fmla="*/ 1836106 h 3105307"/>
              <a:gd name="connsiteX8" fmla="*/ 2383203 w 2753276"/>
              <a:gd name="connsiteY8" fmla="*/ 2685945 h 3105307"/>
              <a:gd name="connsiteX9" fmla="*/ 1721722 w 2753276"/>
              <a:gd name="connsiteY9" fmla="*/ 3048970 h 3105307"/>
              <a:gd name="connsiteX0" fmla="*/ 1721722 w 2753276"/>
              <a:gd name="connsiteY0" fmla="*/ 3048970 h 3105307"/>
              <a:gd name="connsiteX1" fmla="*/ 633527 w 2753276"/>
              <a:gd name="connsiteY1" fmla="*/ 2986647 h 3105307"/>
              <a:gd name="connsiteX2" fmla="*/ 196763 w 2753276"/>
              <a:gd name="connsiteY2" fmla="*/ 1950140 h 3105307"/>
              <a:gd name="connsiteX3" fmla="*/ 0 w 2753276"/>
              <a:gd name="connsiteY3" fmla="*/ 452685 h 3105307"/>
              <a:gd name="connsiteX4" fmla="*/ 1434392 w 2753276"/>
              <a:gd name="connsiteY4" fmla="*/ 1601965 h 3105307"/>
              <a:gd name="connsiteX5" fmla="*/ 2300667 w 2753276"/>
              <a:gd name="connsiteY5" fmla="*/ 0 h 3105307"/>
              <a:gd name="connsiteX6" fmla="*/ 2681366 w 2753276"/>
              <a:gd name="connsiteY6" fmla="*/ 1170525 h 3105307"/>
              <a:gd name="connsiteX7" fmla="*/ 2753251 w 2753276"/>
              <a:gd name="connsiteY7" fmla="*/ 1836106 h 3105307"/>
              <a:gd name="connsiteX8" fmla="*/ 2383203 w 2753276"/>
              <a:gd name="connsiteY8" fmla="*/ 2685945 h 3105307"/>
              <a:gd name="connsiteX9" fmla="*/ 1721722 w 2753276"/>
              <a:gd name="connsiteY9" fmla="*/ 3048970 h 3105307"/>
              <a:gd name="connsiteX0" fmla="*/ 1721722 w 2753288"/>
              <a:gd name="connsiteY0" fmla="*/ 3048970 h 3104766"/>
              <a:gd name="connsiteX1" fmla="*/ 633527 w 2753288"/>
              <a:gd name="connsiteY1" fmla="*/ 2986647 h 3104766"/>
              <a:gd name="connsiteX2" fmla="*/ 196763 w 2753288"/>
              <a:gd name="connsiteY2" fmla="*/ 1950140 h 3104766"/>
              <a:gd name="connsiteX3" fmla="*/ 0 w 2753288"/>
              <a:gd name="connsiteY3" fmla="*/ 452685 h 3104766"/>
              <a:gd name="connsiteX4" fmla="*/ 1434392 w 2753288"/>
              <a:gd name="connsiteY4" fmla="*/ 1601965 h 3104766"/>
              <a:gd name="connsiteX5" fmla="*/ 2300667 w 2753288"/>
              <a:gd name="connsiteY5" fmla="*/ 0 h 3104766"/>
              <a:gd name="connsiteX6" fmla="*/ 2681366 w 2753288"/>
              <a:gd name="connsiteY6" fmla="*/ 1170525 h 3104766"/>
              <a:gd name="connsiteX7" fmla="*/ 2753251 w 2753288"/>
              <a:gd name="connsiteY7" fmla="*/ 1836106 h 3104766"/>
              <a:gd name="connsiteX8" fmla="*/ 2423950 w 2753288"/>
              <a:gd name="connsiteY8" fmla="*/ 2694786 h 3104766"/>
              <a:gd name="connsiteX9" fmla="*/ 1721722 w 2753288"/>
              <a:gd name="connsiteY9" fmla="*/ 3048970 h 3104766"/>
              <a:gd name="connsiteX0" fmla="*/ 1721722 w 2753288"/>
              <a:gd name="connsiteY0" fmla="*/ 3048970 h 3104764"/>
              <a:gd name="connsiteX1" fmla="*/ 633527 w 2753288"/>
              <a:gd name="connsiteY1" fmla="*/ 2986647 h 3104764"/>
              <a:gd name="connsiteX2" fmla="*/ 196763 w 2753288"/>
              <a:gd name="connsiteY2" fmla="*/ 1950140 h 3104764"/>
              <a:gd name="connsiteX3" fmla="*/ 0 w 2753288"/>
              <a:gd name="connsiteY3" fmla="*/ 452685 h 3104764"/>
              <a:gd name="connsiteX4" fmla="*/ 1434392 w 2753288"/>
              <a:gd name="connsiteY4" fmla="*/ 1601965 h 3104764"/>
              <a:gd name="connsiteX5" fmla="*/ 2300667 w 2753288"/>
              <a:gd name="connsiteY5" fmla="*/ 0 h 3104764"/>
              <a:gd name="connsiteX6" fmla="*/ 2681366 w 2753288"/>
              <a:gd name="connsiteY6" fmla="*/ 1170525 h 3104764"/>
              <a:gd name="connsiteX7" fmla="*/ 2753251 w 2753288"/>
              <a:gd name="connsiteY7" fmla="*/ 1836106 h 3104764"/>
              <a:gd name="connsiteX8" fmla="*/ 2423950 w 2753288"/>
              <a:gd name="connsiteY8" fmla="*/ 2694786 h 3104764"/>
              <a:gd name="connsiteX9" fmla="*/ 1721722 w 2753288"/>
              <a:gd name="connsiteY9" fmla="*/ 3048970 h 3104764"/>
              <a:gd name="connsiteX0" fmla="*/ 1832144 w 2863710"/>
              <a:gd name="connsiteY0" fmla="*/ 3048970 h 3104766"/>
              <a:gd name="connsiteX1" fmla="*/ 743949 w 2863710"/>
              <a:gd name="connsiteY1" fmla="*/ 2986647 h 3104766"/>
              <a:gd name="connsiteX2" fmla="*/ 307185 w 2863710"/>
              <a:gd name="connsiteY2" fmla="*/ 1950140 h 3104766"/>
              <a:gd name="connsiteX3" fmla="*/ 121564 w 2863710"/>
              <a:gd name="connsiteY3" fmla="*/ 662147 h 3104766"/>
              <a:gd name="connsiteX4" fmla="*/ 110422 w 2863710"/>
              <a:gd name="connsiteY4" fmla="*/ 452685 h 3104766"/>
              <a:gd name="connsiteX5" fmla="*/ 1544814 w 2863710"/>
              <a:gd name="connsiteY5" fmla="*/ 1601965 h 3104766"/>
              <a:gd name="connsiteX6" fmla="*/ 2411089 w 2863710"/>
              <a:gd name="connsiteY6" fmla="*/ 0 h 3104766"/>
              <a:gd name="connsiteX7" fmla="*/ 2791788 w 2863710"/>
              <a:gd name="connsiteY7" fmla="*/ 1170525 h 3104766"/>
              <a:gd name="connsiteX8" fmla="*/ 2863673 w 2863710"/>
              <a:gd name="connsiteY8" fmla="*/ 1836106 h 3104766"/>
              <a:gd name="connsiteX9" fmla="*/ 2534372 w 2863710"/>
              <a:gd name="connsiteY9" fmla="*/ 2694786 h 3104766"/>
              <a:gd name="connsiteX10" fmla="*/ 1832144 w 2863710"/>
              <a:gd name="connsiteY10" fmla="*/ 3048970 h 3104766"/>
              <a:gd name="connsiteX0" fmla="*/ 1723370 w 2754936"/>
              <a:gd name="connsiteY0" fmla="*/ 3048970 h 3104764"/>
              <a:gd name="connsiteX1" fmla="*/ 635175 w 2754936"/>
              <a:gd name="connsiteY1" fmla="*/ 2986647 h 3104764"/>
              <a:gd name="connsiteX2" fmla="*/ 198411 w 2754936"/>
              <a:gd name="connsiteY2" fmla="*/ 1950140 h 3104764"/>
              <a:gd name="connsiteX3" fmla="*/ 12790 w 2754936"/>
              <a:gd name="connsiteY3" fmla="*/ 662147 h 3104764"/>
              <a:gd name="connsiteX4" fmla="*/ 234272 w 2754936"/>
              <a:gd name="connsiteY4" fmla="*/ 575239 h 3104764"/>
              <a:gd name="connsiteX5" fmla="*/ 1436040 w 2754936"/>
              <a:gd name="connsiteY5" fmla="*/ 1601965 h 3104764"/>
              <a:gd name="connsiteX6" fmla="*/ 2302315 w 2754936"/>
              <a:gd name="connsiteY6" fmla="*/ 0 h 3104764"/>
              <a:gd name="connsiteX7" fmla="*/ 2683014 w 2754936"/>
              <a:gd name="connsiteY7" fmla="*/ 1170525 h 3104764"/>
              <a:gd name="connsiteX8" fmla="*/ 2754899 w 2754936"/>
              <a:gd name="connsiteY8" fmla="*/ 1836106 h 3104764"/>
              <a:gd name="connsiteX9" fmla="*/ 2425598 w 2754936"/>
              <a:gd name="connsiteY9" fmla="*/ 2694786 h 3104764"/>
              <a:gd name="connsiteX10" fmla="*/ 1723370 w 2754936"/>
              <a:gd name="connsiteY10" fmla="*/ 3048970 h 3104764"/>
              <a:gd name="connsiteX0" fmla="*/ 1723813 w 2755379"/>
              <a:gd name="connsiteY0" fmla="*/ 3048970 h 3104766"/>
              <a:gd name="connsiteX1" fmla="*/ 635618 w 2755379"/>
              <a:gd name="connsiteY1" fmla="*/ 2986647 h 3104766"/>
              <a:gd name="connsiteX2" fmla="*/ 198854 w 2755379"/>
              <a:gd name="connsiteY2" fmla="*/ 1950140 h 3104766"/>
              <a:gd name="connsiteX3" fmla="*/ 13233 w 2755379"/>
              <a:gd name="connsiteY3" fmla="*/ 662147 h 3104766"/>
              <a:gd name="connsiteX4" fmla="*/ 234715 w 2755379"/>
              <a:gd name="connsiteY4" fmla="*/ 575239 h 3104766"/>
              <a:gd name="connsiteX5" fmla="*/ 1436483 w 2755379"/>
              <a:gd name="connsiteY5" fmla="*/ 1601965 h 3104766"/>
              <a:gd name="connsiteX6" fmla="*/ 2302758 w 2755379"/>
              <a:gd name="connsiteY6" fmla="*/ 0 h 3104766"/>
              <a:gd name="connsiteX7" fmla="*/ 2683457 w 2755379"/>
              <a:gd name="connsiteY7" fmla="*/ 1170525 h 3104766"/>
              <a:gd name="connsiteX8" fmla="*/ 2755342 w 2755379"/>
              <a:gd name="connsiteY8" fmla="*/ 1836106 h 3104766"/>
              <a:gd name="connsiteX9" fmla="*/ 2426041 w 2755379"/>
              <a:gd name="connsiteY9" fmla="*/ 2694786 h 3104766"/>
              <a:gd name="connsiteX10" fmla="*/ 1723813 w 2755379"/>
              <a:gd name="connsiteY10" fmla="*/ 3048970 h 3104766"/>
              <a:gd name="connsiteX0" fmla="*/ 1723813 w 2755379"/>
              <a:gd name="connsiteY0" fmla="*/ 3048970 h 3104764"/>
              <a:gd name="connsiteX1" fmla="*/ 635618 w 2755379"/>
              <a:gd name="connsiteY1" fmla="*/ 2986647 h 3104764"/>
              <a:gd name="connsiteX2" fmla="*/ 198854 w 2755379"/>
              <a:gd name="connsiteY2" fmla="*/ 1950140 h 3104764"/>
              <a:gd name="connsiteX3" fmla="*/ 13233 w 2755379"/>
              <a:gd name="connsiteY3" fmla="*/ 662147 h 3104764"/>
              <a:gd name="connsiteX4" fmla="*/ 234715 w 2755379"/>
              <a:gd name="connsiteY4" fmla="*/ 575239 h 3104764"/>
              <a:gd name="connsiteX5" fmla="*/ 1436483 w 2755379"/>
              <a:gd name="connsiteY5" fmla="*/ 1601965 h 3104764"/>
              <a:gd name="connsiteX6" fmla="*/ 2302758 w 2755379"/>
              <a:gd name="connsiteY6" fmla="*/ 0 h 3104764"/>
              <a:gd name="connsiteX7" fmla="*/ 2683457 w 2755379"/>
              <a:gd name="connsiteY7" fmla="*/ 1170525 h 3104764"/>
              <a:gd name="connsiteX8" fmla="*/ 2755342 w 2755379"/>
              <a:gd name="connsiteY8" fmla="*/ 1836106 h 3104764"/>
              <a:gd name="connsiteX9" fmla="*/ 2426041 w 2755379"/>
              <a:gd name="connsiteY9" fmla="*/ 2694786 h 3104764"/>
              <a:gd name="connsiteX10" fmla="*/ 1723813 w 2755379"/>
              <a:gd name="connsiteY10" fmla="*/ 3048970 h 3104764"/>
              <a:gd name="connsiteX0" fmla="*/ 1733901 w 2765467"/>
              <a:gd name="connsiteY0" fmla="*/ 3048970 h 3104766"/>
              <a:gd name="connsiteX1" fmla="*/ 645706 w 2765467"/>
              <a:gd name="connsiteY1" fmla="*/ 2986647 h 3104766"/>
              <a:gd name="connsiteX2" fmla="*/ 208942 w 2765467"/>
              <a:gd name="connsiteY2" fmla="*/ 1950140 h 3104766"/>
              <a:gd name="connsiteX3" fmla="*/ 23321 w 2765467"/>
              <a:gd name="connsiteY3" fmla="*/ 662147 h 3104766"/>
              <a:gd name="connsiteX4" fmla="*/ 197107 w 2765467"/>
              <a:gd name="connsiteY4" fmla="*/ 568171 h 3104766"/>
              <a:gd name="connsiteX5" fmla="*/ 1446571 w 2765467"/>
              <a:gd name="connsiteY5" fmla="*/ 1601965 h 3104766"/>
              <a:gd name="connsiteX6" fmla="*/ 2312846 w 2765467"/>
              <a:gd name="connsiteY6" fmla="*/ 0 h 3104766"/>
              <a:gd name="connsiteX7" fmla="*/ 2693545 w 2765467"/>
              <a:gd name="connsiteY7" fmla="*/ 1170525 h 3104766"/>
              <a:gd name="connsiteX8" fmla="*/ 2765430 w 2765467"/>
              <a:gd name="connsiteY8" fmla="*/ 1836106 h 3104766"/>
              <a:gd name="connsiteX9" fmla="*/ 2436129 w 2765467"/>
              <a:gd name="connsiteY9" fmla="*/ 2694786 h 3104766"/>
              <a:gd name="connsiteX10" fmla="*/ 1733901 w 2765467"/>
              <a:gd name="connsiteY10" fmla="*/ 3048970 h 3104766"/>
              <a:gd name="connsiteX0" fmla="*/ 1724485 w 2756051"/>
              <a:gd name="connsiteY0" fmla="*/ 3048970 h 3104764"/>
              <a:gd name="connsiteX1" fmla="*/ 636290 w 2756051"/>
              <a:gd name="connsiteY1" fmla="*/ 2986647 h 3104764"/>
              <a:gd name="connsiteX2" fmla="*/ 199526 w 2756051"/>
              <a:gd name="connsiteY2" fmla="*/ 1950140 h 3104764"/>
              <a:gd name="connsiteX3" fmla="*/ 13905 w 2756051"/>
              <a:gd name="connsiteY3" fmla="*/ 662147 h 3104764"/>
              <a:gd name="connsiteX4" fmla="*/ 187691 w 2756051"/>
              <a:gd name="connsiteY4" fmla="*/ 568171 h 3104764"/>
              <a:gd name="connsiteX5" fmla="*/ 1437155 w 2756051"/>
              <a:gd name="connsiteY5" fmla="*/ 1601965 h 3104764"/>
              <a:gd name="connsiteX6" fmla="*/ 2303430 w 2756051"/>
              <a:gd name="connsiteY6" fmla="*/ 0 h 3104764"/>
              <a:gd name="connsiteX7" fmla="*/ 2684129 w 2756051"/>
              <a:gd name="connsiteY7" fmla="*/ 1170525 h 3104764"/>
              <a:gd name="connsiteX8" fmla="*/ 2756014 w 2756051"/>
              <a:gd name="connsiteY8" fmla="*/ 1836106 h 3104764"/>
              <a:gd name="connsiteX9" fmla="*/ 2426713 w 2756051"/>
              <a:gd name="connsiteY9" fmla="*/ 2694786 h 3104764"/>
              <a:gd name="connsiteX10" fmla="*/ 1724485 w 2756051"/>
              <a:gd name="connsiteY10" fmla="*/ 3048970 h 3104764"/>
              <a:gd name="connsiteX0" fmla="*/ 1724485 w 2756051"/>
              <a:gd name="connsiteY0" fmla="*/ 3048970 h 3104764"/>
              <a:gd name="connsiteX1" fmla="*/ 636290 w 2756051"/>
              <a:gd name="connsiteY1" fmla="*/ 2986647 h 3104764"/>
              <a:gd name="connsiteX2" fmla="*/ 199526 w 2756051"/>
              <a:gd name="connsiteY2" fmla="*/ 1950140 h 3104764"/>
              <a:gd name="connsiteX3" fmla="*/ 13905 w 2756051"/>
              <a:gd name="connsiteY3" fmla="*/ 662147 h 3104764"/>
              <a:gd name="connsiteX4" fmla="*/ 187691 w 2756051"/>
              <a:gd name="connsiteY4" fmla="*/ 568171 h 3104764"/>
              <a:gd name="connsiteX5" fmla="*/ 1466857 w 2756051"/>
              <a:gd name="connsiteY5" fmla="*/ 1895688 h 3104764"/>
              <a:gd name="connsiteX6" fmla="*/ 2303430 w 2756051"/>
              <a:gd name="connsiteY6" fmla="*/ 0 h 3104764"/>
              <a:gd name="connsiteX7" fmla="*/ 2684129 w 2756051"/>
              <a:gd name="connsiteY7" fmla="*/ 1170525 h 3104764"/>
              <a:gd name="connsiteX8" fmla="*/ 2756014 w 2756051"/>
              <a:gd name="connsiteY8" fmla="*/ 1836106 h 3104764"/>
              <a:gd name="connsiteX9" fmla="*/ 2426713 w 2756051"/>
              <a:gd name="connsiteY9" fmla="*/ 2694786 h 3104764"/>
              <a:gd name="connsiteX10" fmla="*/ 1724485 w 2756051"/>
              <a:gd name="connsiteY10" fmla="*/ 3048970 h 310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56051" h="3104764">
                <a:moveTo>
                  <a:pt x="1724485" y="3048970"/>
                </a:moveTo>
                <a:cubicBezTo>
                  <a:pt x="1426081" y="3097614"/>
                  <a:pt x="890450" y="3169785"/>
                  <a:pt x="636290" y="2986647"/>
                </a:cubicBezTo>
                <a:cubicBezTo>
                  <a:pt x="382130" y="2803509"/>
                  <a:pt x="304348" y="2347624"/>
                  <a:pt x="199526" y="1950140"/>
                </a:cubicBezTo>
                <a:cubicBezTo>
                  <a:pt x="94704" y="1552656"/>
                  <a:pt x="46699" y="911723"/>
                  <a:pt x="13905" y="662147"/>
                </a:cubicBezTo>
                <a:cubicBezTo>
                  <a:pt x="-18889" y="412571"/>
                  <a:pt x="-5767" y="466901"/>
                  <a:pt x="187691" y="568171"/>
                </a:cubicBezTo>
                <a:cubicBezTo>
                  <a:pt x="426385" y="718543"/>
                  <a:pt x="966028" y="1274493"/>
                  <a:pt x="1466857" y="1895688"/>
                </a:cubicBezTo>
                <a:cubicBezTo>
                  <a:pt x="1695003" y="1589952"/>
                  <a:pt x="2238101" y="85449"/>
                  <a:pt x="2303430" y="0"/>
                </a:cubicBezTo>
                <a:cubicBezTo>
                  <a:pt x="2464274" y="367081"/>
                  <a:pt x="2638530" y="907149"/>
                  <a:pt x="2684129" y="1170525"/>
                </a:cubicBezTo>
                <a:lnTo>
                  <a:pt x="2756014" y="1836106"/>
                </a:lnTo>
                <a:cubicBezTo>
                  <a:pt x="2758138" y="2311745"/>
                  <a:pt x="2669555" y="2417589"/>
                  <a:pt x="2426713" y="2694786"/>
                </a:cubicBezTo>
                <a:cubicBezTo>
                  <a:pt x="2254164" y="2847789"/>
                  <a:pt x="2022889" y="3000327"/>
                  <a:pt x="1724485" y="3048970"/>
                </a:cubicBezTo>
                <a:close/>
              </a:path>
            </a:pathLst>
          </a:custGeom>
          <a:solidFill>
            <a:schemeClr val="accent4">
              <a:lumMod val="40000"/>
              <a:lumOff val="6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927653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242864-CDE3-9C08-89C2-AFC26F9A0666}"/>
              </a:ext>
            </a:extLst>
          </p:cNvPr>
          <p:cNvSpPr>
            <a:spLocks noGrp="1"/>
          </p:cNvSpPr>
          <p:nvPr>
            <p:ph type="title"/>
          </p:nvPr>
        </p:nvSpPr>
        <p:spPr/>
        <p:txBody>
          <a:bodyPr/>
          <a:lstStyle/>
          <a:p>
            <a:r>
              <a:rPr lang="it-IT" dirty="0"/>
              <a:t>La situazione attuale</a:t>
            </a:r>
          </a:p>
        </p:txBody>
      </p:sp>
      <p:sp>
        <p:nvSpPr>
          <p:cNvPr id="3" name="Segnaposto contenuto 2">
            <a:extLst>
              <a:ext uri="{FF2B5EF4-FFF2-40B4-BE49-F238E27FC236}">
                <a16:creationId xmlns:a16="http://schemas.microsoft.com/office/drawing/2014/main" id="{A3BE1098-C276-61EC-B05D-6B61995158A9}"/>
              </a:ext>
            </a:extLst>
          </p:cNvPr>
          <p:cNvSpPr>
            <a:spLocks noGrp="1"/>
          </p:cNvSpPr>
          <p:nvPr>
            <p:ph idx="1"/>
          </p:nvPr>
        </p:nvSpPr>
        <p:spPr>
          <a:xfrm>
            <a:off x="369455" y="1825625"/>
            <a:ext cx="3759199" cy="4815320"/>
          </a:xfrm>
        </p:spPr>
        <p:txBody>
          <a:bodyPr/>
          <a:lstStyle/>
          <a:p>
            <a:pPr marL="0" indent="0">
              <a:buNone/>
            </a:pPr>
            <a:r>
              <a:rPr lang="it-IT" dirty="0"/>
              <a:t>Passato l’ultimo fronte venerdì, ora c’è una pausa di almeno quattro giorni. Affluisce aria secca e fresca da nord-est. La coda di un fronte caldo giungerà domenica pomeriggio, portando un aumento dell’umidità e della nuvolosità</a:t>
            </a:r>
          </a:p>
        </p:txBody>
      </p:sp>
      <p:pic>
        <p:nvPicPr>
          <p:cNvPr id="4" name="Immagine 3">
            <a:extLst>
              <a:ext uri="{FF2B5EF4-FFF2-40B4-BE49-F238E27FC236}">
                <a16:creationId xmlns:a16="http://schemas.microsoft.com/office/drawing/2014/main" id="{4F8DFD46-C384-DAC6-024F-1FA05EB84F14}"/>
              </a:ext>
            </a:extLst>
          </p:cNvPr>
          <p:cNvPicPr>
            <a:picLocks noChangeAspect="1"/>
          </p:cNvPicPr>
          <p:nvPr/>
        </p:nvPicPr>
        <p:blipFill>
          <a:blip r:embed="rId2"/>
          <a:stretch>
            <a:fillRect/>
          </a:stretch>
        </p:blipFill>
        <p:spPr>
          <a:xfrm>
            <a:off x="4359564" y="1236016"/>
            <a:ext cx="7715886" cy="5621984"/>
          </a:xfrm>
          <a:prstGeom prst="rect">
            <a:avLst/>
          </a:prstGeom>
        </p:spPr>
      </p:pic>
    </p:spTree>
    <p:extLst>
      <p:ext uri="{BB962C8B-B14F-4D97-AF65-F5344CB8AC3E}">
        <p14:creationId xmlns:p14="http://schemas.microsoft.com/office/powerpoint/2010/main" val="17030571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AED98A8-2327-7B85-F5F8-F6ACD9A017F5}"/>
              </a:ext>
            </a:extLst>
          </p:cNvPr>
          <p:cNvSpPr>
            <a:spLocks noGrp="1"/>
          </p:cNvSpPr>
          <p:nvPr>
            <p:ph type="title"/>
          </p:nvPr>
        </p:nvSpPr>
        <p:spPr/>
        <p:txBody>
          <a:bodyPr/>
          <a:lstStyle/>
          <a:p>
            <a:r>
              <a:rPr lang="it-IT" dirty="0"/>
              <a:t>Anche gli Stati Uniti</a:t>
            </a:r>
          </a:p>
        </p:txBody>
      </p:sp>
      <p:sp>
        <p:nvSpPr>
          <p:cNvPr id="3" name="Segnaposto contenuto 2">
            <a:extLst>
              <a:ext uri="{FF2B5EF4-FFF2-40B4-BE49-F238E27FC236}">
                <a16:creationId xmlns:a16="http://schemas.microsoft.com/office/drawing/2014/main" id="{B92C1BCE-F305-5F6B-6A3D-FAF7A8C93B18}"/>
              </a:ext>
            </a:extLst>
          </p:cNvPr>
          <p:cNvSpPr>
            <a:spLocks noGrp="1"/>
          </p:cNvSpPr>
          <p:nvPr>
            <p:ph idx="1"/>
          </p:nvPr>
        </p:nvSpPr>
        <p:spPr>
          <a:xfrm>
            <a:off x="838201" y="1825625"/>
            <a:ext cx="3438236" cy="4351338"/>
          </a:xfrm>
        </p:spPr>
        <p:txBody>
          <a:bodyPr/>
          <a:lstStyle/>
          <a:p>
            <a:pPr marL="0" indent="0">
              <a:buNone/>
            </a:pPr>
            <a:r>
              <a:rPr lang="it-IT" dirty="0"/>
              <a:t>Per gli Stati Uniti, questo mese di ottobre si trova al 18° posto fra i mesi più caldi degli ultimi 130 anni</a:t>
            </a:r>
          </a:p>
        </p:txBody>
      </p:sp>
      <p:pic>
        <p:nvPicPr>
          <p:cNvPr id="4" name="Immagine 3">
            <a:extLst>
              <a:ext uri="{FF2B5EF4-FFF2-40B4-BE49-F238E27FC236}">
                <a16:creationId xmlns:a16="http://schemas.microsoft.com/office/drawing/2014/main" id="{97282697-F549-B2A3-B6AF-31184F5FCC76}"/>
              </a:ext>
            </a:extLst>
          </p:cNvPr>
          <p:cNvPicPr>
            <a:picLocks noChangeAspect="1"/>
          </p:cNvPicPr>
          <p:nvPr/>
        </p:nvPicPr>
        <p:blipFill>
          <a:blip r:embed="rId2"/>
          <a:stretch>
            <a:fillRect/>
          </a:stretch>
        </p:blipFill>
        <p:spPr>
          <a:xfrm>
            <a:off x="4939578" y="1400969"/>
            <a:ext cx="7134225" cy="5200650"/>
          </a:xfrm>
          <a:prstGeom prst="rect">
            <a:avLst/>
          </a:prstGeom>
        </p:spPr>
      </p:pic>
    </p:spTree>
    <p:extLst>
      <p:ext uri="{BB962C8B-B14F-4D97-AF65-F5344CB8AC3E}">
        <p14:creationId xmlns:p14="http://schemas.microsoft.com/office/powerpoint/2010/main" val="1075152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7EA789F-B808-DC08-969C-9A30C20FC382}"/>
              </a:ext>
            </a:extLst>
          </p:cNvPr>
          <p:cNvSpPr>
            <a:spLocks noGrp="1"/>
          </p:cNvSpPr>
          <p:nvPr>
            <p:ph type="title"/>
          </p:nvPr>
        </p:nvSpPr>
        <p:spPr/>
        <p:txBody>
          <a:bodyPr/>
          <a:lstStyle/>
          <a:p>
            <a:r>
              <a:rPr lang="it-IT" dirty="0"/>
              <a:t>Mississippi in secca</a:t>
            </a:r>
          </a:p>
        </p:txBody>
      </p:sp>
      <p:sp>
        <p:nvSpPr>
          <p:cNvPr id="3" name="Segnaposto contenuto 2">
            <a:extLst>
              <a:ext uri="{FF2B5EF4-FFF2-40B4-BE49-F238E27FC236}">
                <a16:creationId xmlns:a16="http://schemas.microsoft.com/office/drawing/2014/main" id="{EDF084BE-C03A-E664-86AB-F36A41D92277}"/>
              </a:ext>
            </a:extLst>
          </p:cNvPr>
          <p:cNvSpPr>
            <a:spLocks noGrp="1"/>
          </p:cNvSpPr>
          <p:nvPr>
            <p:ph idx="1"/>
          </p:nvPr>
        </p:nvSpPr>
        <p:spPr>
          <a:xfrm>
            <a:off x="838200" y="1825625"/>
            <a:ext cx="3096491" cy="4351338"/>
          </a:xfrm>
        </p:spPr>
        <p:txBody>
          <a:bodyPr/>
          <a:lstStyle/>
          <a:p>
            <a:pPr marL="0" indent="0">
              <a:buNone/>
            </a:pPr>
            <a:r>
              <a:rPr lang="it-IT" dirty="0"/>
              <a:t>Per il secondo anno di seguito, il grande </a:t>
            </a:r>
            <a:r>
              <a:rPr lang="it-IT" dirty="0" err="1"/>
              <a:t>Mississipi</a:t>
            </a:r>
            <a:r>
              <a:rPr lang="it-IT" dirty="0"/>
              <a:t> si è ridotto ad un rigagnolo, facendo andare in secca imbarcazioni di tutti i tipi. Una situazione analoga al Po.</a:t>
            </a:r>
          </a:p>
        </p:txBody>
      </p:sp>
      <p:pic>
        <p:nvPicPr>
          <p:cNvPr id="4" name="Immagine 3">
            <a:extLst>
              <a:ext uri="{FF2B5EF4-FFF2-40B4-BE49-F238E27FC236}">
                <a16:creationId xmlns:a16="http://schemas.microsoft.com/office/drawing/2014/main" id="{F938F0FD-FB42-DEE3-C66B-1C0E10F2DC93}"/>
              </a:ext>
            </a:extLst>
          </p:cNvPr>
          <p:cNvPicPr>
            <a:picLocks noChangeAspect="1"/>
          </p:cNvPicPr>
          <p:nvPr/>
        </p:nvPicPr>
        <p:blipFill>
          <a:blip r:embed="rId2"/>
          <a:stretch>
            <a:fillRect/>
          </a:stretch>
        </p:blipFill>
        <p:spPr>
          <a:xfrm>
            <a:off x="4239489" y="1572490"/>
            <a:ext cx="7755083" cy="5170055"/>
          </a:xfrm>
          <a:prstGeom prst="rect">
            <a:avLst/>
          </a:prstGeom>
        </p:spPr>
      </p:pic>
    </p:spTree>
    <p:extLst>
      <p:ext uri="{BB962C8B-B14F-4D97-AF65-F5344CB8AC3E}">
        <p14:creationId xmlns:p14="http://schemas.microsoft.com/office/powerpoint/2010/main" val="38088767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95841A5C-A5D3-AE59-0BDA-3FAEE2B9A9B8}"/>
              </a:ext>
            </a:extLst>
          </p:cNvPr>
          <p:cNvPicPr>
            <a:picLocks noChangeAspect="1"/>
          </p:cNvPicPr>
          <p:nvPr/>
        </p:nvPicPr>
        <p:blipFill rotWithShape="1">
          <a:blip r:embed="rId2"/>
          <a:srcRect l="20688"/>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33E69822-6B10-A639-CB02-3377AE45CD8D}"/>
              </a:ext>
            </a:extLst>
          </p:cNvPr>
          <p:cNvSpPr>
            <a:spLocks noGrp="1"/>
          </p:cNvSpPr>
          <p:nvPr>
            <p:ph type="title"/>
          </p:nvPr>
        </p:nvSpPr>
        <p:spPr>
          <a:xfrm>
            <a:off x="7531610" y="365125"/>
            <a:ext cx="3822189" cy="1899912"/>
          </a:xfrm>
        </p:spPr>
        <p:txBody>
          <a:bodyPr>
            <a:normAutofit/>
          </a:bodyPr>
          <a:lstStyle/>
          <a:p>
            <a:r>
              <a:rPr lang="it-IT" sz="4000"/>
              <a:t>L’Uragano Otis</a:t>
            </a:r>
          </a:p>
        </p:txBody>
      </p:sp>
      <p:sp>
        <p:nvSpPr>
          <p:cNvPr id="3" name="Segnaposto contenuto 2">
            <a:extLst>
              <a:ext uri="{FF2B5EF4-FFF2-40B4-BE49-F238E27FC236}">
                <a16:creationId xmlns:a16="http://schemas.microsoft.com/office/drawing/2014/main" id="{A58E40A4-27CD-51D5-7A1C-71ABD8F65997}"/>
              </a:ext>
            </a:extLst>
          </p:cNvPr>
          <p:cNvSpPr>
            <a:spLocks noGrp="1"/>
          </p:cNvSpPr>
          <p:nvPr>
            <p:ph idx="1"/>
          </p:nvPr>
        </p:nvSpPr>
        <p:spPr>
          <a:xfrm>
            <a:off x="7531610" y="2434201"/>
            <a:ext cx="3822189" cy="3742762"/>
          </a:xfrm>
        </p:spPr>
        <p:txBody>
          <a:bodyPr>
            <a:normAutofit fontScale="92500" lnSpcReduction="10000"/>
          </a:bodyPr>
          <a:lstStyle/>
          <a:p>
            <a:pPr marL="0" indent="0">
              <a:buNone/>
            </a:pPr>
            <a:r>
              <a:rPr lang="it-IT" dirty="0"/>
              <a:t>Il 25 ottobre l’uragano Otis, di categoria 5, ha toccato terra nei pressi di Acapulco, in Messico, con venti fino a 322 km/h e danni gravissimi alla città, con oltre 1 milione di sfollati. Anomale </a:t>
            </a:r>
            <a:r>
              <a:rPr lang="it-IT"/>
              <a:t>sono state </a:t>
            </a:r>
            <a:r>
              <a:rPr lang="it-IT" dirty="0"/>
              <a:t>la velocità con cui è cresciuta la sua potenza e la sua traiettoria</a:t>
            </a:r>
          </a:p>
        </p:txBody>
      </p:sp>
    </p:spTree>
    <p:extLst>
      <p:ext uri="{BB962C8B-B14F-4D97-AF65-F5344CB8AC3E}">
        <p14:creationId xmlns:p14="http://schemas.microsoft.com/office/powerpoint/2010/main" val="21585706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E32717-3BC8-9CE2-1C7B-2273584E17CE}"/>
              </a:ext>
            </a:extLst>
          </p:cNvPr>
          <p:cNvSpPr>
            <a:spLocks noGrp="1"/>
          </p:cNvSpPr>
          <p:nvPr>
            <p:ph type="title"/>
          </p:nvPr>
        </p:nvSpPr>
        <p:spPr/>
        <p:txBody>
          <a:bodyPr/>
          <a:lstStyle/>
          <a:p>
            <a:r>
              <a:rPr lang="it-IT" dirty="0"/>
              <a:t>Sud America, record di caldo</a:t>
            </a:r>
          </a:p>
        </p:txBody>
      </p:sp>
      <p:sp>
        <p:nvSpPr>
          <p:cNvPr id="3" name="Segnaposto contenuto 2">
            <a:extLst>
              <a:ext uri="{FF2B5EF4-FFF2-40B4-BE49-F238E27FC236}">
                <a16:creationId xmlns:a16="http://schemas.microsoft.com/office/drawing/2014/main" id="{79F7613C-734F-5D9D-9F80-6555A97D8CF7}"/>
              </a:ext>
            </a:extLst>
          </p:cNvPr>
          <p:cNvSpPr>
            <a:spLocks noGrp="1"/>
          </p:cNvSpPr>
          <p:nvPr>
            <p:ph idx="1"/>
          </p:nvPr>
        </p:nvSpPr>
        <p:spPr>
          <a:xfrm>
            <a:off x="838200" y="1825625"/>
            <a:ext cx="2967182" cy="4351338"/>
          </a:xfrm>
        </p:spPr>
        <p:txBody>
          <a:bodyPr/>
          <a:lstStyle/>
          <a:p>
            <a:pPr marL="0" indent="0">
              <a:buNone/>
            </a:pPr>
            <a:r>
              <a:rPr lang="it-IT" dirty="0"/>
              <a:t>La media delle temperature di ottobre 2023 in Sud America è stata la più alta da quando si effettuano registrazioni</a:t>
            </a:r>
          </a:p>
        </p:txBody>
      </p:sp>
      <p:pic>
        <p:nvPicPr>
          <p:cNvPr id="4" name="Immagine 3">
            <a:extLst>
              <a:ext uri="{FF2B5EF4-FFF2-40B4-BE49-F238E27FC236}">
                <a16:creationId xmlns:a16="http://schemas.microsoft.com/office/drawing/2014/main" id="{E0C3FB86-E3D6-1CA2-73A5-108CE8450A95}"/>
              </a:ext>
            </a:extLst>
          </p:cNvPr>
          <p:cNvPicPr>
            <a:picLocks noChangeAspect="1"/>
          </p:cNvPicPr>
          <p:nvPr/>
        </p:nvPicPr>
        <p:blipFill>
          <a:blip r:embed="rId2"/>
          <a:stretch>
            <a:fillRect/>
          </a:stretch>
        </p:blipFill>
        <p:spPr>
          <a:xfrm>
            <a:off x="3805382" y="1740458"/>
            <a:ext cx="8386618" cy="4752417"/>
          </a:xfrm>
          <a:prstGeom prst="rect">
            <a:avLst/>
          </a:prstGeom>
        </p:spPr>
      </p:pic>
    </p:spTree>
    <p:extLst>
      <p:ext uri="{BB962C8B-B14F-4D97-AF65-F5344CB8AC3E}">
        <p14:creationId xmlns:p14="http://schemas.microsoft.com/office/powerpoint/2010/main" val="3613605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D68AA13-F1C8-1309-BC06-02BD94634248}"/>
              </a:ext>
            </a:extLst>
          </p:cNvPr>
          <p:cNvPicPr>
            <a:picLocks noChangeAspect="1"/>
          </p:cNvPicPr>
          <p:nvPr/>
        </p:nvPicPr>
        <p:blipFill>
          <a:blip r:embed="rId2"/>
          <a:stretch>
            <a:fillRect/>
          </a:stretch>
        </p:blipFill>
        <p:spPr>
          <a:xfrm>
            <a:off x="5705616" y="1062182"/>
            <a:ext cx="6377588" cy="5771716"/>
          </a:xfrm>
          <a:prstGeom prst="rect">
            <a:avLst/>
          </a:prstGeom>
        </p:spPr>
      </p:pic>
      <p:sp>
        <p:nvSpPr>
          <p:cNvPr id="2" name="Titolo 1">
            <a:extLst>
              <a:ext uri="{FF2B5EF4-FFF2-40B4-BE49-F238E27FC236}">
                <a16:creationId xmlns:a16="http://schemas.microsoft.com/office/drawing/2014/main" id="{61742495-0112-2F4D-9090-413C98A34491}"/>
              </a:ext>
            </a:extLst>
          </p:cNvPr>
          <p:cNvSpPr>
            <a:spLocks noGrp="1"/>
          </p:cNvSpPr>
          <p:nvPr>
            <p:ph type="title"/>
          </p:nvPr>
        </p:nvSpPr>
        <p:spPr/>
        <p:txBody>
          <a:bodyPr/>
          <a:lstStyle/>
          <a:p>
            <a:r>
              <a:rPr lang="it-IT" dirty="0"/>
              <a:t>L’Europa quasi al record</a:t>
            </a:r>
          </a:p>
        </p:txBody>
      </p:sp>
      <p:sp>
        <p:nvSpPr>
          <p:cNvPr id="3" name="Segnaposto contenuto 2">
            <a:extLst>
              <a:ext uri="{FF2B5EF4-FFF2-40B4-BE49-F238E27FC236}">
                <a16:creationId xmlns:a16="http://schemas.microsoft.com/office/drawing/2014/main" id="{E6B6DB76-2DC7-6C4A-E1D0-102B5E5C0C31}"/>
              </a:ext>
            </a:extLst>
          </p:cNvPr>
          <p:cNvSpPr>
            <a:spLocks noGrp="1"/>
          </p:cNvSpPr>
          <p:nvPr>
            <p:ph idx="1"/>
          </p:nvPr>
        </p:nvSpPr>
        <p:spPr>
          <a:xfrm>
            <a:off x="838200" y="1825625"/>
            <a:ext cx="2625436" cy="4351338"/>
          </a:xfrm>
        </p:spPr>
        <p:txBody>
          <a:bodyPr/>
          <a:lstStyle/>
          <a:p>
            <a:pPr marL="0" indent="0">
              <a:buNone/>
            </a:pPr>
            <a:r>
              <a:rPr lang="it-IT" dirty="0"/>
              <a:t>Ottobre 2023, per l’Europa, è stato il secondo ottobre più caldo da quando si effettuano registrazioni</a:t>
            </a:r>
          </a:p>
        </p:txBody>
      </p:sp>
    </p:spTree>
    <p:extLst>
      <p:ext uri="{BB962C8B-B14F-4D97-AF65-F5344CB8AC3E}">
        <p14:creationId xmlns:p14="http://schemas.microsoft.com/office/powerpoint/2010/main" val="25839627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5895D49-3A34-E372-D8D2-00A6F64F37EE}"/>
              </a:ext>
            </a:extLst>
          </p:cNvPr>
          <p:cNvSpPr>
            <a:spLocks noGrp="1"/>
          </p:cNvSpPr>
          <p:nvPr>
            <p:ph type="title"/>
          </p:nvPr>
        </p:nvSpPr>
        <p:spPr/>
        <p:txBody>
          <a:bodyPr/>
          <a:lstStyle/>
          <a:p>
            <a:r>
              <a:rPr lang="it-IT" dirty="0"/>
              <a:t>Record in Italia</a:t>
            </a:r>
          </a:p>
        </p:txBody>
      </p:sp>
      <p:sp>
        <p:nvSpPr>
          <p:cNvPr id="3" name="Segnaposto contenuto 2">
            <a:extLst>
              <a:ext uri="{FF2B5EF4-FFF2-40B4-BE49-F238E27FC236}">
                <a16:creationId xmlns:a16="http://schemas.microsoft.com/office/drawing/2014/main" id="{1A1F305D-BFCD-8911-240F-40D45EA0D51F}"/>
              </a:ext>
            </a:extLst>
          </p:cNvPr>
          <p:cNvSpPr>
            <a:spLocks noGrp="1"/>
          </p:cNvSpPr>
          <p:nvPr>
            <p:ph idx="1"/>
          </p:nvPr>
        </p:nvSpPr>
        <p:spPr>
          <a:xfrm>
            <a:off x="838200" y="1825625"/>
            <a:ext cx="3511609" cy="4351338"/>
          </a:xfrm>
        </p:spPr>
        <p:txBody>
          <a:bodyPr/>
          <a:lstStyle/>
          <a:p>
            <a:pPr marL="0" indent="0">
              <a:buNone/>
            </a:pPr>
            <a:r>
              <a:rPr lang="it-IT" dirty="0"/>
              <a:t>Ottobre 2023 è stato il mese di ottobre più caldo, in Italia, da quando si effettuano registrazioni. Con molta probabilità, non faceva così caldo in autunno almeno dal 900 d.C.</a:t>
            </a:r>
          </a:p>
        </p:txBody>
      </p:sp>
      <p:pic>
        <p:nvPicPr>
          <p:cNvPr id="4" name="Immagine 3">
            <a:extLst>
              <a:ext uri="{FF2B5EF4-FFF2-40B4-BE49-F238E27FC236}">
                <a16:creationId xmlns:a16="http://schemas.microsoft.com/office/drawing/2014/main" id="{03FB84D2-B002-55E7-1873-D63147D53836}"/>
              </a:ext>
            </a:extLst>
          </p:cNvPr>
          <p:cNvPicPr>
            <a:picLocks noChangeAspect="1"/>
          </p:cNvPicPr>
          <p:nvPr/>
        </p:nvPicPr>
        <p:blipFill>
          <a:blip r:embed="rId2"/>
          <a:stretch>
            <a:fillRect/>
          </a:stretch>
        </p:blipFill>
        <p:spPr>
          <a:xfrm>
            <a:off x="7842193" y="101291"/>
            <a:ext cx="4248728" cy="2824831"/>
          </a:xfrm>
          <a:prstGeom prst="rect">
            <a:avLst/>
          </a:prstGeom>
        </p:spPr>
      </p:pic>
      <p:pic>
        <p:nvPicPr>
          <p:cNvPr id="5" name="Immagine 4">
            <a:extLst>
              <a:ext uri="{FF2B5EF4-FFF2-40B4-BE49-F238E27FC236}">
                <a16:creationId xmlns:a16="http://schemas.microsoft.com/office/drawing/2014/main" id="{579A7A33-CDCF-E1BA-93AD-CE2CDDD8939C}"/>
              </a:ext>
            </a:extLst>
          </p:cNvPr>
          <p:cNvPicPr>
            <a:picLocks noChangeAspect="1"/>
          </p:cNvPicPr>
          <p:nvPr/>
        </p:nvPicPr>
        <p:blipFill>
          <a:blip r:embed="rId3"/>
          <a:stretch>
            <a:fillRect/>
          </a:stretch>
        </p:blipFill>
        <p:spPr>
          <a:xfrm>
            <a:off x="5016539" y="3094182"/>
            <a:ext cx="7175461" cy="3762993"/>
          </a:xfrm>
          <a:prstGeom prst="rect">
            <a:avLst/>
          </a:prstGeom>
        </p:spPr>
      </p:pic>
    </p:spTree>
    <p:extLst>
      <p:ext uri="{BB962C8B-B14F-4D97-AF65-F5344CB8AC3E}">
        <p14:creationId xmlns:p14="http://schemas.microsoft.com/office/powerpoint/2010/main" val="2474188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46330567-F26E-99CC-60AA-FA7CBCE1224A}"/>
              </a:ext>
            </a:extLst>
          </p:cNvPr>
          <p:cNvPicPr>
            <a:picLocks noChangeAspect="1"/>
          </p:cNvPicPr>
          <p:nvPr/>
        </p:nvPicPr>
        <p:blipFill rotWithShape="1">
          <a:blip r:embed="rId2"/>
          <a:srcRect/>
          <a:stretch/>
        </p:blipFill>
        <p:spPr>
          <a:xfrm>
            <a:off x="20" y="10"/>
            <a:ext cx="12191979" cy="5486390"/>
          </a:xfrm>
          <a:prstGeom prst="rect">
            <a:avLst/>
          </a:prstGeom>
          <a:effectLst>
            <a:outerShdw blurRad="596900" dist="330200" dir="8820000" sx="87000" sy="87000" algn="ctr" rotWithShape="0">
              <a:srgbClr val="000000">
                <a:alpha val="29000"/>
              </a:srgbClr>
            </a:outerShdw>
          </a:effectLst>
        </p:spPr>
      </p:pic>
      <p:sp useBgFill="1">
        <p:nvSpPr>
          <p:cNvPr id="11" name="Rectangle 10">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02"/>
            <a:ext cx="12192000" cy="1371598"/>
          </a:xfrm>
          <a:prstGeom prst="rect">
            <a:avLst/>
          </a:prstGeom>
          <a:ln>
            <a:noFill/>
          </a:ln>
          <a:effectLst>
            <a:outerShdw blurRad="254000" dist="114300" dir="20340000" sx="89000" sy="89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F8C64F89-1ECE-86BB-292C-18051C60ED32}"/>
              </a:ext>
            </a:extLst>
          </p:cNvPr>
          <p:cNvSpPr>
            <a:spLocks noGrp="1"/>
          </p:cNvSpPr>
          <p:nvPr>
            <p:ph type="title"/>
          </p:nvPr>
        </p:nvSpPr>
        <p:spPr>
          <a:xfrm>
            <a:off x="589556" y="5746071"/>
            <a:ext cx="7015499" cy="852260"/>
          </a:xfrm>
        </p:spPr>
        <p:txBody>
          <a:bodyPr vert="horz" lIns="91440" tIns="45720" rIns="91440" bIns="45720" rtlCol="0" anchor="ctr">
            <a:normAutofit/>
          </a:bodyPr>
          <a:lstStyle/>
          <a:p>
            <a:r>
              <a:rPr lang="en-US" sz="3600"/>
              <a:t>Spagna quasi al record</a:t>
            </a:r>
          </a:p>
        </p:txBody>
      </p:sp>
      <p:sp>
        <p:nvSpPr>
          <p:cNvPr id="3" name="Segnaposto contenuto 2">
            <a:extLst>
              <a:ext uri="{FF2B5EF4-FFF2-40B4-BE49-F238E27FC236}">
                <a16:creationId xmlns:a16="http://schemas.microsoft.com/office/drawing/2014/main" id="{93BF10DE-C302-FE68-8977-6544F739AAFD}"/>
              </a:ext>
            </a:extLst>
          </p:cNvPr>
          <p:cNvSpPr>
            <a:spLocks noGrp="1"/>
          </p:cNvSpPr>
          <p:nvPr>
            <p:ph idx="1"/>
          </p:nvPr>
        </p:nvSpPr>
        <p:spPr>
          <a:xfrm>
            <a:off x="5853870" y="5746071"/>
            <a:ext cx="5865988" cy="852260"/>
          </a:xfrm>
        </p:spPr>
        <p:txBody>
          <a:bodyPr vert="horz" lIns="91440" tIns="45720" rIns="91440" bIns="45720" rtlCol="0" anchor="ctr">
            <a:normAutofit/>
          </a:bodyPr>
          <a:lstStyle/>
          <a:p>
            <a:pPr marL="0" indent="0" algn="r">
              <a:buNone/>
            </a:pPr>
            <a:r>
              <a:rPr lang="en-US" sz="2400" dirty="0"/>
              <a:t>Per la </a:t>
            </a:r>
            <a:r>
              <a:rPr lang="en-US" sz="2400" dirty="0" err="1"/>
              <a:t>Spagna</a:t>
            </a:r>
            <a:r>
              <a:rPr lang="en-US" sz="2400" dirty="0"/>
              <a:t>, </a:t>
            </a:r>
            <a:r>
              <a:rPr lang="en-US" sz="2400" dirty="0" err="1"/>
              <a:t>l’ottobre</a:t>
            </a:r>
            <a:r>
              <a:rPr lang="en-US" sz="2400" dirty="0"/>
              <a:t> 2023 è </a:t>
            </a:r>
            <a:r>
              <a:rPr lang="en-US" sz="2400" dirty="0" err="1"/>
              <a:t>stato</a:t>
            </a:r>
            <a:r>
              <a:rPr lang="en-US" sz="2400" dirty="0"/>
              <a:t> il secondo </a:t>
            </a:r>
            <a:r>
              <a:rPr lang="en-US" sz="2400" dirty="0" err="1"/>
              <a:t>più</a:t>
            </a:r>
            <a:r>
              <a:rPr lang="en-US" sz="2400" dirty="0"/>
              <a:t> </a:t>
            </a:r>
            <a:r>
              <a:rPr lang="en-US" sz="2400" dirty="0" err="1"/>
              <a:t>caldo</a:t>
            </a:r>
            <a:r>
              <a:rPr lang="en-US" sz="2400" dirty="0"/>
              <a:t> di sempre</a:t>
            </a:r>
          </a:p>
        </p:txBody>
      </p:sp>
    </p:spTree>
    <p:extLst>
      <p:ext uri="{BB962C8B-B14F-4D97-AF65-F5344CB8AC3E}">
        <p14:creationId xmlns:p14="http://schemas.microsoft.com/office/powerpoint/2010/main" val="36691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0615D8-5FB8-2F61-9766-DA6DCF7B249E}"/>
              </a:ext>
            </a:extLst>
          </p:cNvPr>
          <p:cNvSpPr>
            <a:spLocks noGrp="1"/>
          </p:cNvSpPr>
          <p:nvPr>
            <p:ph type="title"/>
          </p:nvPr>
        </p:nvSpPr>
        <p:spPr/>
        <p:txBody>
          <a:bodyPr/>
          <a:lstStyle/>
          <a:p>
            <a:r>
              <a:rPr lang="it-IT" dirty="0"/>
              <a:t>Asia ampiamente al record</a:t>
            </a:r>
          </a:p>
        </p:txBody>
      </p:sp>
      <p:sp>
        <p:nvSpPr>
          <p:cNvPr id="3" name="Segnaposto contenuto 2">
            <a:extLst>
              <a:ext uri="{FF2B5EF4-FFF2-40B4-BE49-F238E27FC236}">
                <a16:creationId xmlns:a16="http://schemas.microsoft.com/office/drawing/2014/main" id="{7F1396DA-9EBA-C6E0-DAA1-95754C852420}"/>
              </a:ext>
            </a:extLst>
          </p:cNvPr>
          <p:cNvSpPr>
            <a:spLocks noGrp="1"/>
          </p:cNvSpPr>
          <p:nvPr>
            <p:ph idx="1"/>
          </p:nvPr>
        </p:nvSpPr>
        <p:spPr>
          <a:xfrm>
            <a:off x="838200" y="1825625"/>
            <a:ext cx="2862129" cy="4351338"/>
          </a:xfrm>
        </p:spPr>
        <p:txBody>
          <a:bodyPr/>
          <a:lstStyle/>
          <a:p>
            <a:pPr marL="0" indent="0">
              <a:buNone/>
            </a:pPr>
            <a:r>
              <a:rPr lang="it-IT" dirty="0"/>
              <a:t>La media delle temperature del continente asiatico dimostra che ottobre 2023 è stato di gran lunga il mese di ottobre più caldo da quando si effettuano registrazioni</a:t>
            </a:r>
          </a:p>
        </p:txBody>
      </p:sp>
      <p:pic>
        <p:nvPicPr>
          <p:cNvPr id="4" name="Immagine 3">
            <a:extLst>
              <a:ext uri="{FF2B5EF4-FFF2-40B4-BE49-F238E27FC236}">
                <a16:creationId xmlns:a16="http://schemas.microsoft.com/office/drawing/2014/main" id="{0A705583-A2AC-A0DF-E2DB-BA7E32CF6FEF}"/>
              </a:ext>
            </a:extLst>
          </p:cNvPr>
          <p:cNvPicPr>
            <a:picLocks noChangeAspect="1"/>
          </p:cNvPicPr>
          <p:nvPr/>
        </p:nvPicPr>
        <p:blipFill>
          <a:blip r:embed="rId2"/>
          <a:stretch>
            <a:fillRect/>
          </a:stretch>
        </p:blipFill>
        <p:spPr>
          <a:xfrm>
            <a:off x="3599677" y="1514764"/>
            <a:ext cx="8261546" cy="4978111"/>
          </a:xfrm>
          <a:prstGeom prst="rect">
            <a:avLst/>
          </a:prstGeom>
        </p:spPr>
      </p:pic>
    </p:spTree>
    <p:extLst>
      <p:ext uri="{BB962C8B-B14F-4D97-AF65-F5344CB8AC3E}">
        <p14:creationId xmlns:p14="http://schemas.microsoft.com/office/powerpoint/2010/main" val="2761462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E0B133-E1A1-8557-6A1A-E6CB7266C5D0}"/>
              </a:ext>
            </a:extLst>
          </p:cNvPr>
          <p:cNvSpPr>
            <a:spLocks noGrp="1"/>
          </p:cNvSpPr>
          <p:nvPr>
            <p:ph type="title"/>
          </p:nvPr>
        </p:nvSpPr>
        <p:spPr/>
        <p:txBody>
          <a:bodyPr/>
          <a:lstStyle/>
          <a:p>
            <a:r>
              <a:rPr lang="it-IT" dirty="0"/>
              <a:t>Africa, caldo ed alluvioni</a:t>
            </a:r>
          </a:p>
        </p:txBody>
      </p:sp>
      <p:sp>
        <p:nvSpPr>
          <p:cNvPr id="3" name="Segnaposto contenuto 2">
            <a:extLst>
              <a:ext uri="{FF2B5EF4-FFF2-40B4-BE49-F238E27FC236}">
                <a16:creationId xmlns:a16="http://schemas.microsoft.com/office/drawing/2014/main" id="{DD9E7167-4708-40DE-EFFD-5C573AC8991F}"/>
              </a:ext>
            </a:extLst>
          </p:cNvPr>
          <p:cNvSpPr>
            <a:spLocks noGrp="1"/>
          </p:cNvSpPr>
          <p:nvPr>
            <p:ph idx="1"/>
          </p:nvPr>
        </p:nvSpPr>
        <p:spPr>
          <a:xfrm>
            <a:off x="838200" y="1825625"/>
            <a:ext cx="4434555" cy="4351338"/>
          </a:xfrm>
        </p:spPr>
        <p:txBody>
          <a:bodyPr/>
          <a:lstStyle/>
          <a:p>
            <a:pPr marL="0" indent="0">
              <a:buNone/>
            </a:pPr>
            <a:r>
              <a:rPr lang="it-IT" dirty="0"/>
              <a:t>Per il continente africano, ottobre 2023 è stato mediamente il secondo mese più caldo da quando si effettuano registrazioni. In Ghana, le piogge eccezionali hanno provocato straripamenti e costretto oltre 26.000 persone ad abbandonare le proprie abitazioni.</a:t>
            </a:r>
          </a:p>
        </p:txBody>
      </p:sp>
      <p:pic>
        <p:nvPicPr>
          <p:cNvPr id="4" name="Immagine 3">
            <a:extLst>
              <a:ext uri="{FF2B5EF4-FFF2-40B4-BE49-F238E27FC236}">
                <a16:creationId xmlns:a16="http://schemas.microsoft.com/office/drawing/2014/main" id="{59AFD6A4-E202-29CE-B766-1E72D32E4D62}"/>
              </a:ext>
            </a:extLst>
          </p:cNvPr>
          <p:cNvPicPr>
            <a:picLocks noChangeAspect="1"/>
          </p:cNvPicPr>
          <p:nvPr/>
        </p:nvPicPr>
        <p:blipFill>
          <a:blip r:embed="rId2"/>
          <a:stretch>
            <a:fillRect/>
          </a:stretch>
        </p:blipFill>
        <p:spPr>
          <a:xfrm>
            <a:off x="9351096" y="182274"/>
            <a:ext cx="2486025" cy="1838325"/>
          </a:xfrm>
          <a:prstGeom prst="rect">
            <a:avLst/>
          </a:prstGeom>
        </p:spPr>
      </p:pic>
      <p:pic>
        <p:nvPicPr>
          <p:cNvPr id="5" name="Immagine 4">
            <a:extLst>
              <a:ext uri="{FF2B5EF4-FFF2-40B4-BE49-F238E27FC236}">
                <a16:creationId xmlns:a16="http://schemas.microsoft.com/office/drawing/2014/main" id="{82B883CC-8841-3E41-E5A9-4940C9930AB3}"/>
              </a:ext>
            </a:extLst>
          </p:cNvPr>
          <p:cNvPicPr>
            <a:picLocks noChangeAspect="1"/>
          </p:cNvPicPr>
          <p:nvPr/>
        </p:nvPicPr>
        <p:blipFill>
          <a:blip r:embed="rId3"/>
          <a:stretch>
            <a:fillRect/>
          </a:stretch>
        </p:blipFill>
        <p:spPr>
          <a:xfrm>
            <a:off x="5394037" y="2159505"/>
            <a:ext cx="6548582" cy="3683577"/>
          </a:xfrm>
          <a:prstGeom prst="rect">
            <a:avLst/>
          </a:prstGeom>
        </p:spPr>
      </p:pic>
    </p:spTree>
    <p:extLst>
      <p:ext uri="{BB962C8B-B14F-4D97-AF65-F5344CB8AC3E}">
        <p14:creationId xmlns:p14="http://schemas.microsoft.com/office/powerpoint/2010/main" val="36783675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7F2973AB-5F3F-42FF-2867-D75C42C16A61}"/>
              </a:ext>
            </a:extLst>
          </p:cNvPr>
          <p:cNvSpPr>
            <a:spLocks noGrp="1"/>
          </p:cNvSpPr>
          <p:nvPr>
            <p:ph type="title"/>
          </p:nvPr>
        </p:nvSpPr>
        <p:spPr>
          <a:xfrm>
            <a:off x="640080" y="4777739"/>
            <a:ext cx="3418990" cy="1412119"/>
          </a:xfrm>
        </p:spPr>
        <p:txBody>
          <a:bodyPr>
            <a:normAutofit/>
          </a:bodyPr>
          <a:lstStyle/>
          <a:p>
            <a:r>
              <a:rPr lang="it-IT" sz="4800"/>
              <a:t>Mare bollente</a:t>
            </a:r>
          </a:p>
        </p:txBody>
      </p:sp>
      <p:pic>
        <p:nvPicPr>
          <p:cNvPr id="4" name="Immagine 3">
            <a:extLst>
              <a:ext uri="{FF2B5EF4-FFF2-40B4-BE49-F238E27FC236}">
                <a16:creationId xmlns:a16="http://schemas.microsoft.com/office/drawing/2014/main" id="{9F7E824D-7A5B-E60A-3409-4E47F2878330}"/>
              </a:ext>
            </a:extLst>
          </p:cNvPr>
          <p:cNvPicPr>
            <a:picLocks noChangeAspect="1"/>
          </p:cNvPicPr>
          <p:nvPr/>
        </p:nvPicPr>
        <p:blipFill rotWithShape="1">
          <a:blip r:embed="rId2"/>
          <a:srcRect t="15916" b="6191"/>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1"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B7B702B3-1222-7F4D-19F2-11156A81252B}"/>
              </a:ext>
            </a:extLst>
          </p:cNvPr>
          <p:cNvSpPr>
            <a:spLocks noGrp="1"/>
          </p:cNvSpPr>
          <p:nvPr>
            <p:ph idx="1"/>
          </p:nvPr>
        </p:nvSpPr>
        <p:spPr>
          <a:xfrm>
            <a:off x="4654294" y="4777739"/>
            <a:ext cx="6897626" cy="1853970"/>
          </a:xfrm>
        </p:spPr>
        <p:txBody>
          <a:bodyPr anchor="ctr">
            <a:normAutofit/>
          </a:bodyPr>
          <a:lstStyle/>
          <a:p>
            <a:pPr marL="0" indent="0">
              <a:buNone/>
            </a:pPr>
            <a:r>
              <a:rPr lang="it-IT" sz="2400" dirty="0"/>
              <a:t>Per il settimo mese consecutivo, anche ad ottobre 2023 la media delle temperature di superficie di tutti gli oceani è la più alta mai registrata: l’acqua non è mai stata così calda, da quando si effettuano registrazioni</a:t>
            </a:r>
          </a:p>
        </p:txBody>
      </p:sp>
    </p:spTree>
    <p:extLst>
      <p:ext uri="{BB962C8B-B14F-4D97-AF65-F5344CB8AC3E}">
        <p14:creationId xmlns:p14="http://schemas.microsoft.com/office/powerpoint/2010/main" val="3992571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02E17A7-440E-3069-B284-89C85A352E5D}"/>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F7F6F31A-523C-D435-CEBC-423D87D82270}"/>
              </a:ext>
            </a:extLst>
          </p:cNvPr>
          <p:cNvSpPr>
            <a:spLocks noGrp="1"/>
          </p:cNvSpPr>
          <p:nvPr>
            <p:ph idx="1"/>
          </p:nvPr>
        </p:nvSpPr>
        <p:spPr>
          <a:xfrm>
            <a:off x="838200" y="1825625"/>
            <a:ext cx="3673979" cy="4866120"/>
          </a:xfrm>
        </p:spPr>
        <p:txBody>
          <a:bodyPr/>
          <a:lstStyle/>
          <a:p>
            <a:pPr marL="0" indent="0">
              <a:buNone/>
            </a:pPr>
            <a:endParaRPr lang="it-IT" dirty="0"/>
          </a:p>
        </p:txBody>
      </p:sp>
      <p:pic>
        <p:nvPicPr>
          <p:cNvPr id="7" name="Immagine 6">
            <a:extLst>
              <a:ext uri="{FF2B5EF4-FFF2-40B4-BE49-F238E27FC236}">
                <a16:creationId xmlns:a16="http://schemas.microsoft.com/office/drawing/2014/main" id="{3B47B77E-EA6D-2128-2106-8C30504CCA3E}"/>
              </a:ext>
            </a:extLst>
          </p:cNvPr>
          <p:cNvPicPr>
            <a:picLocks noChangeAspect="1"/>
          </p:cNvPicPr>
          <p:nvPr/>
        </p:nvPicPr>
        <p:blipFill>
          <a:blip r:embed="rId2"/>
          <a:stretch>
            <a:fillRect/>
          </a:stretch>
        </p:blipFill>
        <p:spPr>
          <a:xfrm>
            <a:off x="332655" y="84975"/>
            <a:ext cx="11331026" cy="6735905"/>
          </a:xfrm>
          <a:prstGeom prst="rect">
            <a:avLst/>
          </a:prstGeom>
        </p:spPr>
      </p:pic>
    </p:spTree>
    <p:extLst>
      <p:ext uri="{BB962C8B-B14F-4D97-AF65-F5344CB8AC3E}">
        <p14:creationId xmlns:p14="http://schemas.microsoft.com/office/powerpoint/2010/main" val="21475974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248A4A-A108-EE44-215D-6CD9D5EBD112}"/>
              </a:ext>
            </a:extLst>
          </p:cNvPr>
          <p:cNvSpPr>
            <a:spLocks noGrp="1"/>
          </p:cNvSpPr>
          <p:nvPr>
            <p:ph type="title"/>
          </p:nvPr>
        </p:nvSpPr>
        <p:spPr/>
        <p:txBody>
          <a:bodyPr/>
          <a:lstStyle/>
          <a:p>
            <a:r>
              <a:rPr lang="it-IT" dirty="0"/>
              <a:t>Il </a:t>
            </a:r>
            <a:r>
              <a:rPr lang="it-IT" dirty="0" err="1"/>
              <a:t>willY-willy</a:t>
            </a:r>
            <a:r>
              <a:rPr lang="it-IT" dirty="0"/>
              <a:t> Lola devasta Vanuatu</a:t>
            </a:r>
          </a:p>
        </p:txBody>
      </p:sp>
      <p:sp>
        <p:nvSpPr>
          <p:cNvPr id="3" name="Segnaposto contenuto 2">
            <a:extLst>
              <a:ext uri="{FF2B5EF4-FFF2-40B4-BE49-F238E27FC236}">
                <a16:creationId xmlns:a16="http://schemas.microsoft.com/office/drawing/2014/main" id="{C03ACAF1-6ACC-980B-F5CD-DB9951B53E99}"/>
              </a:ext>
            </a:extLst>
          </p:cNvPr>
          <p:cNvSpPr>
            <a:spLocks noGrp="1"/>
          </p:cNvSpPr>
          <p:nvPr>
            <p:ph idx="1"/>
          </p:nvPr>
        </p:nvSpPr>
        <p:spPr>
          <a:xfrm>
            <a:off x="838200" y="1825625"/>
            <a:ext cx="3632200" cy="4351338"/>
          </a:xfrm>
        </p:spPr>
        <p:txBody>
          <a:bodyPr/>
          <a:lstStyle/>
          <a:p>
            <a:pPr marL="0" indent="0">
              <a:buNone/>
            </a:pPr>
            <a:r>
              <a:rPr lang="it-IT" dirty="0"/>
              <a:t>Il </a:t>
            </a:r>
            <a:r>
              <a:rPr lang="it-IT" dirty="0" err="1"/>
              <a:t>willy-willy</a:t>
            </a:r>
            <a:r>
              <a:rPr lang="it-IT" dirty="0"/>
              <a:t> (uragano) Lola, il 25 ottobre, ha devastato l’arcipelago delle Vanuatu, ad est dell’Australia</a:t>
            </a:r>
          </a:p>
        </p:txBody>
      </p:sp>
      <p:pic>
        <p:nvPicPr>
          <p:cNvPr id="4" name="Immagine 3">
            <a:extLst>
              <a:ext uri="{FF2B5EF4-FFF2-40B4-BE49-F238E27FC236}">
                <a16:creationId xmlns:a16="http://schemas.microsoft.com/office/drawing/2014/main" id="{BB2B67CE-965D-752D-B0D6-4C625430EB31}"/>
              </a:ext>
            </a:extLst>
          </p:cNvPr>
          <p:cNvPicPr>
            <a:picLocks noChangeAspect="1"/>
          </p:cNvPicPr>
          <p:nvPr/>
        </p:nvPicPr>
        <p:blipFill>
          <a:blip r:embed="rId2"/>
          <a:stretch>
            <a:fillRect/>
          </a:stretch>
        </p:blipFill>
        <p:spPr>
          <a:xfrm>
            <a:off x="5264727" y="1524290"/>
            <a:ext cx="6615656" cy="4968585"/>
          </a:xfrm>
          <a:prstGeom prst="rect">
            <a:avLst/>
          </a:prstGeom>
        </p:spPr>
      </p:pic>
    </p:spTree>
    <p:extLst>
      <p:ext uri="{BB962C8B-B14F-4D97-AF65-F5344CB8AC3E}">
        <p14:creationId xmlns:p14="http://schemas.microsoft.com/office/powerpoint/2010/main" val="12887534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7B4E9B-D2EF-0D46-ABEF-E84CDFE9497D}"/>
              </a:ext>
            </a:extLst>
          </p:cNvPr>
          <p:cNvSpPr>
            <a:spLocks noGrp="1"/>
          </p:cNvSpPr>
          <p:nvPr>
            <p:ph type="title"/>
          </p:nvPr>
        </p:nvSpPr>
        <p:spPr/>
        <p:txBody>
          <a:bodyPr/>
          <a:lstStyle/>
          <a:p>
            <a:r>
              <a:rPr lang="it-IT" dirty="0"/>
              <a:t>La banchisa antartica al limite negativo</a:t>
            </a:r>
          </a:p>
        </p:txBody>
      </p:sp>
      <p:sp>
        <p:nvSpPr>
          <p:cNvPr id="3" name="Segnaposto contenuto 2">
            <a:extLst>
              <a:ext uri="{FF2B5EF4-FFF2-40B4-BE49-F238E27FC236}">
                <a16:creationId xmlns:a16="http://schemas.microsoft.com/office/drawing/2014/main" id="{6C9D7AD5-01D3-838C-0F5D-CEE5E58E4F9D}"/>
              </a:ext>
            </a:extLst>
          </p:cNvPr>
          <p:cNvSpPr>
            <a:spLocks noGrp="1"/>
          </p:cNvSpPr>
          <p:nvPr>
            <p:ph idx="1"/>
          </p:nvPr>
        </p:nvSpPr>
        <p:spPr>
          <a:xfrm>
            <a:off x="838200" y="1825625"/>
            <a:ext cx="2948709" cy="4351338"/>
          </a:xfrm>
        </p:spPr>
        <p:txBody>
          <a:bodyPr/>
          <a:lstStyle/>
          <a:p>
            <a:pPr marL="0" indent="0">
              <a:buNone/>
            </a:pPr>
            <a:r>
              <a:rPr lang="it-IT" dirty="0"/>
              <a:t>Per il sesto mese consecutivo, nel 2023, la banchisa artica ha toccato la sestultima posizione in fatto di superficie di estensione</a:t>
            </a:r>
          </a:p>
        </p:txBody>
      </p:sp>
      <p:pic>
        <p:nvPicPr>
          <p:cNvPr id="4" name="Immagine 3">
            <a:extLst>
              <a:ext uri="{FF2B5EF4-FFF2-40B4-BE49-F238E27FC236}">
                <a16:creationId xmlns:a16="http://schemas.microsoft.com/office/drawing/2014/main" id="{E44DC81F-2B16-DE9B-FF4C-6EB2358F4F1D}"/>
              </a:ext>
            </a:extLst>
          </p:cNvPr>
          <p:cNvPicPr>
            <a:picLocks noChangeAspect="1"/>
          </p:cNvPicPr>
          <p:nvPr/>
        </p:nvPicPr>
        <p:blipFill>
          <a:blip r:embed="rId2"/>
          <a:stretch>
            <a:fillRect/>
          </a:stretch>
        </p:blipFill>
        <p:spPr>
          <a:xfrm>
            <a:off x="4412126" y="1603951"/>
            <a:ext cx="7546204" cy="5032375"/>
          </a:xfrm>
          <a:prstGeom prst="rect">
            <a:avLst/>
          </a:prstGeom>
        </p:spPr>
      </p:pic>
    </p:spTree>
    <p:extLst>
      <p:ext uri="{BB962C8B-B14F-4D97-AF65-F5344CB8AC3E}">
        <p14:creationId xmlns:p14="http://schemas.microsoft.com/office/powerpoint/2010/main" val="5167125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4FD141C-F846-D2BC-C317-259A3EB0EC4B}"/>
              </a:ext>
            </a:extLst>
          </p:cNvPr>
          <p:cNvSpPr>
            <a:spLocks noGrp="1"/>
          </p:cNvSpPr>
          <p:nvPr>
            <p:ph type="title"/>
          </p:nvPr>
        </p:nvSpPr>
        <p:spPr/>
        <p:txBody>
          <a:bodyPr/>
          <a:lstStyle/>
          <a:p>
            <a:r>
              <a:rPr lang="it-IT" dirty="0"/>
              <a:t>Eppure…</a:t>
            </a:r>
          </a:p>
        </p:txBody>
      </p:sp>
      <p:sp>
        <p:nvSpPr>
          <p:cNvPr id="3" name="Segnaposto contenuto 2">
            <a:extLst>
              <a:ext uri="{FF2B5EF4-FFF2-40B4-BE49-F238E27FC236}">
                <a16:creationId xmlns:a16="http://schemas.microsoft.com/office/drawing/2014/main" id="{0A25D401-CA1B-8D92-DD34-7BC26B3FFF91}"/>
              </a:ext>
            </a:extLst>
          </p:cNvPr>
          <p:cNvSpPr>
            <a:spLocks noGrp="1"/>
          </p:cNvSpPr>
          <p:nvPr>
            <p:ph idx="1"/>
          </p:nvPr>
        </p:nvSpPr>
        <p:spPr>
          <a:xfrm>
            <a:off x="838200" y="1825625"/>
            <a:ext cx="2865582" cy="4351338"/>
          </a:xfrm>
        </p:spPr>
        <p:txBody>
          <a:bodyPr/>
          <a:lstStyle/>
          <a:p>
            <a:pPr marL="0" indent="0">
              <a:buNone/>
            </a:pPr>
            <a:r>
              <a:rPr lang="it-IT" dirty="0"/>
              <a:t>Il mese di ottobre 2023, per l’Antartide, è stato il sesto mese più freddo da quando si effettuano misurazioni</a:t>
            </a:r>
          </a:p>
        </p:txBody>
      </p:sp>
      <p:pic>
        <p:nvPicPr>
          <p:cNvPr id="4" name="Immagine 3">
            <a:extLst>
              <a:ext uri="{FF2B5EF4-FFF2-40B4-BE49-F238E27FC236}">
                <a16:creationId xmlns:a16="http://schemas.microsoft.com/office/drawing/2014/main" id="{41FAEDAA-1FC4-BAF6-813A-C62E21FEA2CF}"/>
              </a:ext>
            </a:extLst>
          </p:cNvPr>
          <p:cNvPicPr>
            <a:picLocks noChangeAspect="1"/>
          </p:cNvPicPr>
          <p:nvPr/>
        </p:nvPicPr>
        <p:blipFill>
          <a:blip r:embed="rId2"/>
          <a:stretch>
            <a:fillRect/>
          </a:stretch>
        </p:blipFill>
        <p:spPr>
          <a:xfrm>
            <a:off x="5508337" y="190500"/>
            <a:ext cx="6477000" cy="6477000"/>
          </a:xfrm>
          <a:prstGeom prst="rect">
            <a:avLst/>
          </a:prstGeom>
        </p:spPr>
      </p:pic>
    </p:spTree>
    <p:extLst>
      <p:ext uri="{BB962C8B-B14F-4D97-AF65-F5344CB8AC3E}">
        <p14:creationId xmlns:p14="http://schemas.microsoft.com/office/powerpoint/2010/main" val="6933615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4DFCDCB-1AD7-4829-4E79-436DCD38B0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58000"/>
            <a:chOff x="0" y="0"/>
            <a:chExt cx="12192000" cy="6858000"/>
          </a:xfrm>
        </p:grpSpPr>
        <p:sp>
          <p:nvSpPr>
            <p:cNvPr id="17" name="Rectangle 16">
              <a:extLst>
                <a:ext uri="{FF2B5EF4-FFF2-40B4-BE49-F238E27FC236}">
                  <a16:creationId xmlns:a16="http://schemas.microsoft.com/office/drawing/2014/main" id="{7276D651-C9EB-8D56-E414-CD4FC0F12F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40000"/>
                <a:lumOff val="60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B963259-F92F-52AD-7660-7A29B5882C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40000"/>
                <a:lumOff val="60000"/>
                <a:alpha val="35000"/>
              </a:schemeClr>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olo 1">
            <a:extLst>
              <a:ext uri="{FF2B5EF4-FFF2-40B4-BE49-F238E27FC236}">
                <a16:creationId xmlns:a16="http://schemas.microsoft.com/office/drawing/2014/main" id="{4030DFBA-E086-D640-206F-719283D57CC3}"/>
              </a:ext>
            </a:extLst>
          </p:cNvPr>
          <p:cNvSpPr>
            <a:spLocks noGrp="1"/>
          </p:cNvSpPr>
          <p:nvPr>
            <p:ph type="title"/>
          </p:nvPr>
        </p:nvSpPr>
        <p:spPr>
          <a:xfrm>
            <a:off x="896112" y="1402672"/>
            <a:ext cx="3897017" cy="3156950"/>
          </a:xfrm>
        </p:spPr>
        <p:txBody>
          <a:bodyPr vert="horz" lIns="91440" tIns="45720" rIns="91440" bIns="45720" rtlCol="0" anchor="ctr">
            <a:normAutofit/>
          </a:bodyPr>
          <a:lstStyle/>
          <a:p>
            <a:r>
              <a:rPr lang="en-US" sz="3600">
                <a:solidFill>
                  <a:srgbClr val="0E2841"/>
                </a:solidFill>
              </a:rPr>
              <a:t>Buon fine settimana di sole!</a:t>
            </a:r>
          </a:p>
        </p:txBody>
      </p:sp>
      <p:pic>
        <p:nvPicPr>
          <p:cNvPr id="3" name="Immagine 2">
            <a:extLst>
              <a:ext uri="{FF2B5EF4-FFF2-40B4-BE49-F238E27FC236}">
                <a16:creationId xmlns:a16="http://schemas.microsoft.com/office/drawing/2014/main" id="{9458F56F-5315-7F14-DBBA-A5D74C44992E}"/>
              </a:ext>
            </a:extLst>
          </p:cNvPr>
          <p:cNvPicPr>
            <a:picLocks noChangeAspect="1"/>
          </p:cNvPicPr>
          <p:nvPr/>
        </p:nvPicPr>
        <p:blipFill rotWithShape="1">
          <a:blip r:embed="rId2"/>
          <a:srcRect l="2079" r="32079"/>
          <a:stretch/>
        </p:blipFill>
        <p:spPr>
          <a:xfrm>
            <a:off x="5401877" y="10"/>
            <a:ext cx="6790123" cy="6857990"/>
          </a:xfrm>
          <a:custGeom>
            <a:avLst/>
            <a:gdLst/>
            <a:ahLst/>
            <a:cxnLst/>
            <a:rect l="l" t="t" r="r" b="b"/>
            <a:pathLst>
              <a:path w="6790123" h="6858000">
                <a:moveTo>
                  <a:pt x="1298179" y="0"/>
                </a:moveTo>
                <a:lnTo>
                  <a:pt x="6790123" y="0"/>
                </a:lnTo>
                <a:lnTo>
                  <a:pt x="6790123" y="6143175"/>
                </a:lnTo>
                <a:lnTo>
                  <a:pt x="6585523" y="6258068"/>
                </a:lnTo>
                <a:cubicBezTo>
                  <a:pt x="6214289" y="6459054"/>
                  <a:pt x="5798125" y="6648348"/>
                  <a:pt x="5393822" y="6801254"/>
                </a:cubicBezTo>
                <a:lnTo>
                  <a:pt x="5237146" y="6858000"/>
                </a:lnTo>
                <a:lnTo>
                  <a:pt x="2543033" y="6858000"/>
                </a:lnTo>
                <a:lnTo>
                  <a:pt x="2396881" y="6787333"/>
                </a:lnTo>
                <a:cubicBezTo>
                  <a:pt x="1994960" y="6581553"/>
                  <a:pt x="1624747" y="6313525"/>
                  <a:pt x="1294091" y="6039952"/>
                </a:cubicBezTo>
                <a:cubicBezTo>
                  <a:pt x="471248" y="5375161"/>
                  <a:pt x="-36431" y="3416846"/>
                  <a:pt x="2044" y="2387936"/>
                </a:cubicBezTo>
                <a:cubicBezTo>
                  <a:pt x="38114" y="1423335"/>
                  <a:pt x="751259" y="534756"/>
                  <a:pt x="1262557" y="34034"/>
                </a:cubicBezTo>
                <a:close/>
              </a:path>
            </a:pathLst>
          </a:custGeom>
        </p:spPr>
      </p:pic>
      <p:sp>
        <p:nvSpPr>
          <p:cNvPr id="20" name="Freeform: Shape 19">
            <a:extLst>
              <a:ext uri="{FF2B5EF4-FFF2-40B4-BE49-F238E27FC236}">
                <a16:creationId xmlns:a16="http://schemas.microsoft.com/office/drawing/2014/main" id="{E9B2E627-7795-E6E9-C343-EF0982757D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48442">
            <a:off x="5401325" y="5100855"/>
            <a:ext cx="1822985" cy="1748404"/>
          </a:xfrm>
          <a:custGeom>
            <a:avLst/>
            <a:gdLst>
              <a:gd name="connsiteX0" fmla="*/ 761085 w 2228098"/>
              <a:gd name="connsiteY0" fmla="*/ 712 h 2136943"/>
              <a:gd name="connsiteX1" fmla="*/ 811406 w 2228098"/>
              <a:gd name="connsiteY1" fmla="*/ 86131 h 2136943"/>
              <a:gd name="connsiteX2" fmla="*/ 838501 w 2228098"/>
              <a:gd name="connsiteY2" fmla="*/ 246719 h 2136943"/>
              <a:gd name="connsiteX3" fmla="*/ 982020 w 2228098"/>
              <a:gd name="connsiteY3" fmla="*/ 598723 h 2136943"/>
              <a:gd name="connsiteX4" fmla="*/ 1234437 w 2228098"/>
              <a:gd name="connsiteY4" fmla="*/ 1077597 h 2136943"/>
              <a:gd name="connsiteX5" fmla="*/ 1311023 w 2228098"/>
              <a:gd name="connsiteY5" fmla="*/ 1392833 h 2136943"/>
              <a:gd name="connsiteX6" fmla="*/ 1352101 w 2228098"/>
              <a:gd name="connsiteY6" fmla="*/ 1483589 h 2136943"/>
              <a:gd name="connsiteX7" fmla="*/ 1349784 w 2228098"/>
              <a:gd name="connsiteY7" fmla="*/ 1235695 h 2136943"/>
              <a:gd name="connsiteX8" fmla="*/ 1432239 w 2228098"/>
              <a:gd name="connsiteY8" fmla="*/ 839291 h 2136943"/>
              <a:gd name="connsiteX9" fmla="*/ 1662985 w 2228098"/>
              <a:gd name="connsiteY9" fmla="*/ 434641 h 2136943"/>
              <a:gd name="connsiteX10" fmla="*/ 1887249 w 2228098"/>
              <a:gd name="connsiteY10" fmla="*/ 335378 h 2136943"/>
              <a:gd name="connsiteX11" fmla="*/ 1785241 w 2228098"/>
              <a:gd name="connsiteY11" fmla="*/ 510651 h 2136943"/>
              <a:gd name="connsiteX12" fmla="*/ 1704453 w 2228098"/>
              <a:gd name="connsiteY12" fmla="*/ 728483 h 2136943"/>
              <a:gd name="connsiteX13" fmla="*/ 1600259 w 2228098"/>
              <a:gd name="connsiteY13" fmla="*/ 1294391 h 2136943"/>
              <a:gd name="connsiteX14" fmla="*/ 1634625 w 2228098"/>
              <a:gd name="connsiteY14" fmla="*/ 1526145 h 2136943"/>
              <a:gd name="connsiteX15" fmla="*/ 1869598 w 2228098"/>
              <a:gd name="connsiteY15" fmla="*/ 1184297 h 2136943"/>
              <a:gd name="connsiteX16" fmla="*/ 2157285 w 2228098"/>
              <a:gd name="connsiteY16" fmla="*/ 995997 h 2136943"/>
              <a:gd name="connsiteX17" fmla="*/ 2224253 w 2228098"/>
              <a:gd name="connsiteY17" fmla="*/ 991575 h 2136943"/>
              <a:gd name="connsiteX18" fmla="*/ 2077162 w 2228098"/>
              <a:gd name="connsiteY18" fmla="*/ 1377669 h 2136943"/>
              <a:gd name="connsiteX19" fmla="*/ 1901933 w 2228098"/>
              <a:gd name="connsiteY19" fmla="*/ 1756876 h 2136943"/>
              <a:gd name="connsiteX20" fmla="*/ 1774616 w 2228098"/>
              <a:gd name="connsiteY20" fmla="*/ 1893313 h 2136943"/>
              <a:gd name="connsiteX21" fmla="*/ 1726544 w 2228098"/>
              <a:gd name="connsiteY21" fmla="*/ 1999576 h 2136943"/>
              <a:gd name="connsiteX22" fmla="*/ 1743758 w 2228098"/>
              <a:gd name="connsiteY22" fmla="*/ 2042966 h 2136943"/>
              <a:gd name="connsiteX23" fmla="*/ 1749253 w 2228098"/>
              <a:gd name="connsiteY23" fmla="*/ 2052204 h 2136943"/>
              <a:gd name="connsiteX24" fmla="*/ 1480071 w 2228098"/>
              <a:gd name="connsiteY24" fmla="*/ 2136943 h 2136943"/>
              <a:gd name="connsiteX25" fmla="*/ 1486284 w 2228098"/>
              <a:gd name="connsiteY25" fmla="*/ 2122491 h 2136943"/>
              <a:gd name="connsiteX26" fmla="*/ 1520968 w 2228098"/>
              <a:gd name="connsiteY26" fmla="*/ 2022979 h 2136943"/>
              <a:gd name="connsiteX27" fmla="*/ 1430546 w 2228098"/>
              <a:gd name="connsiteY27" fmla="*/ 2008019 h 2136943"/>
              <a:gd name="connsiteX28" fmla="*/ 959601 w 2228098"/>
              <a:gd name="connsiteY28" fmla="*/ 2076815 h 2136943"/>
              <a:gd name="connsiteX29" fmla="*/ 625607 w 2228098"/>
              <a:gd name="connsiteY29" fmla="*/ 2088358 h 2136943"/>
              <a:gd name="connsiteX30" fmla="*/ 397339 w 2228098"/>
              <a:gd name="connsiteY30" fmla="*/ 1995738 h 2136943"/>
              <a:gd name="connsiteX31" fmla="*/ 172722 w 2228098"/>
              <a:gd name="connsiteY31" fmla="*/ 1784265 h 2136943"/>
              <a:gd name="connsiteX32" fmla="*/ 44985 w 2228098"/>
              <a:gd name="connsiteY32" fmla="*/ 1275167 h 2136943"/>
              <a:gd name="connsiteX33" fmla="*/ 2406 w 2228098"/>
              <a:gd name="connsiteY33" fmla="*/ 1059910 h 2136943"/>
              <a:gd name="connsiteX34" fmla="*/ 106917 w 2228098"/>
              <a:gd name="connsiteY34" fmla="*/ 1193164 h 2136943"/>
              <a:gd name="connsiteX35" fmla="*/ 312071 w 2228098"/>
              <a:gd name="connsiteY35" fmla="*/ 1517757 h 2136943"/>
              <a:gd name="connsiteX36" fmla="*/ 610097 w 2228098"/>
              <a:gd name="connsiteY36" fmla="*/ 1768210 h 2136943"/>
              <a:gd name="connsiteX37" fmla="*/ 927370 w 2228098"/>
              <a:gd name="connsiteY37" fmla="*/ 1829711 h 2136943"/>
              <a:gd name="connsiteX38" fmla="*/ 1138105 w 2228098"/>
              <a:gd name="connsiteY38" fmla="*/ 1816644 h 2136943"/>
              <a:gd name="connsiteX39" fmla="*/ 838501 w 2228098"/>
              <a:gd name="connsiteY39" fmla="*/ 1709096 h 2136943"/>
              <a:gd name="connsiteX40" fmla="*/ 528836 w 2228098"/>
              <a:gd name="connsiteY40" fmla="*/ 1487006 h 2136943"/>
              <a:gd name="connsiteX41" fmla="*/ 284975 w 2228098"/>
              <a:gd name="connsiteY41" fmla="*/ 1080411 h 2136943"/>
              <a:gd name="connsiteX42" fmla="*/ 87563 w 2228098"/>
              <a:gd name="connsiteY42" fmla="*/ 595230 h 2136943"/>
              <a:gd name="connsiteX43" fmla="*/ 87563 w 2228098"/>
              <a:gd name="connsiteY43" fmla="*/ 547395 h 2136943"/>
              <a:gd name="connsiteX44" fmla="*/ 312071 w 2228098"/>
              <a:gd name="connsiteY44" fmla="*/ 731900 h 2136943"/>
              <a:gd name="connsiteX45" fmla="*/ 517224 w 2228098"/>
              <a:gd name="connsiteY45" fmla="*/ 930073 h 2136943"/>
              <a:gd name="connsiteX46" fmla="*/ 1029535 w 2228098"/>
              <a:gd name="connsiteY46" fmla="*/ 1478453 h 2136943"/>
              <a:gd name="connsiteX47" fmla="*/ 1037017 w 2228098"/>
              <a:gd name="connsiteY47" fmla="*/ 1408420 h 2136943"/>
              <a:gd name="connsiteX48" fmla="*/ 788181 w 2228098"/>
              <a:gd name="connsiteY48" fmla="*/ 994991 h 2136943"/>
              <a:gd name="connsiteX49" fmla="*/ 617865 w 2228098"/>
              <a:gd name="connsiteY49" fmla="*/ 513227 h 2136943"/>
              <a:gd name="connsiteX50" fmla="*/ 687540 w 2228098"/>
              <a:gd name="connsiteY50" fmla="*/ 130549 h 2136943"/>
              <a:gd name="connsiteX51" fmla="*/ 761085 w 2228098"/>
              <a:gd name="connsiteY51" fmla="*/ 712 h 213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228098" h="2136943">
                <a:moveTo>
                  <a:pt x="761085" y="712"/>
                </a:moveTo>
                <a:cubicBezTo>
                  <a:pt x="781729" y="-6691"/>
                  <a:pt x="798503" y="45130"/>
                  <a:pt x="811406" y="86131"/>
                </a:cubicBezTo>
                <a:cubicBezTo>
                  <a:pt x="824309" y="127133"/>
                  <a:pt x="810066" y="161288"/>
                  <a:pt x="838501" y="246719"/>
                </a:cubicBezTo>
                <a:cubicBezTo>
                  <a:pt x="866937" y="332151"/>
                  <a:pt x="916031" y="460243"/>
                  <a:pt x="982020" y="598723"/>
                </a:cubicBezTo>
                <a:cubicBezTo>
                  <a:pt x="1048009" y="737202"/>
                  <a:pt x="1179602" y="945245"/>
                  <a:pt x="1234437" y="1077597"/>
                </a:cubicBezTo>
                <a:cubicBezTo>
                  <a:pt x="1289270" y="1209949"/>
                  <a:pt x="1291412" y="1325168"/>
                  <a:pt x="1311023" y="1392833"/>
                </a:cubicBezTo>
                <a:cubicBezTo>
                  <a:pt x="1330634" y="1460499"/>
                  <a:pt x="1345641" y="1509779"/>
                  <a:pt x="1352101" y="1483589"/>
                </a:cubicBezTo>
                <a:cubicBezTo>
                  <a:pt x="1358561" y="1457399"/>
                  <a:pt x="1336428" y="1343078"/>
                  <a:pt x="1349784" y="1235695"/>
                </a:cubicBezTo>
                <a:cubicBezTo>
                  <a:pt x="1363140" y="1128313"/>
                  <a:pt x="1380038" y="972800"/>
                  <a:pt x="1432239" y="839291"/>
                </a:cubicBezTo>
                <a:cubicBezTo>
                  <a:pt x="1484439" y="705782"/>
                  <a:pt x="1587150" y="518627"/>
                  <a:pt x="1662985" y="434641"/>
                </a:cubicBezTo>
                <a:cubicBezTo>
                  <a:pt x="1738820" y="350655"/>
                  <a:pt x="1866873" y="322709"/>
                  <a:pt x="1887249" y="335378"/>
                </a:cubicBezTo>
                <a:cubicBezTo>
                  <a:pt x="1907625" y="348046"/>
                  <a:pt x="1815707" y="445133"/>
                  <a:pt x="1785241" y="510651"/>
                </a:cubicBezTo>
                <a:cubicBezTo>
                  <a:pt x="1754775" y="576168"/>
                  <a:pt x="1735283" y="597860"/>
                  <a:pt x="1704453" y="728483"/>
                </a:cubicBezTo>
                <a:cubicBezTo>
                  <a:pt x="1673622" y="859107"/>
                  <a:pt x="1611896" y="1161448"/>
                  <a:pt x="1600259" y="1294391"/>
                </a:cubicBezTo>
                <a:cubicBezTo>
                  <a:pt x="1588621" y="1427335"/>
                  <a:pt x="1616921" y="1530936"/>
                  <a:pt x="1634625" y="1526145"/>
                </a:cubicBezTo>
                <a:cubicBezTo>
                  <a:pt x="1652330" y="1521353"/>
                  <a:pt x="1782488" y="1272655"/>
                  <a:pt x="1869598" y="1184297"/>
                </a:cubicBezTo>
                <a:cubicBezTo>
                  <a:pt x="1956707" y="1095939"/>
                  <a:pt x="2098175" y="1028117"/>
                  <a:pt x="2157285" y="995997"/>
                </a:cubicBezTo>
                <a:cubicBezTo>
                  <a:pt x="2216394" y="963877"/>
                  <a:pt x="2237607" y="927962"/>
                  <a:pt x="2224253" y="991575"/>
                </a:cubicBezTo>
                <a:cubicBezTo>
                  <a:pt x="2210899" y="1055187"/>
                  <a:pt x="2130882" y="1250119"/>
                  <a:pt x="2077162" y="1377669"/>
                </a:cubicBezTo>
                <a:cubicBezTo>
                  <a:pt x="2023443" y="1505220"/>
                  <a:pt x="1952357" y="1670936"/>
                  <a:pt x="1901933" y="1756876"/>
                </a:cubicBezTo>
                <a:cubicBezTo>
                  <a:pt x="1851509" y="1842817"/>
                  <a:pt x="1803847" y="1852863"/>
                  <a:pt x="1774616" y="1893313"/>
                </a:cubicBezTo>
                <a:cubicBezTo>
                  <a:pt x="1745384" y="1933763"/>
                  <a:pt x="1716405" y="1948568"/>
                  <a:pt x="1726544" y="1999576"/>
                </a:cubicBezTo>
                <a:cubicBezTo>
                  <a:pt x="1729078" y="2012328"/>
                  <a:pt x="1735339" y="2027037"/>
                  <a:pt x="1743758" y="2042966"/>
                </a:cubicBezTo>
                <a:lnTo>
                  <a:pt x="1749253" y="2052204"/>
                </a:lnTo>
                <a:lnTo>
                  <a:pt x="1480071" y="2136943"/>
                </a:lnTo>
                <a:lnTo>
                  <a:pt x="1486284" y="2122491"/>
                </a:lnTo>
                <a:cubicBezTo>
                  <a:pt x="1504999" y="2080605"/>
                  <a:pt x="1521729" y="2042903"/>
                  <a:pt x="1520968" y="2022979"/>
                </a:cubicBezTo>
                <a:cubicBezTo>
                  <a:pt x="1519445" y="1983131"/>
                  <a:pt x="1524107" y="1999047"/>
                  <a:pt x="1430546" y="2008019"/>
                </a:cubicBezTo>
                <a:cubicBezTo>
                  <a:pt x="1336984" y="2016992"/>
                  <a:pt x="1093757" y="2063425"/>
                  <a:pt x="959601" y="2076815"/>
                </a:cubicBezTo>
                <a:cubicBezTo>
                  <a:pt x="825444" y="2090204"/>
                  <a:pt x="719317" y="2101870"/>
                  <a:pt x="625607" y="2088358"/>
                </a:cubicBezTo>
                <a:cubicBezTo>
                  <a:pt x="531896" y="2074845"/>
                  <a:pt x="472820" y="2046421"/>
                  <a:pt x="397339" y="1995738"/>
                </a:cubicBezTo>
                <a:cubicBezTo>
                  <a:pt x="321858" y="1945056"/>
                  <a:pt x="231447" y="1904360"/>
                  <a:pt x="172722" y="1784265"/>
                </a:cubicBezTo>
                <a:cubicBezTo>
                  <a:pt x="113996" y="1664170"/>
                  <a:pt x="73371" y="1395892"/>
                  <a:pt x="44985" y="1275167"/>
                </a:cubicBezTo>
                <a:cubicBezTo>
                  <a:pt x="16599" y="1154441"/>
                  <a:pt x="-7916" y="1073577"/>
                  <a:pt x="2406" y="1059910"/>
                </a:cubicBezTo>
                <a:cubicBezTo>
                  <a:pt x="12728" y="1046243"/>
                  <a:pt x="55307" y="1116856"/>
                  <a:pt x="106917" y="1193164"/>
                </a:cubicBezTo>
                <a:cubicBezTo>
                  <a:pt x="158528" y="1269472"/>
                  <a:pt x="228207" y="1421916"/>
                  <a:pt x="312071" y="1517757"/>
                </a:cubicBezTo>
                <a:cubicBezTo>
                  <a:pt x="395934" y="1613598"/>
                  <a:pt x="507547" y="1716218"/>
                  <a:pt x="610097" y="1768210"/>
                </a:cubicBezTo>
                <a:cubicBezTo>
                  <a:pt x="712646" y="1820202"/>
                  <a:pt x="839368" y="1821639"/>
                  <a:pt x="927370" y="1829711"/>
                </a:cubicBezTo>
                <a:cubicBezTo>
                  <a:pt x="1015370" y="1837784"/>
                  <a:pt x="1152916" y="1836747"/>
                  <a:pt x="1138105" y="1816644"/>
                </a:cubicBezTo>
                <a:cubicBezTo>
                  <a:pt x="1123294" y="1796541"/>
                  <a:pt x="940046" y="1764036"/>
                  <a:pt x="838501" y="1709096"/>
                </a:cubicBezTo>
                <a:cubicBezTo>
                  <a:pt x="736957" y="1654157"/>
                  <a:pt x="643656" y="1598113"/>
                  <a:pt x="528836" y="1487006"/>
                </a:cubicBezTo>
                <a:cubicBezTo>
                  <a:pt x="414017" y="1375900"/>
                  <a:pt x="358520" y="1229040"/>
                  <a:pt x="284975" y="1080411"/>
                </a:cubicBezTo>
                <a:cubicBezTo>
                  <a:pt x="211429" y="931781"/>
                  <a:pt x="120465" y="684065"/>
                  <a:pt x="87563" y="595230"/>
                </a:cubicBezTo>
                <a:cubicBezTo>
                  <a:pt x="54661" y="506394"/>
                  <a:pt x="50145" y="524617"/>
                  <a:pt x="87563" y="547395"/>
                </a:cubicBezTo>
                <a:cubicBezTo>
                  <a:pt x="124981" y="570173"/>
                  <a:pt x="240461" y="668121"/>
                  <a:pt x="312071" y="731900"/>
                </a:cubicBezTo>
                <a:cubicBezTo>
                  <a:pt x="383681" y="795680"/>
                  <a:pt x="397647" y="805647"/>
                  <a:pt x="517224" y="930073"/>
                </a:cubicBezTo>
                <a:cubicBezTo>
                  <a:pt x="636801" y="1054499"/>
                  <a:pt x="942902" y="1398728"/>
                  <a:pt x="1029535" y="1478453"/>
                </a:cubicBezTo>
                <a:cubicBezTo>
                  <a:pt x="1116167" y="1558178"/>
                  <a:pt x="1077243" y="1488997"/>
                  <a:pt x="1037017" y="1408420"/>
                </a:cubicBezTo>
                <a:cubicBezTo>
                  <a:pt x="996792" y="1327844"/>
                  <a:pt x="858040" y="1144190"/>
                  <a:pt x="788181" y="994991"/>
                </a:cubicBezTo>
                <a:cubicBezTo>
                  <a:pt x="718322" y="845792"/>
                  <a:pt x="634639" y="657301"/>
                  <a:pt x="617865" y="513227"/>
                </a:cubicBezTo>
                <a:cubicBezTo>
                  <a:pt x="601091" y="369153"/>
                  <a:pt x="663670" y="215968"/>
                  <a:pt x="687540" y="130549"/>
                </a:cubicBezTo>
                <a:cubicBezTo>
                  <a:pt x="711410" y="45130"/>
                  <a:pt x="740441" y="8115"/>
                  <a:pt x="761085" y="712"/>
                </a:cubicBez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498708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045392DE-1088-A9D3-BB68-16ECA6A631CC}"/>
              </a:ext>
            </a:extLst>
          </p:cNvPr>
          <p:cNvPicPr>
            <a:picLocks noChangeAspect="1"/>
          </p:cNvPicPr>
          <p:nvPr/>
        </p:nvPicPr>
        <p:blipFill>
          <a:blip r:embed="rId2"/>
          <a:stretch>
            <a:fillRect/>
          </a:stretch>
        </p:blipFill>
        <p:spPr>
          <a:xfrm>
            <a:off x="1658198" y="0"/>
            <a:ext cx="8875603" cy="6858000"/>
          </a:xfrm>
          <a:prstGeom prst="rect">
            <a:avLst/>
          </a:prstGeom>
        </p:spPr>
      </p:pic>
    </p:spTree>
    <p:extLst>
      <p:ext uri="{BB962C8B-B14F-4D97-AF65-F5344CB8AC3E}">
        <p14:creationId xmlns:p14="http://schemas.microsoft.com/office/powerpoint/2010/main" val="173217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A1DE22-EB5B-DE70-5483-DA9B80946D76}"/>
              </a:ext>
            </a:extLst>
          </p:cNvPr>
          <p:cNvSpPr>
            <a:spLocks noGrp="1"/>
          </p:cNvSpPr>
          <p:nvPr>
            <p:ph type="title"/>
          </p:nvPr>
        </p:nvSpPr>
        <p:spPr/>
        <p:txBody>
          <a:bodyPr/>
          <a:lstStyle/>
          <a:p>
            <a:r>
              <a:rPr lang="it-IT" dirty="0"/>
              <a:t>Si evolve verso temperature più basse</a:t>
            </a:r>
          </a:p>
        </p:txBody>
      </p:sp>
      <p:sp>
        <p:nvSpPr>
          <p:cNvPr id="3" name="Segnaposto contenuto 2">
            <a:extLst>
              <a:ext uri="{FF2B5EF4-FFF2-40B4-BE49-F238E27FC236}">
                <a16:creationId xmlns:a16="http://schemas.microsoft.com/office/drawing/2014/main" id="{C4AE5E4B-84AA-8307-721F-70E2E1BDC79C}"/>
              </a:ext>
            </a:extLst>
          </p:cNvPr>
          <p:cNvSpPr>
            <a:spLocks noGrp="1"/>
          </p:cNvSpPr>
          <p:nvPr>
            <p:ph idx="1"/>
          </p:nvPr>
        </p:nvSpPr>
        <p:spPr>
          <a:xfrm>
            <a:off x="838200" y="1825625"/>
            <a:ext cx="3327400" cy="4351338"/>
          </a:xfrm>
        </p:spPr>
        <p:txBody>
          <a:bodyPr/>
          <a:lstStyle/>
          <a:p>
            <a:pPr marL="0" indent="0">
              <a:buNone/>
            </a:pPr>
            <a:r>
              <a:rPr lang="it-IT" dirty="0"/>
              <a:t>Nei prossimi giorni, sia il modello americano sia quello europeo vedono la formazione di un anticiclone di blocco sul medio Atlantico, con probabile retrogressione di aria più fredda fra mercoledì e giovedì</a:t>
            </a:r>
          </a:p>
        </p:txBody>
      </p:sp>
      <p:pic>
        <p:nvPicPr>
          <p:cNvPr id="4" name="Immagine 3">
            <a:extLst>
              <a:ext uri="{FF2B5EF4-FFF2-40B4-BE49-F238E27FC236}">
                <a16:creationId xmlns:a16="http://schemas.microsoft.com/office/drawing/2014/main" id="{F4B32A87-ACAB-D06E-E616-41E20099A4AF}"/>
              </a:ext>
            </a:extLst>
          </p:cNvPr>
          <p:cNvPicPr>
            <a:picLocks noChangeAspect="1"/>
          </p:cNvPicPr>
          <p:nvPr/>
        </p:nvPicPr>
        <p:blipFill>
          <a:blip r:embed="rId2"/>
          <a:stretch>
            <a:fillRect/>
          </a:stretch>
        </p:blipFill>
        <p:spPr>
          <a:xfrm>
            <a:off x="5161280" y="1505646"/>
            <a:ext cx="6927001" cy="5352354"/>
          </a:xfrm>
          <a:prstGeom prst="rect">
            <a:avLst/>
          </a:prstGeom>
        </p:spPr>
      </p:pic>
    </p:spTree>
    <p:extLst>
      <p:ext uri="{BB962C8B-B14F-4D97-AF65-F5344CB8AC3E}">
        <p14:creationId xmlns:p14="http://schemas.microsoft.com/office/powerpoint/2010/main" val="1154544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5ACEE2-309D-E182-8A7C-E7982741AF3A}"/>
              </a:ext>
            </a:extLst>
          </p:cNvPr>
          <p:cNvSpPr>
            <a:spLocks noGrp="1"/>
          </p:cNvSpPr>
          <p:nvPr>
            <p:ph type="title"/>
          </p:nvPr>
        </p:nvSpPr>
        <p:spPr/>
        <p:txBody>
          <a:bodyPr/>
          <a:lstStyle/>
          <a:p>
            <a:r>
              <a:rPr lang="it-IT" dirty="0"/>
              <a:t>Tre giorni di pausa</a:t>
            </a:r>
          </a:p>
        </p:txBody>
      </p:sp>
      <p:sp>
        <p:nvSpPr>
          <p:cNvPr id="3" name="Segnaposto contenuto 2">
            <a:extLst>
              <a:ext uri="{FF2B5EF4-FFF2-40B4-BE49-F238E27FC236}">
                <a16:creationId xmlns:a16="http://schemas.microsoft.com/office/drawing/2014/main" id="{95FD9C19-FB95-E931-7F76-2BBFDB83AC24}"/>
              </a:ext>
            </a:extLst>
          </p:cNvPr>
          <p:cNvSpPr>
            <a:spLocks noGrp="1"/>
          </p:cNvSpPr>
          <p:nvPr>
            <p:ph idx="1"/>
          </p:nvPr>
        </p:nvSpPr>
        <p:spPr>
          <a:xfrm>
            <a:off x="838200" y="1825625"/>
            <a:ext cx="4324927" cy="4351338"/>
          </a:xfrm>
        </p:spPr>
        <p:txBody>
          <a:bodyPr/>
          <a:lstStyle/>
          <a:p>
            <a:pPr marL="0" indent="0">
              <a:buNone/>
            </a:pPr>
            <a:r>
              <a:rPr lang="it-IT" dirty="0"/>
              <a:t>Anche il diagramma spaghetti conferma che i prossimi tre giorni saranno freschi e nel complesso buoni, specialmente sabato. Da martedì pioggia e, dal 22-23, anche un po’ di freddo.</a:t>
            </a:r>
          </a:p>
        </p:txBody>
      </p:sp>
      <p:pic>
        <p:nvPicPr>
          <p:cNvPr id="4" name="Immagine 3">
            <a:extLst>
              <a:ext uri="{FF2B5EF4-FFF2-40B4-BE49-F238E27FC236}">
                <a16:creationId xmlns:a16="http://schemas.microsoft.com/office/drawing/2014/main" id="{32987955-7898-3B86-1399-906D3276A026}"/>
              </a:ext>
            </a:extLst>
          </p:cNvPr>
          <p:cNvPicPr>
            <a:picLocks noChangeAspect="1"/>
          </p:cNvPicPr>
          <p:nvPr/>
        </p:nvPicPr>
        <p:blipFill>
          <a:blip r:embed="rId2"/>
          <a:stretch>
            <a:fillRect/>
          </a:stretch>
        </p:blipFill>
        <p:spPr>
          <a:xfrm>
            <a:off x="5000914" y="95250"/>
            <a:ext cx="7048500" cy="6667500"/>
          </a:xfrm>
          <a:prstGeom prst="rect">
            <a:avLst/>
          </a:prstGeom>
        </p:spPr>
      </p:pic>
    </p:spTree>
    <p:extLst>
      <p:ext uri="{BB962C8B-B14F-4D97-AF65-F5344CB8AC3E}">
        <p14:creationId xmlns:p14="http://schemas.microsoft.com/office/powerpoint/2010/main" val="3103985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DDCBA4-4E03-C9AB-B404-980F5FEB36FF}"/>
              </a:ext>
            </a:extLst>
          </p:cNvPr>
          <p:cNvSpPr>
            <a:spLocks noGrp="1"/>
          </p:cNvSpPr>
          <p:nvPr>
            <p:ph type="title"/>
          </p:nvPr>
        </p:nvSpPr>
        <p:spPr/>
        <p:txBody>
          <a:bodyPr/>
          <a:lstStyle/>
          <a:p>
            <a:r>
              <a:rPr lang="it-IT" dirty="0"/>
              <a:t>Temperature minime in diminuzione</a:t>
            </a:r>
          </a:p>
        </p:txBody>
      </p:sp>
      <p:pic>
        <p:nvPicPr>
          <p:cNvPr id="5" name="Segnaposto contenuto 4">
            <a:extLst>
              <a:ext uri="{FF2B5EF4-FFF2-40B4-BE49-F238E27FC236}">
                <a16:creationId xmlns:a16="http://schemas.microsoft.com/office/drawing/2014/main" id="{CD1D1FDF-32F4-78C6-1C50-BFA69C8DC099}"/>
              </a:ext>
            </a:extLst>
          </p:cNvPr>
          <p:cNvPicPr>
            <a:picLocks noGrp="1" noChangeAspect="1"/>
          </p:cNvPicPr>
          <p:nvPr>
            <p:ph idx="1"/>
          </p:nvPr>
        </p:nvPicPr>
        <p:blipFill>
          <a:blip r:embed="rId2"/>
          <a:stretch>
            <a:fillRect/>
          </a:stretch>
        </p:blipFill>
        <p:spPr>
          <a:xfrm>
            <a:off x="751840" y="1411305"/>
            <a:ext cx="11064213" cy="5446695"/>
          </a:xfrm>
        </p:spPr>
      </p:pic>
    </p:spTree>
    <p:extLst>
      <p:ext uri="{BB962C8B-B14F-4D97-AF65-F5344CB8AC3E}">
        <p14:creationId xmlns:p14="http://schemas.microsoft.com/office/powerpoint/2010/main" val="446781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7EA66C-FA51-732F-0D86-09893449EA09}"/>
              </a:ext>
            </a:extLst>
          </p:cNvPr>
          <p:cNvSpPr>
            <a:spLocks noGrp="1"/>
          </p:cNvSpPr>
          <p:nvPr>
            <p:ph type="title"/>
          </p:nvPr>
        </p:nvSpPr>
        <p:spPr/>
        <p:txBody>
          <a:bodyPr/>
          <a:lstStyle/>
          <a:p>
            <a:r>
              <a:rPr lang="it-IT" dirty="0"/>
              <a:t>Previsioni per sabato</a:t>
            </a:r>
          </a:p>
        </p:txBody>
      </p:sp>
      <p:sp>
        <p:nvSpPr>
          <p:cNvPr id="3" name="Segnaposto contenuto 2">
            <a:extLst>
              <a:ext uri="{FF2B5EF4-FFF2-40B4-BE49-F238E27FC236}">
                <a16:creationId xmlns:a16="http://schemas.microsoft.com/office/drawing/2014/main" id="{959A4106-081B-16BC-737C-ED787856F270}"/>
              </a:ext>
            </a:extLst>
          </p:cNvPr>
          <p:cNvSpPr>
            <a:spLocks noGrp="1"/>
          </p:cNvSpPr>
          <p:nvPr>
            <p:ph idx="1"/>
          </p:nvPr>
        </p:nvSpPr>
        <p:spPr>
          <a:xfrm>
            <a:off x="838200" y="1825625"/>
            <a:ext cx="4075545" cy="4351338"/>
          </a:xfrm>
        </p:spPr>
        <p:txBody>
          <a:bodyPr/>
          <a:lstStyle/>
          <a:p>
            <a:pPr marL="0" indent="0">
              <a:buNone/>
            </a:pPr>
            <a:r>
              <a:rPr lang="it-IT" dirty="0"/>
              <a:t>Una giornata autunnale nel complesso buona, con cielo sereno o poco nuvoloso, venti deboli nord-orientali</a:t>
            </a:r>
            <a:r>
              <a:rPr lang="it-IT"/>
              <a:t>, asciutti, con </a:t>
            </a:r>
            <a:r>
              <a:rPr lang="it-IT" dirty="0"/>
              <a:t>temperature comprese fra i 13-14°C delle zone appenniniche e i 16-17°C di Terni. Approfittatene per una bella passeggiata!</a:t>
            </a:r>
          </a:p>
        </p:txBody>
      </p:sp>
      <p:pic>
        <p:nvPicPr>
          <p:cNvPr id="4" name="Immagine 3">
            <a:extLst>
              <a:ext uri="{FF2B5EF4-FFF2-40B4-BE49-F238E27FC236}">
                <a16:creationId xmlns:a16="http://schemas.microsoft.com/office/drawing/2014/main" id="{57753C56-DCA4-38A8-F70D-F2BDB5F05EF1}"/>
              </a:ext>
            </a:extLst>
          </p:cNvPr>
          <p:cNvPicPr>
            <a:picLocks noChangeAspect="1"/>
          </p:cNvPicPr>
          <p:nvPr/>
        </p:nvPicPr>
        <p:blipFill>
          <a:blip r:embed="rId2"/>
          <a:stretch>
            <a:fillRect/>
          </a:stretch>
        </p:blipFill>
        <p:spPr>
          <a:xfrm>
            <a:off x="7604992" y="-22512"/>
            <a:ext cx="4587008" cy="6880512"/>
          </a:xfrm>
          <a:prstGeom prst="rect">
            <a:avLst/>
          </a:prstGeom>
        </p:spPr>
      </p:pic>
    </p:spTree>
    <p:extLst>
      <p:ext uri="{BB962C8B-B14F-4D97-AF65-F5344CB8AC3E}">
        <p14:creationId xmlns:p14="http://schemas.microsoft.com/office/powerpoint/2010/main" val="4052423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ielo chiari soleggiati">
            <a:extLst>
              <a:ext uri="{FF2B5EF4-FFF2-40B4-BE49-F238E27FC236}">
                <a16:creationId xmlns:a16="http://schemas.microsoft.com/office/drawing/2014/main" id="{B81800E7-4288-AFE4-2C50-989E89D70D88}"/>
              </a:ext>
            </a:extLst>
          </p:cNvPr>
          <p:cNvPicPr>
            <a:picLocks noChangeAspect="1"/>
          </p:cNvPicPr>
          <p:nvPr/>
        </p:nvPicPr>
        <p:blipFill rotWithShape="1">
          <a:blip r:embed="rId2"/>
          <a:srcRect r="40734" b="-1"/>
          <a:stretch/>
        </p:blipFill>
        <p:spPr>
          <a:xfrm>
            <a:off x="6103027" y="10"/>
            <a:ext cx="6088971" cy="6857990"/>
          </a:xfrm>
          <a:prstGeom prst="rect">
            <a:avLst/>
          </a:prstGeom>
        </p:spPr>
      </p:pic>
      <p:sp useBgFill="1">
        <p:nvSpPr>
          <p:cNvPr id="11" name="Rectangle 10">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FF2F349D-9875-D8BB-EDF2-79BC4D3A48E5}"/>
              </a:ext>
            </a:extLst>
          </p:cNvPr>
          <p:cNvSpPr>
            <a:spLocks noGrp="1"/>
          </p:cNvSpPr>
          <p:nvPr>
            <p:ph type="title"/>
          </p:nvPr>
        </p:nvSpPr>
        <p:spPr>
          <a:xfrm>
            <a:off x="761801" y="328512"/>
            <a:ext cx="4778387" cy="1628970"/>
          </a:xfrm>
        </p:spPr>
        <p:txBody>
          <a:bodyPr anchor="ctr">
            <a:normAutofit/>
          </a:bodyPr>
          <a:lstStyle/>
          <a:p>
            <a:r>
              <a:rPr lang="it-IT" sz="4000" dirty="0"/>
              <a:t>Domenica, sole soprattutto al mattino</a:t>
            </a:r>
          </a:p>
        </p:txBody>
      </p:sp>
      <p:sp>
        <p:nvSpPr>
          <p:cNvPr id="3" name="Segnaposto contenuto 2">
            <a:extLst>
              <a:ext uri="{FF2B5EF4-FFF2-40B4-BE49-F238E27FC236}">
                <a16:creationId xmlns:a16="http://schemas.microsoft.com/office/drawing/2014/main" id="{529B79BD-F78B-1817-BE96-2D4C2C1E4896}"/>
              </a:ext>
            </a:extLst>
          </p:cNvPr>
          <p:cNvSpPr>
            <a:spLocks noGrp="1"/>
          </p:cNvSpPr>
          <p:nvPr>
            <p:ph idx="1"/>
          </p:nvPr>
        </p:nvSpPr>
        <p:spPr>
          <a:xfrm>
            <a:off x="761801" y="2884929"/>
            <a:ext cx="4659756" cy="3374137"/>
          </a:xfrm>
        </p:spPr>
        <p:txBody>
          <a:bodyPr anchor="ctr">
            <a:normAutofit lnSpcReduction="10000"/>
          </a:bodyPr>
          <a:lstStyle/>
          <a:p>
            <a:pPr marL="0" indent="0">
              <a:buNone/>
            </a:pPr>
            <a:r>
              <a:rPr lang="it-IT" dirty="0"/>
              <a:t>Domenica, altra giornata che comincia bene, con cielo sereno o al massimo velato e temperature massime stazionarie rispetto ad oggi. Ma, dal pomeriggio, giungeranno annuvolamenti da ovest, con venti che gireranno a sud-ovest</a:t>
            </a:r>
          </a:p>
        </p:txBody>
      </p:sp>
    </p:spTree>
    <p:extLst>
      <p:ext uri="{BB962C8B-B14F-4D97-AF65-F5344CB8AC3E}">
        <p14:creationId xmlns:p14="http://schemas.microsoft.com/office/powerpoint/2010/main" val="180746587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462</TotalTime>
  <Words>981</Words>
  <Application>Microsoft Office PowerPoint</Application>
  <PresentationFormat>Widescreen</PresentationFormat>
  <Paragraphs>58</Paragraphs>
  <Slides>33</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33</vt:i4>
      </vt:variant>
    </vt:vector>
  </HeadingPairs>
  <TitlesOfParts>
    <vt:vector size="37" baseType="lpstr">
      <vt:lpstr>Arial</vt:lpstr>
      <vt:lpstr>Calibri</vt:lpstr>
      <vt:lpstr>Calibri Light</vt:lpstr>
      <vt:lpstr>Tema di Office</vt:lpstr>
      <vt:lpstr>Le anomalie del mese di ottobre</vt:lpstr>
      <vt:lpstr>La situazione attuale</vt:lpstr>
      <vt:lpstr>Presentazione standard di PowerPoint</vt:lpstr>
      <vt:lpstr>Presentazione standard di PowerPoint</vt:lpstr>
      <vt:lpstr>Si evolve verso temperature più basse</vt:lpstr>
      <vt:lpstr>Tre giorni di pausa</vt:lpstr>
      <vt:lpstr>Temperature minime in diminuzione</vt:lpstr>
      <vt:lpstr>Previsioni per sabato</vt:lpstr>
      <vt:lpstr>Domenica, sole soprattutto al mattino</vt:lpstr>
      <vt:lpstr>Lunedì ancora più nubi</vt:lpstr>
      <vt:lpstr>Novembre nelle medie, ma nascono le fragole</vt:lpstr>
      <vt:lpstr>Presentazione standard di PowerPoint</vt:lpstr>
      <vt:lpstr>Ottobre come giugno</vt:lpstr>
      <vt:lpstr>Un record nettissimo</vt:lpstr>
      <vt:lpstr>Superato il record di 0,4°C</vt:lpstr>
      <vt:lpstr>1. Estensione dell’Artico ai minimi</vt:lpstr>
      <vt:lpstr>2. Artico bollente</vt:lpstr>
      <vt:lpstr>3. Scandinavia fredda</vt:lpstr>
      <vt:lpstr>4. Nord America caldo</vt:lpstr>
      <vt:lpstr>Anche gli Stati Uniti</vt:lpstr>
      <vt:lpstr>Mississippi in secca</vt:lpstr>
      <vt:lpstr>L’Uragano Otis</vt:lpstr>
      <vt:lpstr>Sud America, record di caldo</vt:lpstr>
      <vt:lpstr>L’Europa quasi al record</vt:lpstr>
      <vt:lpstr>Record in Italia</vt:lpstr>
      <vt:lpstr>Spagna quasi al record</vt:lpstr>
      <vt:lpstr>Asia ampiamente al record</vt:lpstr>
      <vt:lpstr>Africa, caldo ed alluvioni</vt:lpstr>
      <vt:lpstr>Mare bollente</vt:lpstr>
      <vt:lpstr>Il willY-willy Lola devasta Vanuatu</vt:lpstr>
      <vt:lpstr>La banchisa antartica al limite negativo</vt:lpstr>
      <vt:lpstr>Eppure…</vt:lpstr>
      <vt:lpstr>Buon fine settimana di sole!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 clima mediterraneo</dc:title>
  <dc:creator>Pierluigi Gioia</dc:creator>
  <cp:lastModifiedBy>Pierluigi Gioia</cp:lastModifiedBy>
  <cp:revision>2</cp:revision>
  <dcterms:created xsi:type="dcterms:W3CDTF">2022-05-20T15:52:49Z</dcterms:created>
  <dcterms:modified xsi:type="dcterms:W3CDTF">2023-11-18T07:01:02Z</dcterms:modified>
</cp:coreProperties>
</file>