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329" r:id="rId3"/>
    <p:sldId id="330" r:id="rId4"/>
    <p:sldId id="338" r:id="rId5"/>
    <p:sldId id="339" r:id="rId6"/>
    <p:sldId id="340" r:id="rId7"/>
    <p:sldId id="331" r:id="rId8"/>
    <p:sldId id="332" r:id="rId9"/>
    <p:sldId id="311" r:id="rId10"/>
    <p:sldId id="307" r:id="rId11"/>
    <p:sldId id="335" r:id="rId12"/>
    <p:sldId id="308" r:id="rId13"/>
    <p:sldId id="309" r:id="rId14"/>
    <p:sldId id="312" r:id="rId15"/>
    <p:sldId id="283" r:id="rId16"/>
    <p:sldId id="324" r:id="rId17"/>
    <p:sldId id="315" r:id="rId18"/>
    <p:sldId id="304" r:id="rId19"/>
    <p:sldId id="299" r:id="rId20"/>
    <p:sldId id="316" r:id="rId21"/>
    <p:sldId id="327" r:id="rId22"/>
    <p:sldId id="317" r:id="rId23"/>
    <p:sldId id="321" r:id="rId24"/>
    <p:sldId id="322" r:id="rId25"/>
    <p:sldId id="328" r:id="rId26"/>
    <p:sldId id="318" r:id="rId27"/>
    <p:sldId id="336" r:id="rId28"/>
    <p:sldId id="319" r:id="rId29"/>
    <p:sldId id="337" r:id="rId30"/>
    <p:sldId id="323" r:id="rId31"/>
    <p:sldId id="333" r:id="rId32"/>
    <p:sldId id="334" r:id="rId33"/>
    <p:sldId id="326" r:id="rId34"/>
    <p:sldId id="281"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0FBFBD-5A9A-42FA-A88D-2E504F5FE51D}" v="2" dt="2023-11-25T06:57:08.474"/>
    <p1510:client id="{C0AF10A5-74A4-461A-B478-0569F780337A}" v="73" dt="2023-11-24T18:59:00.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C0AF10A5-74A4-461A-B478-0569F780337A}"/>
    <pc:docChg chg="undo custSel addSld delSld modSld sldOrd">
      <pc:chgData name="Pierluigi Gioia" userId="9fb95aaf82a6cb45" providerId="LiveId" clId="{C0AF10A5-74A4-461A-B478-0569F780337A}" dt="2023-11-24T19:06:00.902" v="6353" actId="20577"/>
      <pc:docMkLst>
        <pc:docMk/>
      </pc:docMkLst>
      <pc:sldChg chg="addSp delSp modSp mod">
        <pc:chgData name="Pierluigi Gioia" userId="9fb95aaf82a6cb45" providerId="LiveId" clId="{C0AF10A5-74A4-461A-B478-0569F780337A}" dt="2023-11-24T18:59:05.296" v="6208" actId="26606"/>
        <pc:sldMkLst>
          <pc:docMk/>
          <pc:sldMk cId="3498708027" sldId="281"/>
        </pc:sldMkLst>
        <pc:spChg chg="mod ord">
          <ac:chgData name="Pierluigi Gioia" userId="9fb95aaf82a6cb45" providerId="LiveId" clId="{C0AF10A5-74A4-461A-B478-0569F780337A}" dt="2023-11-24T18:59:05.296" v="6208" actId="26606"/>
          <ac:spMkLst>
            <pc:docMk/>
            <pc:sldMk cId="3498708027" sldId="281"/>
            <ac:spMk id="2" creationId="{4030DFBA-E086-D640-206F-719283D57CC3}"/>
          </ac:spMkLst>
        </pc:spChg>
        <pc:spChg chg="del">
          <ac:chgData name="Pierluigi Gioia" userId="9fb95aaf82a6cb45" providerId="LiveId" clId="{C0AF10A5-74A4-461A-B478-0569F780337A}" dt="2023-11-24T18:59:05.296" v="6208" actId="26606"/>
          <ac:spMkLst>
            <pc:docMk/>
            <pc:sldMk cId="3498708027" sldId="281"/>
            <ac:spMk id="20" creationId="{E9B2E627-7795-E6E9-C343-EF0982757D1E}"/>
          </ac:spMkLst>
        </pc:spChg>
        <pc:spChg chg="add">
          <ac:chgData name="Pierluigi Gioia" userId="9fb95aaf82a6cb45" providerId="LiveId" clId="{C0AF10A5-74A4-461A-B478-0569F780337A}" dt="2023-11-24T18:59:05.296" v="6208" actId="26606"/>
          <ac:spMkLst>
            <pc:docMk/>
            <pc:sldMk cId="3498708027" sldId="281"/>
            <ac:spMk id="25" creationId="{6F828D28-8E09-41CC-8229-3070B5467A96}"/>
          </ac:spMkLst>
        </pc:spChg>
        <pc:spChg chg="add">
          <ac:chgData name="Pierluigi Gioia" userId="9fb95aaf82a6cb45" providerId="LiveId" clId="{C0AF10A5-74A4-461A-B478-0569F780337A}" dt="2023-11-24T18:59:05.296" v="6208" actId="26606"/>
          <ac:spMkLst>
            <pc:docMk/>
            <pc:sldMk cId="3498708027" sldId="281"/>
            <ac:spMk id="27" creationId="{D5B012D8-7F27-4758-9AC6-C889B154BD73}"/>
          </ac:spMkLst>
        </pc:spChg>
        <pc:spChg chg="add">
          <ac:chgData name="Pierluigi Gioia" userId="9fb95aaf82a6cb45" providerId="LiveId" clId="{C0AF10A5-74A4-461A-B478-0569F780337A}" dt="2023-11-24T18:59:05.296" v="6208" actId="26606"/>
          <ac:spMkLst>
            <pc:docMk/>
            <pc:sldMk cId="3498708027" sldId="281"/>
            <ac:spMk id="29" creationId="{4063B759-00FC-46D1-9898-8E8625268FAF}"/>
          </ac:spMkLst>
        </pc:spChg>
        <pc:grpChg chg="del">
          <ac:chgData name="Pierluigi Gioia" userId="9fb95aaf82a6cb45" providerId="LiveId" clId="{C0AF10A5-74A4-461A-B478-0569F780337A}" dt="2023-11-24T18:59:05.296" v="6208" actId="26606"/>
          <ac:grpSpMkLst>
            <pc:docMk/>
            <pc:sldMk cId="3498708027" sldId="281"/>
            <ac:grpSpMk id="16" creationId="{14DFCDCB-1AD7-4829-4E79-436DCD38B0E4}"/>
          </ac:grpSpMkLst>
        </pc:grpChg>
        <pc:picChg chg="add mod">
          <ac:chgData name="Pierluigi Gioia" userId="9fb95aaf82a6cb45" providerId="LiveId" clId="{C0AF10A5-74A4-461A-B478-0569F780337A}" dt="2023-11-24T18:59:05.296" v="6208" actId="26606"/>
          <ac:picMkLst>
            <pc:docMk/>
            <pc:sldMk cId="3498708027" sldId="281"/>
            <ac:picMk id="3" creationId="{27E35AF9-E779-126A-179A-FDFB72D2A8DA}"/>
          </ac:picMkLst>
        </pc:picChg>
        <pc:picChg chg="del">
          <ac:chgData name="Pierluigi Gioia" userId="9fb95aaf82a6cb45" providerId="LiveId" clId="{C0AF10A5-74A4-461A-B478-0569F780337A}" dt="2023-11-24T15:40:26.501" v="4849" actId="478"/>
          <ac:picMkLst>
            <pc:docMk/>
            <pc:sldMk cId="3498708027" sldId="281"/>
            <ac:picMk id="3" creationId="{9458F56F-5315-7F14-DBBA-A5D74C44992E}"/>
          </ac:picMkLst>
        </pc:picChg>
        <pc:picChg chg="add del mod">
          <ac:chgData name="Pierluigi Gioia" userId="9fb95aaf82a6cb45" providerId="LiveId" clId="{C0AF10A5-74A4-461A-B478-0569F780337A}" dt="2023-11-24T18:58:02.877" v="6194" actId="478"/>
          <ac:picMkLst>
            <pc:docMk/>
            <pc:sldMk cId="3498708027" sldId="281"/>
            <ac:picMk id="4" creationId="{83E08500-05EB-444A-0F71-4A07C45CFEE6}"/>
          </ac:picMkLst>
        </pc:picChg>
      </pc:sldChg>
      <pc:sldChg chg="addSp delSp modSp mod setBg addAnim">
        <pc:chgData name="Pierluigi Gioia" userId="9fb95aaf82a6cb45" providerId="LiveId" clId="{C0AF10A5-74A4-461A-B478-0569F780337A}" dt="2023-11-24T18:20:29.717" v="4918" actId="14100"/>
        <pc:sldMkLst>
          <pc:docMk/>
          <pc:sldMk cId="726967740" sldId="282"/>
        </pc:sldMkLst>
        <pc:spChg chg="mod">
          <ac:chgData name="Pierluigi Gioia" userId="9fb95aaf82a6cb45" providerId="LiveId" clId="{C0AF10A5-74A4-461A-B478-0569F780337A}" dt="2023-11-24T15:15:55.769" v="4506" actId="26606"/>
          <ac:spMkLst>
            <pc:docMk/>
            <pc:sldMk cId="726967740" sldId="282"/>
            <ac:spMk id="2" creationId="{5E270528-8F34-F993-BEE7-E4A8D52648CF}"/>
          </ac:spMkLst>
        </pc:spChg>
        <pc:spChg chg="mod">
          <ac:chgData name="Pierluigi Gioia" userId="9fb95aaf82a6cb45" providerId="LiveId" clId="{C0AF10A5-74A4-461A-B478-0569F780337A}" dt="2023-11-24T18:20:29.717" v="4918" actId="14100"/>
          <ac:spMkLst>
            <pc:docMk/>
            <pc:sldMk cId="726967740" sldId="282"/>
            <ac:spMk id="3" creationId="{5E8DF1A1-73E9-84F8-E76D-3592EEE84AFF}"/>
          </ac:spMkLst>
        </pc:spChg>
        <pc:spChg chg="add">
          <ac:chgData name="Pierluigi Gioia" userId="9fb95aaf82a6cb45" providerId="LiveId" clId="{C0AF10A5-74A4-461A-B478-0569F780337A}" dt="2023-11-24T15:15:55.769" v="4506" actId="26606"/>
          <ac:spMkLst>
            <pc:docMk/>
            <pc:sldMk cId="726967740" sldId="282"/>
            <ac:spMk id="9" creationId="{0671A8AE-40A1-4631-A6B8-581AFF065482}"/>
          </ac:spMkLst>
        </pc:spChg>
        <pc:spChg chg="add">
          <ac:chgData name="Pierluigi Gioia" userId="9fb95aaf82a6cb45" providerId="LiveId" clId="{C0AF10A5-74A4-461A-B478-0569F780337A}" dt="2023-11-24T15:15:55.769" v="4506" actId="26606"/>
          <ac:spMkLst>
            <pc:docMk/>
            <pc:sldMk cId="726967740" sldId="282"/>
            <ac:spMk id="11" creationId="{AB58EF07-17C2-48CF-ABB0-EEF1F17CB8F0}"/>
          </ac:spMkLst>
        </pc:spChg>
        <pc:spChg chg="add">
          <ac:chgData name="Pierluigi Gioia" userId="9fb95aaf82a6cb45" providerId="LiveId" clId="{C0AF10A5-74A4-461A-B478-0569F780337A}" dt="2023-11-24T15:15:55.769" v="4506" actId="26606"/>
          <ac:spMkLst>
            <pc:docMk/>
            <pc:sldMk cId="726967740" sldId="282"/>
            <ac:spMk id="13" creationId="{AF2F604E-43BE-4DC3-B983-E071523364F8}"/>
          </ac:spMkLst>
        </pc:spChg>
        <pc:spChg chg="add">
          <ac:chgData name="Pierluigi Gioia" userId="9fb95aaf82a6cb45" providerId="LiveId" clId="{C0AF10A5-74A4-461A-B478-0569F780337A}" dt="2023-11-24T15:15:55.769" v="4506" actId="26606"/>
          <ac:spMkLst>
            <pc:docMk/>
            <pc:sldMk cId="726967740" sldId="282"/>
            <ac:spMk id="15" creationId="{08C9B587-E65E-4B52-B37C-ABEBB6E87928}"/>
          </ac:spMkLst>
        </pc:spChg>
        <pc:picChg chg="del">
          <ac:chgData name="Pierluigi Gioia" userId="9fb95aaf82a6cb45" providerId="LiveId" clId="{C0AF10A5-74A4-461A-B478-0569F780337A}" dt="2023-11-22T21:30:09.775" v="37" actId="478"/>
          <ac:picMkLst>
            <pc:docMk/>
            <pc:sldMk cId="726967740" sldId="282"/>
            <ac:picMk id="4" creationId="{760D56D9-0B2B-F884-2661-0E94DD58A219}"/>
          </ac:picMkLst>
        </pc:picChg>
        <pc:picChg chg="add mod ord">
          <ac:chgData name="Pierluigi Gioia" userId="9fb95aaf82a6cb45" providerId="LiveId" clId="{C0AF10A5-74A4-461A-B478-0569F780337A}" dt="2023-11-24T15:15:55.769" v="4506" actId="26606"/>
          <ac:picMkLst>
            <pc:docMk/>
            <pc:sldMk cId="726967740" sldId="282"/>
            <ac:picMk id="4" creationId="{87D623D6-E385-1F1E-408A-CC6D18F33F62}"/>
          </ac:picMkLst>
        </pc:picChg>
      </pc:sldChg>
      <pc:sldChg chg="addSp delSp modSp mod setBg">
        <pc:chgData name="Pierluigi Gioia" userId="9fb95aaf82a6cb45" providerId="LiveId" clId="{C0AF10A5-74A4-461A-B478-0569F780337A}" dt="2023-11-24T15:12:50.422" v="4446" actId="26606"/>
        <pc:sldMkLst>
          <pc:docMk/>
          <pc:sldMk cId="588137062" sldId="283"/>
        </pc:sldMkLst>
        <pc:spChg chg="add del">
          <ac:chgData name="Pierluigi Gioia" userId="9fb95aaf82a6cb45" providerId="LiveId" clId="{C0AF10A5-74A4-461A-B478-0569F780337A}" dt="2023-11-24T15:12:36.647" v="4439" actId="26606"/>
          <ac:spMkLst>
            <pc:docMk/>
            <pc:sldMk cId="588137062" sldId="283"/>
            <ac:spMk id="8" creationId="{42A4FC2C-047E-45A5-965D-8E1E3BF09BC6}"/>
          </ac:spMkLst>
        </pc:spChg>
        <pc:spChg chg="add del">
          <ac:chgData name="Pierluigi Gioia" userId="9fb95aaf82a6cb45" providerId="LiveId" clId="{C0AF10A5-74A4-461A-B478-0569F780337A}" dt="2023-11-24T15:12:42.480" v="4441" actId="26606"/>
          <ac:spMkLst>
            <pc:docMk/>
            <pc:sldMk cId="588137062" sldId="283"/>
            <ac:spMk id="10" creationId="{E2384209-CB15-4CDF-9D31-C44FD9A3F20D}"/>
          </ac:spMkLst>
        </pc:spChg>
        <pc:spChg chg="add del">
          <ac:chgData name="Pierluigi Gioia" userId="9fb95aaf82a6cb45" providerId="LiveId" clId="{C0AF10A5-74A4-461A-B478-0569F780337A}" dt="2023-11-24T15:12:42.480" v="4441" actId="26606"/>
          <ac:spMkLst>
            <pc:docMk/>
            <pc:sldMk cId="588137062" sldId="283"/>
            <ac:spMk id="11" creationId="{AB8C311F-7253-4AED-9701-7FC0708C41C7}"/>
          </ac:spMkLst>
        </pc:spChg>
        <pc:spChg chg="add del">
          <ac:chgData name="Pierluigi Gioia" userId="9fb95aaf82a6cb45" providerId="LiveId" clId="{C0AF10A5-74A4-461A-B478-0569F780337A}" dt="2023-11-24T15:12:42.480" v="4441" actId="26606"/>
          <ac:spMkLst>
            <pc:docMk/>
            <pc:sldMk cId="588137062" sldId="283"/>
            <ac:spMk id="12" creationId="{2633B3B5-CC90-43F0-8714-D31D1F3F0209}"/>
          </ac:spMkLst>
        </pc:spChg>
        <pc:spChg chg="add del">
          <ac:chgData name="Pierluigi Gioia" userId="9fb95aaf82a6cb45" providerId="LiveId" clId="{C0AF10A5-74A4-461A-B478-0569F780337A}" dt="2023-11-24T15:12:42.480" v="4441" actId="26606"/>
          <ac:spMkLst>
            <pc:docMk/>
            <pc:sldMk cId="588137062" sldId="283"/>
            <ac:spMk id="14" creationId="{A8D57A06-A426-446D-B02C-A2DC6B62E45E}"/>
          </ac:spMkLst>
        </pc:spChg>
        <pc:spChg chg="add del">
          <ac:chgData name="Pierluigi Gioia" userId="9fb95aaf82a6cb45" providerId="LiveId" clId="{C0AF10A5-74A4-461A-B478-0569F780337A}" dt="2023-11-24T15:12:48.857" v="4443" actId="26606"/>
          <ac:spMkLst>
            <pc:docMk/>
            <pc:sldMk cId="588137062" sldId="283"/>
            <ac:spMk id="16" creationId="{2D2B266D-3625-4584-A5C3-7D3F672CFF30}"/>
          </ac:spMkLst>
        </pc:spChg>
        <pc:spChg chg="add del">
          <ac:chgData name="Pierluigi Gioia" userId="9fb95aaf82a6cb45" providerId="LiveId" clId="{C0AF10A5-74A4-461A-B478-0569F780337A}" dt="2023-11-24T15:12:50.417" v="4445" actId="26606"/>
          <ac:spMkLst>
            <pc:docMk/>
            <pc:sldMk cId="588137062" sldId="283"/>
            <ac:spMk id="18" creationId="{42A4FC2C-047E-45A5-965D-8E1E3BF09BC6}"/>
          </ac:spMkLst>
        </pc:spChg>
        <pc:spChg chg="add">
          <ac:chgData name="Pierluigi Gioia" userId="9fb95aaf82a6cb45" providerId="LiveId" clId="{C0AF10A5-74A4-461A-B478-0569F780337A}" dt="2023-11-24T15:12:50.422" v="4446" actId="26606"/>
          <ac:spMkLst>
            <pc:docMk/>
            <pc:sldMk cId="588137062" sldId="283"/>
            <ac:spMk id="20" creationId="{32BC26D8-82FB-445E-AA49-62A77D7C1EE0}"/>
          </ac:spMkLst>
        </pc:spChg>
        <pc:spChg chg="add">
          <ac:chgData name="Pierluigi Gioia" userId="9fb95aaf82a6cb45" providerId="LiveId" clId="{C0AF10A5-74A4-461A-B478-0569F780337A}" dt="2023-11-24T15:12:50.422" v="4446" actId="26606"/>
          <ac:spMkLst>
            <pc:docMk/>
            <pc:sldMk cId="588137062" sldId="283"/>
            <ac:spMk id="21" creationId="{CB44330D-EA18-4254-AA95-EB49948539B8}"/>
          </ac:spMkLst>
        </pc:spChg>
        <pc:picChg chg="add mod">
          <ac:chgData name="Pierluigi Gioia" userId="9fb95aaf82a6cb45" providerId="LiveId" clId="{C0AF10A5-74A4-461A-B478-0569F780337A}" dt="2023-11-24T15:12:50.422" v="4446" actId="26606"/>
          <ac:picMkLst>
            <pc:docMk/>
            <pc:sldMk cId="588137062" sldId="283"/>
            <ac:picMk id="3" creationId="{FBDF5ABC-1506-E47C-9C41-0BEAE52D2F14}"/>
          </ac:picMkLst>
        </pc:picChg>
        <pc:picChg chg="del">
          <ac:chgData name="Pierluigi Gioia" userId="9fb95aaf82a6cb45" providerId="LiveId" clId="{C0AF10A5-74A4-461A-B478-0569F780337A}" dt="2023-11-22T21:30:22.982" v="38" actId="478"/>
          <ac:picMkLst>
            <pc:docMk/>
            <pc:sldMk cId="588137062" sldId="283"/>
            <ac:picMk id="5" creationId="{39C42F19-9CBA-55B1-733B-AD3F6BE55166}"/>
          </ac:picMkLst>
        </pc:picChg>
      </pc:sldChg>
      <pc:sldChg chg="del">
        <pc:chgData name="Pierluigi Gioia" userId="9fb95aaf82a6cb45" providerId="LiveId" clId="{C0AF10A5-74A4-461A-B478-0569F780337A}" dt="2023-11-24T13:50:06.300" v="1434" actId="47"/>
        <pc:sldMkLst>
          <pc:docMk/>
          <pc:sldMk cId="181763896" sldId="284"/>
        </pc:sldMkLst>
      </pc:sldChg>
      <pc:sldChg chg="del">
        <pc:chgData name="Pierluigi Gioia" userId="9fb95aaf82a6cb45" providerId="LiveId" clId="{C0AF10A5-74A4-461A-B478-0569F780337A}" dt="2023-11-22T22:00:46.084" v="1384" actId="47"/>
        <pc:sldMkLst>
          <pc:docMk/>
          <pc:sldMk cId="1837754505" sldId="285"/>
        </pc:sldMkLst>
      </pc:sldChg>
      <pc:sldChg chg="del">
        <pc:chgData name="Pierluigi Gioia" userId="9fb95aaf82a6cb45" providerId="LiveId" clId="{C0AF10A5-74A4-461A-B478-0569F780337A}" dt="2023-11-22T22:00:47.515" v="1385" actId="47"/>
        <pc:sldMkLst>
          <pc:docMk/>
          <pc:sldMk cId="429265653" sldId="286"/>
        </pc:sldMkLst>
      </pc:sldChg>
      <pc:sldChg chg="del">
        <pc:chgData name="Pierluigi Gioia" userId="9fb95aaf82a6cb45" providerId="LiveId" clId="{C0AF10A5-74A4-461A-B478-0569F780337A}" dt="2023-11-22T22:00:48.445" v="1386" actId="47"/>
        <pc:sldMkLst>
          <pc:docMk/>
          <pc:sldMk cId="450643083" sldId="287"/>
        </pc:sldMkLst>
      </pc:sldChg>
      <pc:sldChg chg="del">
        <pc:chgData name="Pierluigi Gioia" userId="9fb95aaf82a6cb45" providerId="LiveId" clId="{C0AF10A5-74A4-461A-B478-0569F780337A}" dt="2023-11-22T22:00:49.550" v="1387" actId="47"/>
        <pc:sldMkLst>
          <pc:docMk/>
          <pc:sldMk cId="927653932" sldId="288"/>
        </pc:sldMkLst>
      </pc:sldChg>
      <pc:sldChg chg="del">
        <pc:chgData name="Pierluigi Gioia" userId="9fb95aaf82a6cb45" providerId="LiveId" clId="{C0AF10A5-74A4-461A-B478-0569F780337A}" dt="2023-11-22T22:00:58.506" v="1396" actId="47"/>
        <pc:sldMkLst>
          <pc:docMk/>
          <pc:sldMk cId="3678367572" sldId="289"/>
        </pc:sldMkLst>
      </pc:sldChg>
      <pc:sldChg chg="del">
        <pc:chgData name="Pierluigi Gioia" userId="9fb95aaf82a6cb45" providerId="LiveId" clId="{C0AF10A5-74A4-461A-B478-0569F780337A}" dt="2023-11-22T22:00:54.686" v="1392" actId="47"/>
        <pc:sldMkLst>
          <pc:docMk/>
          <pc:sldMk cId="2583962765" sldId="290"/>
        </pc:sldMkLst>
      </pc:sldChg>
      <pc:sldChg chg="del">
        <pc:chgData name="Pierluigi Gioia" userId="9fb95aaf82a6cb45" providerId="LiveId" clId="{C0AF10A5-74A4-461A-B478-0569F780337A}" dt="2023-11-22T22:00:54.325" v="1391" actId="47"/>
        <pc:sldMkLst>
          <pc:docMk/>
          <pc:sldMk cId="361360549" sldId="291"/>
        </pc:sldMkLst>
      </pc:sldChg>
      <pc:sldChg chg="del">
        <pc:chgData name="Pierluigi Gioia" userId="9fb95aaf82a6cb45" providerId="LiveId" clId="{C0AF10A5-74A4-461A-B478-0569F780337A}" dt="2023-11-22T22:00:53.713" v="1390" actId="47"/>
        <pc:sldMkLst>
          <pc:docMk/>
          <pc:sldMk cId="2158570639" sldId="292"/>
        </pc:sldMkLst>
      </pc:sldChg>
      <pc:sldChg chg="del">
        <pc:chgData name="Pierluigi Gioia" userId="9fb95aaf82a6cb45" providerId="LiveId" clId="{C0AF10A5-74A4-461A-B478-0569F780337A}" dt="2023-11-22T22:00:52.932" v="1389" actId="47"/>
        <pc:sldMkLst>
          <pc:docMk/>
          <pc:sldMk cId="3808876748" sldId="293"/>
        </pc:sldMkLst>
      </pc:sldChg>
      <pc:sldChg chg="del">
        <pc:chgData name="Pierluigi Gioia" userId="9fb95aaf82a6cb45" providerId="LiveId" clId="{C0AF10A5-74A4-461A-B478-0569F780337A}" dt="2023-11-22T22:00:50.785" v="1388" actId="47"/>
        <pc:sldMkLst>
          <pc:docMk/>
          <pc:sldMk cId="1075152960" sldId="294"/>
        </pc:sldMkLst>
      </pc:sldChg>
      <pc:sldChg chg="del">
        <pc:chgData name="Pierluigi Gioia" userId="9fb95aaf82a6cb45" providerId="LiveId" clId="{C0AF10A5-74A4-461A-B478-0569F780337A}" dt="2023-11-22T22:00:38.847" v="1383" actId="47"/>
        <pc:sldMkLst>
          <pc:docMk/>
          <pc:sldMk cId="1003296342" sldId="295"/>
        </pc:sldMkLst>
      </pc:sldChg>
      <pc:sldChg chg="del">
        <pc:chgData name="Pierluigi Gioia" userId="9fb95aaf82a6cb45" providerId="LiveId" clId="{C0AF10A5-74A4-461A-B478-0569F780337A}" dt="2023-11-22T22:00:55.155" v="1393" actId="47"/>
        <pc:sldMkLst>
          <pc:docMk/>
          <pc:sldMk cId="2474188893" sldId="296"/>
        </pc:sldMkLst>
      </pc:sldChg>
      <pc:sldChg chg="del">
        <pc:chgData name="Pierluigi Gioia" userId="9fb95aaf82a6cb45" providerId="LiveId" clId="{C0AF10A5-74A4-461A-B478-0569F780337A}" dt="2023-11-22T22:00:56.749" v="1394" actId="47"/>
        <pc:sldMkLst>
          <pc:docMk/>
          <pc:sldMk cId="366910520" sldId="297"/>
        </pc:sldMkLst>
      </pc:sldChg>
      <pc:sldChg chg="del">
        <pc:chgData name="Pierluigi Gioia" userId="9fb95aaf82a6cb45" providerId="LiveId" clId="{C0AF10A5-74A4-461A-B478-0569F780337A}" dt="2023-11-22T22:00:57.715" v="1395" actId="47"/>
        <pc:sldMkLst>
          <pc:docMk/>
          <pc:sldMk cId="276146277" sldId="298"/>
        </pc:sldMkLst>
      </pc:sldChg>
      <pc:sldChg chg="modSp mod ord">
        <pc:chgData name="Pierluigi Gioia" userId="9fb95aaf82a6cb45" providerId="LiveId" clId="{C0AF10A5-74A4-461A-B478-0569F780337A}" dt="2023-11-22T21:36:20.689" v="338"/>
        <pc:sldMkLst>
          <pc:docMk/>
          <pc:sldMk cId="3992571761" sldId="299"/>
        </pc:sldMkLst>
        <pc:spChg chg="mod">
          <ac:chgData name="Pierluigi Gioia" userId="9fb95aaf82a6cb45" providerId="LiveId" clId="{C0AF10A5-74A4-461A-B478-0569F780337A}" dt="2023-11-22T21:36:01.243" v="328" actId="20577"/>
          <ac:spMkLst>
            <pc:docMk/>
            <pc:sldMk cId="3992571761" sldId="299"/>
            <ac:spMk id="3" creationId="{B7B702B3-1222-7F4D-19F2-11156A81252B}"/>
          </ac:spMkLst>
        </pc:spChg>
      </pc:sldChg>
      <pc:sldChg chg="del">
        <pc:chgData name="Pierluigi Gioia" userId="9fb95aaf82a6cb45" providerId="LiveId" clId="{C0AF10A5-74A4-461A-B478-0569F780337A}" dt="2023-11-22T22:00:59.320" v="1397" actId="47"/>
        <pc:sldMkLst>
          <pc:docMk/>
          <pc:sldMk cId="1288753464" sldId="300"/>
        </pc:sldMkLst>
      </pc:sldChg>
      <pc:sldChg chg="del">
        <pc:chgData name="Pierluigi Gioia" userId="9fb95aaf82a6cb45" providerId="LiveId" clId="{C0AF10A5-74A4-461A-B478-0569F780337A}" dt="2023-11-22T22:01:00.600" v="1398" actId="47"/>
        <pc:sldMkLst>
          <pc:docMk/>
          <pc:sldMk cId="516712530" sldId="301"/>
        </pc:sldMkLst>
      </pc:sldChg>
      <pc:sldChg chg="del">
        <pc:chgData name="Pierluigi Gioia" userId="9fb95aaf82a6cb45" providerId="LiveId" clId="{C0AF10A5-74A4-461A-B478-0569F780337A}" dt="2023-11-22T22:01:01.543" v="1399" actId="47"/>
        <pc:sldMkLst>
          <pc:docMk/>
          <pc:sldMk cId="693361585" sldId="302"/>
        </pc:sldMkLst>
      </pc:sldChg>
      <pc:sldChg chg="modSp mod">
        <pc:chgData name="Pierluigi Gioia" userId="9fb95aaf82a6cb45" providerId="LiveId" clId="{C0AF10A5-74A4-461A-B478-0569F780337A}" dt="2023-11-24T18:31:35.578" v="5435" actId="5793"/>
        <pc:sldMkLst>
          <pc:docMk/>
          <pc:sldMk cId="537734953" sldId="304"/>
        </pc:sldMkLst>
        <pc:spChg chg="mod">
          <ac:chgData name="Pierluigi Gioia" userId="9fb95aaf82a6cb45" providerId="LiveId" clId="{C0AF10A5-74A4-461A-B478-0569F780337A}" dt="2023-11-24T18:31:35.578" v="5435" actId="5793"/>
          <ac:spMkLst>
            <pc:docMk/>
            <pc:sldMk cId="537734953" sldId="304"/>
            <ac:spMk id="3" creationId="{D5423BA6-8E54-8705-D9BB-7F638C05A809}"/>
          </ac:spMkLst>
        </pc:spChg>
      </pc:sldChg>
      <pc:sldChg chg="del">
        <pc:chgData name="Pierluigi Gioia" userId="9fb95aaf82a6cb45" providerId="LiveId" clId="{C0AF10A5-74A4-461A-B478-0569F780337A}" dt="2023-11-24T14:28:04.272" v="2774" actId="47"/>
        <pc:sldMkLst>
          <pc:docMk/>
          <pc:sldMk cId="2147597438" sldId="305"/>
        </pc:sldMkLst>
      </pc:sldChg>
      <pc:sldChg chg="del">
        <pc:chgData name="Pierluigi Gioia" userId="9fb95aaf82a6cb45" providerId="LiveId" clId="{C0AF10A5-74A4-461A-B478-0569F780337A}" dt="2023-11-24T14:31:35.874" v="3094" actId="47"/>
        <pc:sldMkLst>
          <pc:docMk/>
          <pc:sldMk cId="3103985948" sldId="306"/>
        </pc:sldMkLst>
      </pc:sldChg>
      <pc:sldChg chg="addSp delSp modSp mod setBg">
        <pc:chgData name="Pierluigi Gioia" userId="9fb95aaf82a6cb45" providerId="LiveId" clId="{C0AF10A5-74A4-461A-B478-0569F780337A}" dt="2023-11-24T19:06:00.902" v="6353" actId="20577"/>
        <pc:sldMkLst>
          <pc:docMk/>
          <pc:sldMk cId="4052423576" sldId="307"/>
        </pc:sldMkLst>
        <pc:spChg chg="mod">
          <ac:chgData name="Pierluigi Gioia" userId="9fb95aaf82a6cb45" providerId="LiveId" clId="{C0AF10A5-74A4-461A-B478-0569F780337A}" dt="2023-11-24T15:17:52.973" v="4526" actId="14100"/>
          <ac:spMkLst>
            <pc:docMk/>
            <pc:sldMk cId="4052423576" sldId="307"/>
            <ac:spMk id="2" creationId="{7D7EA66C-FA51-732F-0D86-09893449EA09}"/>
          </ac:spMkLst>
        </pc:spChg>
        <pc:spChg chg="mod">
          <ac:chgData name="Pierluigi Gioia" userId="9fb95aaf82a6cb45" providerId="LiveId" clId="{C0AF10A5-74A4-461A-B478-0569F780337A}" dt="2023-11-24T19:06:00.902" v="6353" actId="20577"/>
          <ac:spMkLst>
            <pc:docMk/>
            <pc:sldMk cId="4052423576" sldId="307"/>
            <ac:spMk id="3" creationId="{959A4106-081B-16BC-737C-ED787856F270}"/>
          </ac:spMkLst>
        </pc:spChg>
        <pc:spChg chg="add">
          <ac:chgData name="Pierluigi Gioia" userId="9fb95aaf82a6cb45" providerId="LiveId" clId="{C0AF10A5-74A4-461A-B478-0569F780337A}" dt="2023-11-24T15:17:31.753" v="4519" actId="26606"/>
          <ac:spMkLst>
            <pc:docMk/>
            <pc:sldMk cId="4052423576" sldId="307"/>
            <ac:spMk id="10" creationId="{F13C74B1-5B17-4795-BED0-7140497B445A}"/>
          </ac:spMkLst>
        </pc:spChg>
        <pc:spChg chg="add">
          <ac:chgData name="Pierluigi Gioia" userId="9fb95aaf82a6cb45" providerId="LiveId" clId="{C0AF10A5-74A4-461A-B478-0569F780337A}" dt="2023-11-24T15:17:31.753" v="4519" actId="26606"/>
          <ac:spMkLst>
            <pc:docMk/>
            <pc:sldMk cId="4052423576" sldId="307"/>
            <ac:spMk id="12" creationId="{D4974D33-8DC5-464E-8C6D-BE58F0669C17}"/>
          </ac:spMkLst>
        </pc:spChg>
        <pc:picChg chg="del">
          <ac:chgData name="Pierluigi Gioia" userId="9fb95aaf82a6cb45" providerId="LiveId" clId="{C0AF10A5-74A4-461A-B478-0569F780337A}" dt="2023-11-24T14:41:27.581" v="3611" actId="478"/>
          <ac:picMkLst>
            <pc:docMk/>
            <pc:sldMk cId="4052423576" sldId="307"/>
            <ac:picMk id="4" creationId="{57753C56-DCA4-38A8-F70D-F2BDB5F05EF1}"/>
          </ac:picMkLst>
        </pc:picChg>
        <pc:picChg chg="add mod">
          <ac:chgData name="Pierluigi Gioia" userId="9fb95aaf82a6cb45" providerId="LiveId" clId="{C0AF10A5-74A4-461A-B478-0569F780337A}" dt="2023-11-24T15:17:31.753" v="4519" actId="26606"/>
          <ac:picMkLst>
            <pc:docMk/>
            <pc:sldMk cId="4052423576" sldId="307"/>
            <ac:picMk id="5" creationId="{6ADE06F8-275A-8715-D406-98B3731BA5F2}"/>
          </ac:picMkLst>
        </pc:picChg>
      </pc:sldChg>
      <pc:sldChg chg="addSp delSp modSp mod">
        <pc:chgData name="Pierluigi Gioia" userId="9fb95aaf82a6cb45" providerId="LiveId" clId="{C0AF10A5-74A4-461A-B478-0569F780337A}" dt="2023-11-24T18:28:10.264" v="5274" actId="20577"/>
        <pc:sldMkLst>
          <pc:docMk/>
          <pc:sldMk cId="1807465870" sldId="308"/>
        </pc:sldMkLst>
        <pc:spChg chg="mod">
          <ac:chgData name="Pierluigi Gioia" userId="9fb95aaf82a6cb45" providerId="LiveId" clId="{C0AF10A5-74A4-461A-B478-0569F780337A}" dt="2023-11-24T14:51:07.216" v="4066" actId="26606"/>
          <ac:spMkLst>
            <pc:docMk/>
            <pc:sldMk cId="1807465870" sldId="308"/>
            <ac:spMk id="2" creationId="{FF2F349D-9875-D8BB-EDF2-79BC4D3A48E5}"/>
          </ac:spMkLst>
        </pc:spChg>
        <pc:spChg chg="mod">
          <ac:chgData name="Pierluigi Gioia" userId="9fb95aaf82a6cb45" providerId="LiveId" clId="{C0AF10A5-74A4-461A-B478-0569F780337A}" dt="2023-11-24T18:28:10.264" v="5274" actId="20577"/>
          <ac:spMkLst>
            <pc:docMk/>
            <pc:sldMk cId="1807465870" sldId="308"/>
            <ac:spMk id="3" creationId="{529B79BD-F78B-1817-BE96-2D4C2C1E4896}"/>
          </ac:spMkLst>
        </pc:spChg>
        <pc:spChg chg="del">
          <ac:chgData name="Pierluigi Gioia" userId="9fb95aaf82a6cb45" providerId="LiveId" clId="{C0AF10A5-74A4-461A-B478-0569F780337A}" dt="2023-11-24T14:51:07.216" v="4066" actId="26606"/>
          <ac:spMkLst>
            <pc:docMk/>
            <pc:sldMk cId="1807465870" sldId="308"/>
            <ac:spMk id="9" creationId="{9F7D5CDA-D291-4307-BF55-1381FED29634}"/>
          </ac:spMkLst>
        </pc:spChg>
        <pc:spChg chg="del">
          <ac:chgData name="Pierluigi Gioia" userId="9fb95aaf82a6cb45" providerId="LiveId" clId="{C0AF10A5-74A4-461A-B478-0569F780337A}" dt="2023-11-24T14:51:07.216" v="4066" actId="26606"/>
          <ac:spMkLst>
            <pc:docMk/>
            <pc:sldMk cId="1807465870" sldId="308"/>
            <ac:spMk id="11" creationId="{59B296B9-C5A5-4E4F-9B60-C907B5F1466C}"/>
          </ac:spMkLst>
        </pc:spChg>
        <pc:spChg chg="del">
          <ac:chgData name="Pierluigi Gioia" userId="9fb95aaf82a6cb45" providerId="LiveId" clId="{C0AF10A5-74A4-461A-B478-0569F780337A}" dt="2023-11-24T14:51:07.216" v="4066" actId="26606"/>
          <ac:spMkLst>
            <pc:docMk/>
            <pc:sldMk cId="1807465870" sldId="308"/>
            <ac:spMk id="13" creationId="{D0300FD3-5AF1-6305-15FA-9078072672E2}"/>
          </ac:spMkLst>
        </pc:spChg>
        <pc:spChg chg="add">
          <ac:chgData name="Pierluigi Gioia" userId="9fb95aaf82a6cb45" providerId="LiveId" clId="{C0AF10A5-74A4-461A-B478-0569F780337A}" dt="2023-11-24T14:51:07.216" v="4066" actId="26606"/>
          <ac:spMkLst>
            <pc:docMk/>
            <pc:sldMk cId="1807465870" sldId="308"/>
            <ac:spMk id="18" creationId="{F13C74B1-5B17-4795-BED0-7140497B445A}"/>
          </ac:spMkLst>
        </pc:spChg>
        <pc:spChg chg="add">
          <ac:chgData name="Pierluigi Gioia" userId="9fb95aaf82a6cb45" providerId="LiveId" clId="{C0AF10A5-74A4-461A-B478-0569F780337A}" dt="2023-11-24T14:51:07.216" v="4066" actId="26606"/>
          <ac:spMkLst>
            <pc:docMk/>
            <pc:sldMk cId="1807465870" sldId="308"/>
            <ac:spMk id="20" creationId="{D4974D33-8DC5-464E-8C6D-BE58F0669C17}"/>
          </ac:spMkLst>
        </pc:spChg>
        <pc:picChg chg="add mod">
          <ac:chgData name="Pierluigi Gioia" userId="9fb95aaf82a6cb45" providerId="LiveId" clId="{C0AF10A5-74A4-461A-B478-0569F780337A}" dt="2023-11-24T14:51:07.216" v="4066" actId="26606"/>
          <ac:picMkLst>
            <pc:docMk/>
            <pc:sldMk cId="1807465870" sldId="308"/>
            <ac:picMk id="4" creationId="{8AA2E39A-DF46-276D-C8E3-E12D8F46F5EC}"/>
          </ac:picMkLst>
        </pc:picChg>
        <pc:picChg chg="del">
          <ac:chgData name="Pierluigi Gioia" userId="9fb95aaf82a6cb45" providerId="LiveId" clId="{C0AF10A5-74A4-461A-B478-0569F780337A}" dt="2023-11-24T14:50:14.301" v="4064" actId="478"/>
          <ac:picMkLst>
            <pc:docMk/>
            <pc:sldMk cId="1807465870" sldId="308"/>
            <ac:picMk id="5" creationId="{B81800E7-4288-AFE4-2C50-989E89D70D88}"/>
          </ac:picMkLst>
        </pc:picChg>
      </pc:sldChg>
      <pc:sldChg chg="addSp delSp modSp mod setBg">
        <pc:chgData name="Pierluigi Gioia" userId="9fb95aaf82a6cb45" providerId="LiveId" clId="{C0AF10A5-74A4-461A-B478-0569F780337A}" dt="2023-11-24T18:30:07.924" v="5334" actId="20577"/>
        <pc:sldMkLst>
          <pc:docMk/>
          <pc:sldMk cId="1265480339" sldId="309"/>
        </pc:sldMkLst>
        <pc:spChg chg="mod">
          <ac:chgData name="Pierluigi Gioia" userId="9fb95aaf82a6cb45" providerId="LiveId" clId="{C0AF10A5-74A4-461A-B478-0569F780337A}" dt="2023-11-24T15:19:14.573" v="4529" actId="26606"/>
          <ac:spMkLst>
            <pc:docMk/>
            <pc:sldMk cId="1265480339" sldId="309"/>
            <ac:spMk id="2" creationId="{6ED798F9-7EFC-F0F4-9747-4BC7229B0EA9}"/>
          </ac:spMkLst>
        </pc:spChg>
        <pc:spChg chg="mod ord">
          <ac:chgData name="Pierluigi Gioia" userId="9fb95aaf82a6cb45" providerId="LiveId" clId="{C0AF10A5-74A4-461A-B478-0569F780337A}" dt="2023-11-24T18:30:07.924" v="5334" actId="20577"/>
          <ac:spMkLst>
            <pc:docMk/>
            <pc:sldMk cId="1265480339" sldId="309"/>
            <ac:spMk id="3" creationId="{017CCA80-62C1-3609-9EED-1E76CACA061C}"/>
          </ac:spMkLst>
        </pc:spChg>
        <pc:spChg chg="add">
          <ac:chgData name="Pierluigi Gioia" userId="9fb95aaf82a6cb45" providerId="LiveId" clId="{C0AF10A5-74A4-461A-B478-0569F780337A}" dt="2023-11-24T15:19:14.573" v="4529" actId="26606"/>
          <ac:spMkLst>
            <pc:docMk/>
            <pc:sldMk cId="1265480339" sldId="309"/>
            <ac:spMk id="10" creationId="{2C61293E-6EBE-43EF-A52C-9BEBFD7679D4}"/>
          </ac:spMkLst>
        </pc:spChg>
        <pc:spChg chg="add">
          <ac:chgData name="Pierluigi Gioia" userId="9fb95aaf82a6cb45" providerId="LiveId" clId="{C0AF10A5-74A4-461A-B478-0569F780337A}" dt="2023-11-24T15:19:14.573" v="4529" actId="26606"/>
          <ac:spMkLst>
            <pc:docMk/>
            <pc:sldMk cId="1265480339" sldId="309"/>
            <ac:spMk id="12" creationId="{21540236-BFD5-4A9D-8840-4703E7F76825}"/>
          </ac:spMkLst>
        </pc:spChg>
        <pc:picChg chg="del">
          <ac:chgData name="Pierluigi Gioia" userId="9fb95aaf82a6cb45" providerId="LiveId" clId="{C0AF10A5-74A4-461A-B478-0569F780337A}" dt="2023-11-24T15:10:08.053" v="4239" actId="478"/>
          <ac:picMkLst>
            <pc:docMk/>
            <pc:sldMk cId="1265480339" sldId="309"/>
            <ac:picMk id="4" creationId="{45456DD5-16D0-9534-7DC6-9A743156C223}"/>
          </ac:picMkLst>
        </pc:picChg>
        <pc:picChg chg="add mod">
          <ac:chgData name="Pierluigi Gioia" userId="9fb95aaf82a6cb45" providerId="LiveId" clId="{C0AF10A5-74A4-461A-B478-0569F780337A}" dt="2023-11-24T15:19:14.573" v="4529" actId="26606"/>
          <ac:picMkLst>
            <pc:docMk/>
            <pc:sldMk cId="1265480339" sldId="309"/>
            <ac:picMk id="5" creationId="{2BEF8466-F3A6-22BB-D910-A8CA85817D4C}"/>
          </ac:picMkLst>
        </pc:picChg>
      </pc:sldChg>
      <pc:sldChg chg="delSp del mod">
        <pc:chgData name="Pierluigi Gioia" userId="9fb95aaf82a6cb45" providerId="LiveId" clId="{C0AF10A5-74A4-461A-B478-0569F780337A}" dt="2023-11-24T14:28:01.971" v="2773" actId="47"/>
        <pc:sldMkLst>
          <pc:docMk/>
          <pc:sldMk cId="1703057185" sldId="310"/>
        </pc:sldMkLst>
        <pc:picChg chg="del">
          <ac:chgData name="Pierluigi Gioia" userId="9fb95aaf82a6cb45" providerId="LiveId" clId="{C0AF10A5-74A4-461A-B478-0569F780337A}" dt="2023-11-22T22:04:15.831" v="1400" actId="478"/>
          <ac:picMkLst>
            <pc:docMk/>
            <pc:sldMk cId="1703057185" sldId="310"/>
            <ac:picMk id="4" creationId="{4F8DFD46-C384-DAC6-024F-1FA05EB84F14}"/>
          </ac:picMkLst>
        </pc:picChg>
      </pc:sldChg>
      <pc:sldChg chg="addSp delSp modSp mod">
        <pc:chgData name="Pierluigi Gioia" userId="9fb95aaf82a6cb45" providerId="LiveId" clId="{C0AF10A5-74A4-461A-B478-0569F780337A}" dt="2023-11-24T14:36:26.614" v="3454" actId="478"/>
        <pc:sldMkLst>
          <pc:docMk/>
          <pc:sldMk cId="446781428" sldId="311"/>
        </pc:sldMkLst>
        <pc:spChg chg="add mod">
          <ac:chgData name="Pierluigi Gioia" userId="9fb95aaf82a6cb45" providerId="LiveId" clId="{C0AF10A5-74A4-461A-B478-0569F780337A}" dt="2023-11-24T14:36:26.614" v="3454" actId="478"/>
          <ac:spMkLst>
            <pc:docMk/>
            <pc:sldMk cId="446781428" sldId="311"/>
            <ac:spMk id="4" creationId="{3BAF9D14-F50E-CC98-788D-E59BE584FCE3}"/>
          </ac:spMkLst>
        </pc:spChg>
        <pc:picChg chg="del">
          <ac:chgData name="Pierluigi Gioia" userId="9fb95aaf82a6cb45" providerId="LiveId" clId="{C0AF10A5-74A4-461A-B478-0569F780337A}" dt="2023-11-24T14:36:26.614" v="3454" actId="478"/>
          <ac:picMkLst>
            <pc:docMk/>
            <pc:sldMk cId="446781428" sldId="311"/>
            <ac:picMk id="5" creationId="{CD1D1FDF-32F4-78C6-1C50-BFA69C8DC099}"/>
          </ac:picMkLst>
        </pc:picChg>
      </pc:sldChg>
      <pc:sldChg chg="addSp delSp modSp mod">
        <pc:chgData name="Pierluigi Gioia" userId="9fb95aaf82a6cb45" providerId="LiveId" clId="{C0AF10A5-74A4-461A-B478-0569F780337A}" dt="2023-11-24T18:30:24.732" v="5335" actId="113"/>
        <pc:sldMkLst>
          <pc:docMk/>
          <pc:sldMk cId="357666387" sldId="312"/>
        </pc:sldMkLst>
        <pc:spChg chg="mod">
          <ac:chgData name="Pierluigi Gioia" userId="9fb95aaf82a6cb45" providerId="LiveId" clId="{C0AF10A5-74A4-461A-B478-0569F780337A}" dt="2023-11-24T15:10:35.448" v="4270" actId="20577"/>
          <ac:spMkLst>
            <pc:docMk/>
            <pc:sldMk cId="357666387" sldId="312"/>
            <ac:spMk id="2" creationId="{106E62DC-E394-3ACD-FF3B-31B2EC425CB7}"/>
          </ac:spMkLst>
        </pc:spChg>
        <pc:spChg chg="mod">
          <ac:chgData name="Pierluigi Gioia" userId="9fb95aaf82a6cb45" providerId="LiveId" clId="{C0AF10A5-74A4-461A-B478-0569F780337A}" dt="2023-11-24T18:30:24.732" v="5335" actId="113"/>
          <ac:spMkLst>
            <pc:docMk/>
            <pc:sldMk cId="357666387" sldId="312"/>
            <ac:spMk id="3" creationId="{08F104FD-7B04-4B11-6E9B-45BD94D5096B}"/>
          </ac:spMkLst>
        </pc:spChg>
        <pc:spChg chg="del">
          <ac:chgData name="Pierluigi Gioia" userId="9fb95aaf82a6cb45" providerId="LiveId" clId="{C0AF10A5-74A4-461A-B478-0569F780337A}" dt="2023-11-24T15:10:40.112" v="4272" actId="478"/>
          <ac:spMkLst>
            <pc:docMk/>
            <pc:sldMk cId="357666387" sldId="312"/>
            <ac:spMk id="5" creationId="{778F64D1-9AAE-9E52-0C99-9E91CA5D564D}"/>
          </ac:spMkLst>
        </pc:spChg>
        <pc:picChg chg="del">
          <ac:chgData name="Pierluigi Gioia" userId="9fb95aaf82a6cb45" providerId="LiveId" clId="{C0AF10A5-74A4-461A-B478-0569F780337A}" dt="2023-11-24T15:10:39.202" v="4271" actId="478"/>
          <ac:picMkLst>
            <pc:docMk/>
            <pc:sldMk cId="357666387" sldId="312"/>
            <ac:picMk id="4" creationId="{F04E3A5F-1B7B-DD79-D887-2740FE33EE2F}"/>
          </ac:picMkLst>
        </pc:picChg>
        <pc:picChg chg="add mod">
          <ac:chgData name="Pierluigi Gioia" userId="9fb95aaf82a6cb45" providerId="LiveId" clId="{C0AF10A5-74A4-461A-B478-0569F780337A}" dt="2023-11-24T15:45:14.794" v="4855" actId="14100"/>
          <ac:picMkLst>
            <pc:docMk/>
            <pc:sldMk cId="357666387" sldId="312"/>
            <ac:picMk id="6" creationId="{B928B017-8839-9092-1122-930D1BA2FF15}"/>
          </ac:picMkLst>
        </pc:picChg>
      </pc:sldChg>
      <pc:sldChg chg="del">
        <pc:chgData name="Pierluigi Gioia" userId="9fb95aaf82a6cb45" providerId="LiveId" clId="{C0AF10A5-74A4-461A-B478-0569F780337A}" dt="2023-11-24T14:30:43.262" v="3092" actId="47"/>
        <pc:sldMkLst>
          <pc:docMk/>
          <pc:sldMk cId="173217866" sldId="313"/>
        </pc:sldMkLst>
      </pc:sldChg>
      <pc:sldChg chg="del">
        <pc:chgData name="Pierluigi Gioia" userId="9fb95aaf82a6cb45" providerId="LiveId" clId="{C0AF10A5-74A4-461A-B478-0569F780337A}" dt="2023-11-24T14:31:33.811" v="3093" actId="47"/>
        <pc:sldMkLst>
          <pc:docMk/>
          <pc:sldMk cId="1154544975" sldId="314"/>
        </pc:sldMkLst>
      </pc:sldChg>
      <pc:sldChg chg="addSp modSp new mod">
        <pc:chgData name="Pierluigi Gioia" userId="9fb95aaf82a6cb45" providerId="LiveId" clId="{C0AF10A5-74A4-461A-B478-0569F780337A}" dt="2023-11-24T13:49:45.930" v="1433" actId="20577"/>
        <pc:sldMkLst>
          <pc:docMk/>
          <pc:sldMk cId="2545680253" sldId="315"/>
        </pc:sldMkLst>
        <pc:spChg chg="mod">
          <ac:chgData name="Pierluigi Gioia" userId="9fb95aaf82a6cb45" providerId="LiveId" clId="{C0AF10A5-74A4-461A-B478-0569F780337A}" dt="2023-11-22T21:33:06.953" v="68" actId="20577"/>
          <ac:spMkLst>
            <pc:docMk/>
            <pc:sldMk cId="2545680253" sldId="315"/>
            <ac:spMk id="2" creationId="{83DE5C83-DE01-31A3-6CA3-9DDD022DB258}"/>
          </ac:spMkLst>
        </pc:spChg>
        <pc:spChg chg="mod">
          <ac:chgData name="Pierluigi Gioia" userId="9fb95aaf82a6cb45" providerId="LiveId" clId="{C0AF10A5-74A4-461A-B478-0569F780337A}" dt="2023-11-24T13:49:45.930" v="1433" actId="20577"/>
          <ac:spMkLst>
            <pc:docMk/>
            <pc:sldMk cId="2545680253" sldId="315"/>
            <ac:spMk id="3" creationId="{08CD61BA-1A2D-73FA-5E97-D29C10E4AB46}"/>
          </ac:spMkLst>
        </pc:spChg>
        <pc:picChg chg="add mod">
          <ac:chgData name="Pierluigi Gioia" userId="9fb95aaf82a6cb45" providerId="LiveId" clId="{C0AF10A5-74A4-461A-B478-0569F780337A}" dt="2023-11-22T21:34:52.102" v="227" actId="14100"/>
          <ac:picMkLst>
            <pc:docMk/>
            <pc:sldMk cId="2545680253" sldId="315"/>
            <ac:picMk id="4" creationId="{58BB14F6-2D27-B82D-5047-8BC05C55E83C}"/>
          </ac:picMkLst>
        </pc:picChg>
      </pc:sldChg>
      <pc:sldChg chg="addSp modSp new mod">
        <pc:chgData name="Pierluigi Gioia" userId="9fb95aaf82a6cb45" providerId="LiveId" clId="{C0AF10A5-74A4-461A-B478-0569F780337A}" dt="2023-11-24T15:20:56.089" v="4533" actId="1076"/>
        <pc:sldMkLst>
          <pc:docMk/>
          <pc:sldMk cId="809243053" sldId="316"/>
        </pc:sldMkLst>
        <pc:spChg chg="mod">
          <ac:chgData name="Pierluigi Gioia" userId="9fb95aaf82a6cb45" providerId="LiveId" clId="{C0AF10A5-74A4-461A-B478-0569F780337A}" dt="2023-11-22T21:37:32.519" v="388" actId="20577"/>
          <ac:spMkLst>
            <pc:docMk/>
            <pc:sldMk cId="809243053" sldId="316"/>
            <ac:spMk id="2" creationId="{859EF415-8551-CCA0-CC6E-4CA66209431D}"/>
          </ac:spMkLst>
        </pc:spChg>
        <pc:spChg chg="mod">
          <ac:chgData name="Pierluigi Gioia" userId="9fb95aaf82a6cb45" providerId="LiveId" clId="{C0AF10A5-74A4-461A-B478-0569F780337A}" dt="2023-11-24T13:50:42.023" v="1518" actId="20577"/>
          <ac:spMkLst>
            <pc:docMk/>
            <pc:sldMk cId="809243053" sldId="316"/>
            <ac:spMk id="3" creationId="{817CECD4-0FFA-F4C9-910B-F99C01949272}"/>
          </ac:spMkLst>
        </pc:spChg>
        <pc:picChg chg="add mod">
          <ac:chgData name="Pierluigi Gioia" userId="9fb95aaf82a6cb45" providerId="LiveId" clId="{C0AF10A5-74A4-461A-B478-0569F780337A}" dt="2023-11-24T15:20:56.089" v="4533" actId="1076"/>
          <ac:picMkLst>
            <pc:docMk/>
            <pc:sldMk cId="809243053" sldId="316"/>
            <ac:picMk id="4" creationId="{224E124B-4B2C-9E63-23AB-2CDF40A67A1C}"/>
          </ac:picMkLst>
        </pc:picChg>
      </pc:sldChg>
      <pc:sldChg chg="addSp modSp new mod">
        <pc:chgData name="Pierluigi Gioia" userId="9fb95aaf82a6cb45" providerId="LiveId" clId="{C0AF10A5-74A4-461A-B478-0569F780337A}" dt="2023-11-24T15:27:31.039" v="4550"/>
        <pc:sldMkLst>
          <pc:docMk/>
          <pc:sldMk cId="273505826" sldId="317"/>
        </pc:sldMkLst>
        <pc:spChg chg="mod">
          <ac:chgData name="Pierluigi Gioia" userId="9fb95aaf82a6cb45" providerId="LiveId" clId="{C0AF10A5-74A4-461A-B478-0569F780337A}" dt="2023-11-24T15:27:26.963" v="4549"/>
          <ac:spMkLst>
            <pc:docMk/>
            <pc:sldMk cId="273505826" sldId="317"/>
            <ac:spMk id="2" creationId="{91A61A7E-2946-6433-3268-3E5ABF4A6CF6}"/>
          </ac:spMkLst>
        </pc:spChg>
        <pc:spChg chg="mod">
          <ac:chgData name="Pierluigi Gioia" userId="9fb95aaf82a6cb45" providerId="LiveId" clId="{C0AF10A5-74A4-461A-B478-0569F780337A}" dt="2023-11-24T15:27:31.039" v="4550"/>
          <ac:spMkLst>
            <pc:docMk/>
            <pc:sldMk cId="273505826" sldId="317"/>
            <ac:spMk id="3" creationId="{FB13FF59-49CA-F1C7-AA1F-9BD7078BE80C}"/>
          </ac:spMkLst>
        </pc:spChg>
        <pc:picChg chg="add mod">
          <ac:chgData name="Pierluigi Gioia" userId="9fb95aaf82a6cb45" providerId="LiveId" clId="{C0AF10A5-74A4-461A-B478-0569F780337A}" dt="2023-11-22T21:42:15.037" v="519" actId="14100"/>
          <ac:picMkLst>
            <pc:docMk/>
            <pc:sldMk cId="273505826" sldId="317"/>
            <ac:picMk id="4" creationId="{DAC05B10-20A8-3A04-52BD-32815B0E32D2}"/>
          </ac:picMkLst>
        </pc:picChg>
      </pc:sldChg>
      <pc:sldChg chg="addSp modSp new mod ord setBg">
        <pc:chgData name="Pierluigi Gioia" userId="9fb95aaf82a6cb45" providerId="LiveId" clId="{C0AF10A5-74A4-461A-B478-0569F780337A}" dt="2023-11-24T18:34:36.172" v="5488" actId="113"/>
        <pc:sldMkLst>
          <pc:docMk/>
          <pc:sldMk cId="456137469" sldId="318"/>
        </pc:sldMkLst>
        <pc:spChg chg="mod">
          <ac:chgData name="Pierluigi Gioia" userId="9fb95aaf82a6cb45" providerId="LiveId" clId="{C0AF10A5-74A4-461A-B478-0569F780337A}" dt="2023-11-24T15:31:18.782" v="4580" actId="26606"/>
          <ac:spMkLst>
            <pc:docMk/>
            <pc:sldMk cId="456137469" sldId="318"/>
            <ac:spMk id="2" creationId="{AA3DF03F-3817-2FB6-55B2-7B4E87FB5559}"/>
          </ac:spMkLst>
        </pc:spChg>
        <pc:spChg chg="mod">
          <ac:chgData name="Pierluigi Gioia" userId="9fb95aaf82a6cb45" providerId="LiveId" clId="{C0AF10A5-74A4-461A-B478-0569F780337A}" dt="2023-11-24T18:34:36.172" v="5488" actId="113"/>
          <ac:spMkLst>
            <pc:docMk/>
            <pc:sldMk cId="456137469" sldId="318"/>
            <ac:spMk id="3" creationId="{AAA83544-E37B-FE7F-AC2C-B367C2C97C5C}"/>
          </ac:spMkLst>
        </pc:spChg>
        <pc:spChg chg="add">
          <ac:chgData name="Pierluigi Gioia" userId="9fb95aaf82a6cb45" providerId="LiveId" clId="{C0AF10A5-74A4-461A-B478-0569F780337A}" dt="2023-11-24T15:31:18.782" v="4580" actId="26606"/>
          <ac:spMkLst>
            <pc:docMk/>
            <pc:sldMk cId="456137469" sldId="318"/>
            <ac:spMk id="9" creationId="{32AEEBC8-9D30-42EF-95F2-386C2653FBF0}"/>
          </ac:spMkLst>
        </pc:spChg>
        <pc:spChg chg="add">
          <ac:chgData name="Pierluigi Gioia" userId="9fb95aaf82a6cb45" providerId="LiveId" clId="{C0AF10A5-74A4-461A-B478-0569F780337A}" dt="2023-11-24T15:31:18.782" v="4580" actId="26606"/>
          <ac:spMkLst>
            <pc:docMk/>
            <pc:sldMk cId="456137469" sldId="318"/>
            <ac:spMk id="11" creationId="{2E92FA66-67D7-4CB4-94D3-E643A9AD4757}"/>
          </ac:spMkLst>
        </pc:spChg>
        <pc:picChg chg="add mod">
          <ac:chgData name="Pierluigi Gioia" userId="9fb95aaf82a6cb45" providerId="LiveId" clId="{C0AF10A5-74A4-461A-B478-0569F780337A}" dt="2023-11-24T15:31:18.782" v="4580" actId="26606"/>
          <ac:picMkLst>
            <pc:docMk/>
            <pc:sldMk cId="456137469" sldId="318"/>
            <ac:picMk id="4" creationId="{3AB4B99D-9C16-A69B-4C2F-A3B5B985060E}"/>
          </ac:picMkLst>
        </pc:picChg>
      </pc:sldChg>
      <pc:sldChg chg="addSp modSp new mod ord setBg">
        <pc:chgData name="Pierluigi Gioia" userId="9fb95aaf82a6cb45" providerId="LiveId" clId="{C0AF10A5-74A4-461A-B478-0569F780337A}" dt="2023-11-24T18:41:46.884" v="5804" actId="20577"/>
        <pc:sldMkLst>
          <pc:docMk/>
          <pc:sldMk cId="1693774807" sldId="319"/>
        </pc:sldMkLst>
        <pc:spChg chg="mod">
          <ac:chgData name="Pierluigi Gioia" userId="9fb95aaf82a6cb45" providerId="LiveId" clId="{C0AF10A5-74A4-461A-B478-0569F780337A}" dt="2023-11-24T18:41:46.884" v="5804" actId="20577"/>
          <ac:spMkLst>
            <pc:docMk/>
            <pc:sldMk cId="1693774807" sldId="319"/>
            <ac:spMk id="2" creationId="{26D51181-31CA-9F9F-05C3-BE9765C7EE7F}"/>
          </ac:spMkLst>
        </pc:spChg>
        <pc:spChg chg="mod">
          <ac:chgData name="Pierluigi Gioia" userId="9fb95aaf82a6cb45" providerId="LiveId" clId="{C0AF10A5-74A4-461A-B478-0569F780337A}" dt="2023-11-24T18:38:14.059" v="5541" actId="20577"/>
          <ac:spMkLst>
            <pc:docMk/>
            <pc:sldMk cId="1693774807" sldId="319"/>
            <ac:spMk id="3" creationId="{A2E01C0C-1FAF-3885-EAA0-36EE34A81589}"/>
          </ac:spMkLst>
        </pc:spChg>
        <pc:spChg chg="add">
          <ac:chgData name="Pierluigi Gioia" userId="9fb95aaf82a6cb45" providerId="LiveId" clId="{C0AF10A5-74A4-461A-B478-0569F780337A}" dt="2023-11-24T18:38:04.216" v="5533" actId="26606"/>
          <ac:spMkLst>
            <pc:docMk/>
            <pc:sldMk cId="1693774807" sldId="319"/>
            <ac:spMk id="9" creationId="{F13C74B1-5B17-4795-BED0-7140497B445A}"/>
          </ac:spMkLst>
        </pc:spChg>
        <pc:spChg chg="add">
          <ac:chgData name="Pierluigi Gioia" userId="9fb95aaf82a6cb45" providerId="LiveId" clId="{C0AF10A5-74A4-461A-B478-0569F780337A}" dt="2023-11-24T18:38:04.216" v="5533" actId="26606"/>
          <ac:spMkLst>
            <pc:docMk/>
            <pc:sldMk cId="1693774807" sldId="319"/>
            <ac:spMk id="11" creationId="{D4974D33-8DC5-464E-8C6D-BE58F0669C17}"/>
          </ac:spMkLst>
        </pc:spChg>
        <pc:picChg chg="add mod">
          <ac:chgData name="Pierluigi Gioia" userId="9fb95aaf82a6cb45" providerId="LiveId" clId="{C0AF10A5-74A4-461A-B478-0569F780337A}" dt="2023-11-24T18:38:04.216" v="5533" actId="26606"/>
          <ac:picMkLst>
            <pc:docMk/>
            <pc:sldMk cId="1693774807" sldId="319"/>
            <ac:picMk id="4" creationId="{85C26071-5E82-9BC0-68C2-8250C2BF78BB}"/>
          </ac:picMkLst>
        </pc:picChg>
      </pc:sldChg>
      <pc:sldChg chg="modSp new del mod">
        <pc:chgData name="Pierluigi Gioia" userId="9fb95aaf82a6cb45" providerId="LiveId" clId="{C0AF10A5-74A4-461A-B478-0569F780337A}" dt="2023-11-24T18:52:06.468" v="5932" actId="47"/>
        <pc:sldMkLst>
          <pc:docMk/>
          <pc:sldMk cId="3916521156" sldId="320"/>
        </pc:sldMkLst>
        <pc:spChg chg="mod">
          <ac:chgData name="Pierluigi Gioia" userId="9fb95aaf82a6cb45" providerId="LiveId" clId="{C0AF10A5-74A4-461A-B478-0569F780337A}" dt="2023-11-22T21:55:36.802" v="1348"/>
          <ac:spMkLst>
            <pc:docMk/>
            <pc:sldMk cId="3916521156" sldId="320"/>
            <ac:spMk id="3" creationId="{A2F455A6-38FD-81DE-5C9F-77CF655045CB}"/>
          </ac:spMkLst>
        </pc:spChg>
      </pc:sldChg>
      <pc:sldChg chg="addSp modSp new mod ord">
        <pc:chgData name="Pierluigi Gioia" userId="9fb95aaf82a6cb45" providerId="LiveId" clId="{C0AF10A5-74A4-461A-B478-0569F780337A}" dt="2023-11-24T18:33:02.531" v="5437" actId="14100"/>
        <pc:sldMkLst>
          <pc:docMk/>
          <pc:sldMk cId="4247775982" sldId="321"/>
        </pc:sldMkLst>
        <pc:spChg chg="mod">
          <ac:chgData name="Pierluigi Gioia" userId="9fb95aaf82a6cb45" providerId="LiveId" clId="{C0AF10A5-74A4-461A-B478-0569F780337A}" dt="2023-11-22T21:44:11.140" v="714" actId="20577"/>
          <ac:spMkLst>
            <pc:docMk/>
            <pc:sldMk cId="4247775982" sldId="321"/>
            <ac:spMk id="2" creationId="{10A0BB94-00A1-482E-0167-8CDFF6251F39}"/>
          </ac:spMkLst>
        </pc:spChg>
        <pc:spChg chg="mod">
          <ac:chgData name="Pierluigi Gioia" userId="9fb95aaf82a6cb45" providerId="LiveId" clId="{C0AF10A5-74A4-461A-B478-0569F780337A}" dt="2023-11-24T18:33:02.531" v="5437" actId="14100"/>
          <ac:spMkLst>
            <pc:docMk/>
            <pc:sldMk cId="4247775982" sldId="321"/>
            <ac:spMk id="3" creationId="{77230F07-AE14-AA9F-BC44-85817CF12898}"/>
          </ac:spMkLst>
        </pc:spChg>
        <pc:picChg chg="add mod">
          <ac:chgData name="Pierluigi Gioia" userId="9fb95aaf82a6cb45" providerId="LiveId" clId="{C0AF10A5-74A4-461A-B478-0569F780337A}" dt="2023-11-24T15:26:46.075" v="4548" actId="14100"/>
          <ac:picMkLst>
            <pc:docMk/>
            <pc:sldMk cId="4247775982" sldId="321"/>
            <ac:picMk id="4" creationId="{2037D9F8-44CF-FB17-808E-1DCE32814B47}"/>
          </ac:picMkLst>
        </pc:picChg>
      </pc:sldChg>
      <pc:sldChg chg="addSp modSp new mod">
        <pc:chgData name="Pierluigi Gioia" userId="9fb95aaf82a6cb45" providerId="LiveId" clId="{C0AF10A5-74A4-461A-B478-0569F780337A}" dt="2023-11-24T18:33:44.629" v="5471" actId="20577"/>
        <pc:sldMkLst>
          <pc:docMk/>
          <pc:sldMk cId="95129740" sldId="322"/>
        </pc:sldMkLst>
        <pc:spChg chg="mod">
          <ac:chgData name="Pierluigi Gioia" userId="9fb95aaf82a6cb45" providerId="LiveId" clId="{C0AF10A5-74A4-461A-B478-0569F780337A}" dt="2023-11-24T18:33:44.629" v="5471" actId="20577"/>
          <ac:spMkLst>
            <pc:docMk/>
            <pc:sldMk cId="95129740" sldId="322"/>
            <ac:spMk id="2" creationId="{E2FF96AA-EA01-5008-49FF-AA221058DDF7}"/>
          </ac:spMkLst>
        </pc:spChg>
        <pc:spChg chg="mod">
          <ac:chgData name="Pierluigi Gioia" userId="9fb95aaf82a6cb45" providerId="LiveId" clId="{C0AF10A5-74A4-461A-B478-0569F780337A}" dt="2023-11-24T18:33:25.566" v="5439" actId="113"/>
          <ac:spMkLst>
            <pc:docMk/>
            <pc:sldMk cId="95129740" sldId="322"/>
            <ac:spMk id="3" creationId="{B6011DA7-A5AD-A8EB-7836-C241A7FB6FE6}"/>
          </ac:spMkLst>
        </pc:spChg>
        <pc:picChg chg="add mod">
          <ac:chgData name="Pierluigi Gioia" userId="9fb95aaf82a6cb45" providerId="LiveId" clId="{C0AF10A5-74A4-461A-B478-0569F780337A}" dt="2023-11-24T15:47:29.186" v="4859" actId="14100"/>
          <ac:picMkLst>
            <pc:docMk/>
            <pc:sldMk cId="95129740" sldId="322"/>
            <ac:picMk id="4" creationId="{D7FC6406-0417-42F1-C442-9570D61D2DFF}"/>
          </ac:picMkLst>
        </pc:picChg>
      </pc:sldChg>
      <pc:sldChg chg="addSp modSp new mod ord setBg">
        <pc:chgData name="Pierluigi Gioia" userId="9fb95aaf82a6cb45" providerId="LiveId" clId="{C0AF10A5-74A4-461A-B478-0569F780337A}" dt="2023-11-24T15:36:37.574" v="4662" actId="403"/>
        <pc:sldMkLst>
          <pc:docMk/>
          <pc:sldMk cId="1262020348" sldId="323"/>
        </pc:sldMkLst>
        <pc:spChg chg="mod">
          <ac:chgData name="Pierluigi Gioia" userId="9fb95aaf82a6cb45" providerId="LiveId" clId="{C0AF10A5-74A4-461A-B478-0569F780337A}" dt="2023-11-24T15:36:28.822" v="4659" actId="26606"/>
          <ac:spMkLst>
            <pc:docMk/>
            <pc:sldMk cId="1262020348" sldId="323"/>
            <ac:spMk id="2" creationId="{029D7081-1FF5-21E4-5E1B-DF407F86EB0C}"/>
          </ac:spMkLst>
        </pc:spChg>
        <pc:spChg chg="mod ord">
          <ac:chgData name="Pierluigi Gioia" userId="9fb95aaf82a6cb45" providerId="LiveId" clId="{C0AF10A5-74A4-461A-B478-0569F780337A}" dt="2023-11-24T15:36:37.574" v="4662" actId="403"/>
          <ac:spMkLst>
            <pc:docMk/>
            <pc:sldMk cId="1262020348" sldId="323"/>
            <ac:spMk id="3" creationId="{23F3B074-AEEA-2060-7680-D7BEA4A4AC74}"/>
          </ac:spMkLst>
        </pc:spChg>
        <pc:picChg chg="add mod">
          <ac:chgData name="Pierluigi Gioia" userId="9fb95aaf82a6cb45" providerId="LiveId" clId="{C0AF10A5-74A4-461A-B478-0569F780337A}" dt="2023-11-24T15:36:28.822" v="4659" actId="26606"/>
          <ac:picMkLst>
            <pc:docMk/>
            <pc:sldMk cId="1262020348" sldId="323"/>
            <ac:picMk id="4" creationId="{618962BE-3954-950B-117A-ADEC578AE3F3}"/>
          </ac:picMkLst>
        </pc:picChg>
      </pc:sldChg>
      <pc:sldChg chg="addSp delSp new mod ord">
        <pc:chgData name="Pierluigi Gioia" userId="9fb95aaf82a6cb45" providerId="LiveId" clId="{C0AF10A5-74A4-461A-B478-0569F780337A}" dt="2023-11-24T18:52:36.141" v="5934"/>
        <pc:sldMkLst>
          <pc:docMk/>
          <pc:sldMk cId="1486294507" sldId="324"/>
        </pc:sldMkLst>
        <pc:spChg chg="del">
          <ac:chgData name="Pierluigi Gioia" userId="9fb95aaf82a6cb45" providerId="LiveId" clId="{C0AF10A5-74A4-461A-B478-0569F780337A}" dt="2023-11-22T21:58:28.610" v="1379" actId="478"/>
          <ac:spMkLst>
            <pc:docMk/>
            <pc:sldMk cId="1486294507" sldId="324"/>
            <ac:spMk id="2" creationId="{617E83D0-71D1-6F8F-AF58-99E1569CFBFF}"/>
          </ac:spMkLst>
        </pc:spChg>
        <pc:spChg chg="del">
          <ac:chgData name="Pierluigi Gioia" userId="9fb95aaf82a6cb45" providerId="LiveId" clId="{C0AF10A5-74A4-461A-B478-0569F780337A}" dt="2023-11-22T21:58:30.930" v="1380" actId="478"/>
          <ac:spMkLst>
            <pc:docMk/>
            <pc:sldMk cId="1486294507" sldId="324"/>
            <ac:spMk id="3" creationId="{AB54D282-B54C-089B-00EE-3BA0E9E7C5FC}"/>
          </ac:spMkLst>
        </pc:spChg>
        <pc:picChg chg="add">
          <ac:chgData name="Pierluigi Gioia" userId="9fb95aaf82a6cb45" providerId="LiveId" clId="{C0AF10A5-74A4-461A-B478-0569F780337A}" dt="2023-11-22T21:58:33.177" v="1381" actId="22"/>
          <ac:picMkLst>
            <pc:docMk/>
            <pc:sldMk cId="1486294507" sldId="324"/>
            <ac:picMk id="5" creationId="{77B10C69-EF47-D024-45AC-6030A0862FC9}"/>
          </ac:picMkLst>
        </pc:picChg>
      </pc:sldChg>
      <pc:sldChg chg="addSp delSp modSp new del">
        <pc:chgData name="Pierluigi Gioia" userId="9fb95aaf82a6cb45" providerId="LiveId" clId="{C0AF10A5-74A4-461A-B478-0569F780337A}" dt="2023-11-24T18:52:52.470" v="5935" actId="47"/>
        <pc:sldMkLst>
          <pc:docMk/>
          <pc:sldMk cId="723056254" sldId="325"/>
        </pc:sldMkLst>
        <pc:spChg chg="del">
          <ac:chgData name="Pierluigi Gioia" userId="9fb95aaf82a6cb45" providerId="LiveId" clId="{C0AF10A5-74A4-461A-B478-0569F780337A}" dt="2023-11-22T22:00:31.342" v="1382"/>
          <ac:spMkLst>
            <pc:docMk/>
            <pc:sldMk cId="723056254" sldId="325"/>
            <ac:spMk id="3" creationId="{D8ACB4CF-046F-18FE-B864-A3E006E182C4}"/>
          </ac:spMkLst>
        </pc:spChg>
        <pc:picChg chg="add mod">
          <ac:chgData name="Pierluigi Gioia" userId="9fb95aaf82a6cb45" providerId="LiveId" clId="{C0AF10A5-74A4-461A-B478-0569F780337A}" dt="2023-11-22T22:00:31.342" v="1382"/>
          <ac:picMkLst>
            <pc:docMk/>
            <pc:sldMk cId="723056254" sldId="325"/>
            <ac:picMk id="4" creationId="{E15F9385-3065-9AF7-F164-58B3C67E26D3}"/>
          </ac:picMkLst>
        </pc:picChg>
      </pc:sldChg>
      <pc:sldChg chg="addSp modSp new mod">
        <pc:chgData name="Pierluigi Gioia" userId="9fb95aaf82a6cb45" providerId="LiveId" clId="{C0AF10A5-74A4-461A-B478-0569F780337A}" dt="2023-11-24T18:57:31.130" v="6193" actId="1076"/>
        <pc:sldMkLst>
          <pc:docMk/>
          <pc:sldMk cId="2292561983" sldId="326"/>
        </pc:sldMkLst>
        <pc:spChg chg="mod">
          <ac:chgData name="Pierluigi Gioia" userId="9fb95aaf82a6cb45" providerId="LiveId" clId="{C0AF10A5-74A4-461A-B478-0569F780337A}" dt="2023-11-24T18:53:01.331" v="5959" actId="20577"/>
          <ac:spMkLst>
            <pc:docMk/>
            <pc:sldMk cId="2292561983" sldId="326"/>
            <ac:spMk id="2" creationId="{F29E6E6A-8F18-431D-CB8A-1F0C5B5901B5}"/>
          </ac:spMkLst>
        </pc:spChg>
        <pc:spChg chg="mod">
          <ac:chgData name="Pierluigi Gioia" userId="9fb95aaf82a6cb45" providerId="LiveId" clId="{C0AF10A5-74A4-461A-B478-0569F780337A}" dt="2023-11-24T18:54:08.187" v="6188" actId="14100"/>
          <ac:spMkLst>
            <pc:docMk/>
            <pc:sldMk cId="2292561983" sldId="326"/>
            <ac:spMk id="3" creationId="{3CA209A5-F14B-E1D1-A67C-2DA3249E318F}"/>
          </ac:spMkLst>
        </pc:spChg>
        <pc:picChg chg="add mod">
          <ac:chgData name="Pierluigi Gioia" userId="9fb95aaf82a6cb45" providerId="LiveId" clId="{C0AF10A5-74A4-461A-B478-0569F780337A}" dt="2023-11-24T18:57:31.130" v="6193" actId="1076"/>
          <ac:picMkLst>
            <pc:docMk/>
            <pc:sldMk cId="2292561983" sldId="326"/>
            <ac:picMk id="4" creationId="{64329E71-BB53-CC06-2ADE-531F0C3DA608}"/>
          </ac:picMkLst>
        </pc:picChg>
      </pc:sldChg>
      <pc:sldChg chg="addSp modSp new mod">
        <pc:chgData name="Pierluigi Gioia" userId="9fb95aaf82a6cb45" providerId="LiveId" clId="{C0AF10A5-74A4-461A-B478-0569F780337A}" dt="2023-11-24T15:25:38.700" v="4545" actId="1076"/>
        <pc:sldMkLst>
          <pc:docMk/>
          <pc:sldMk cId="1100744050" sldId="327"/>
        </pc:sldMkLst>
        <pc:spChg chg="mod">
          <ac:chgData name="Pierluigi Gioia" userId="9fb95aaf82a6cb45" providerId="LiveId" clId="{C0AF10A5-74A4-461A-B478-0569F780337A}" dt="2023-11-24T13:50:59.273" v="1543" actId="20577"/>
          <ac:spMkLst>
            <pc:docMk/>
            <pc:sldMk cId="1100744050" sldId="327"/>
            <ac:spMk id="2" creationId="{315CF18A-A830-3C51-67B8-7C60E22D61FF}"/>
          </ac:spMkLst>
        </pc:spChg>
        <pc:spChg chg="mod">
          <ac:chgData name="Pierluigi Gioia" userId="9fb95aaf82a6cb45" providerId="LiveId" clId="{C0AF10A5-74A4-461A-B478-0569F780337A}" dt="2023-11-24T15:25:34.784" v="4544" actId="27636"/>
          <ac:spMkLst>
            <pc:docMk/>
            <pc:sldMk cId="1100744050" sldId="327"/>
            <ac:spMk id="3" creationId="{D0DF7EDE-7A32-564D-E70D-983218EF674D}"/>
          </ac:spMkLst>
        </pc:spChg>
        <pc:picChg chg="add mod">
          <ac:chgData name="Pierluigi Gioia" userId="9fb95aaf82a6cb45" providerId="LiveId" clId="{C0AF10A5-74A4-461A-B478-0569F780337A}" dt="2023-11-24T15:25:38.700" v="4545" actId="1076"/>
          <ac:picMkLst>
            <pc:docMk/>
            <pc:sldMk cId="1100744050" sldId="327"/>
            <ac:picMk id="5" creationId="{24BD50F9-4A83-A308-D020-1A4714B01C08}"/>
          </ac:picMkLst>
        </pc:picChg>
      </pc:sldChg>
      <pc:sldChg chg="addSp modSp new mod">
        <pc:chgData name="Pierluigi Gioia" userId="9fb95aaf82a6cb45" providerId="LiveId" clId="{C0AF10A5-74A4-461A-B478-0569F780337A}" dt="2023-11-24T18:34:03.421" v="5484" actId="20577"/>
        <pc:sldMkLst>
          <pc:docMk/>
          <pc:sldMk cId="231390848" sldId="328"/>
        </pc:sldMkLst>
        <pc:spChg chg="mod">
          <ac:chgData name="Pierluigi Gioia" userId="9fb95aaf82a6cb45" providerId="LiveId" clId="{C0AF10A5-74A4-461A-B478-0569F780337A}" dt="2023-11-24T13:53:15.761" v="1866" actId="20577"/>
          <ac:spMkLst>
            <pc:docMk/>
            <pc:sldMk cId="231390848" sldId="328"/>
            <ac:spMk id="2" creationId="{324A6443-F4F9-F115-0D1B-5A91EB792925}"/>
          </ac:spMkLst>
        </pc:spChg>
        <pc:spChg chg="mod">
          <ac:chgData name="Pierluigi Gioia" userId="9fb95aaf82a6cb45" providerId="LiveId" clId="{C0AF10A5-74A4-461A-B478-0569F780337A}" dt="2023-11-24T18:34:03.421" v="5484" actId="20577"/>
          <ac:spMkLst>
            <pc:docMk/>
            <pc:sldMk cId="231390848" sldId="328"/>
            <ac:spMk id="3" creationId="{F0B8FF80-8C82-E5D4-578F-DB44CF062CE5}"/>
          </ac:spMkLst>
        </pc:spChg>
        <pc:picChg chg="add mod">
          <ac:chgData name="Pierluigi Gioia" userId="9fb95aaf82a6cb45" providerId="LiveId" clId="{C0AF10A5-74A4-461A-B478-0569F780337A}" dt="2023-11-24T15:48:31.634" v="4863" actId="1076"/>
          <ac:picMkLst>
            <pc:docMk/>
            <pc:sldMk cId="231390848" sldId="328"/>
            <ac:picMk id="4" creationId="{1830621A-997B-7B1E-ACCE-A40D5973BF2B}"/>
          </ac:picMkLst>
        </pc:picChg>
      </pc:sldChg>
      <pc:sldChg chg="addSp delSp modSp new mod">
        <pc:chgData name="Pierluigi Gioia" userId="9fb95aaf82a6cb45" providerId="LiveId" clId="{C0AF10A5-74A4-461A-B478-0569F780337A}" dt="2023-11-24T19:00:45.717" v="6278" actId="20577"/>
        <pc:sldMkLst>
          <pc:docMk/>
          <pc:sldMk cId="4275367055" sldId="329"/>
        </pc:sldMkLst>
        <pc:spChg chg="mod">
          <ac:chgData name="Pierluigi Gioia" userId="9fb95aaf82a6cb45" providerId="LiveId" clId="{C0AF10A5-74A4-461A-B478-0569F780337A}" dt="2023-11-24T15:16:06.839" v="4516" actId="20577"/>
          <ac:spMkLst>
            <pc:docMk/>
            <pc:sldMk cId="4275367055" sldId="329"/>
            <ac:spMk id="2" creationId="{232A7937-28EC-59B7-D920-6A3D335BEEFA}"/>
          </ac:spMkLst>
        </pc:spChg>
        <pc:spChg chg="add del mod">
          <ac:chgData name="Pierluigi Gioia" userId="9fb95aaf82a6cb45" providerId="LiveId" clId="{C0AF10A5-74A4-461A-B478-0569F780337A}" dt="2023-11-24T14:19:19.456" v="2282"/>
          <ac:spMkLst>
            <pc:docMk/>
            <pc:sldMk cId="4275367055" sldId="329"/>
            <ac:spMk id="3" creationId="{95A71AF7-0356-060E-0895-E93D4479CBA7}"/>
          </ac:spMkLst>
        </pc:spChg>
        <pc:spChg chg="add mod">
          <ac:chgData name="Pierluigi Gioia" userId="9fb95aaf82a6cb45" providerId="LiveId" clId="{C0AF10A5-74A4-461A-B478-0569F780337A}" dt="2023-11-24T19:00:45.717" v="6278" actId="20577"/>
          <ac:spMkLst>
            <pc:docMk/>
            <pc:sldMk cId="4275367055" sldId="329"/>
            <ac:spMk id="9" creationId="{F02D8723-1CD1-9DF3-70F9-03F670026690}"/>
          </ac:spMkLst>
        </pc:spChg>
        <pc:picChg chg="add del mod">
          <ac:chgData name="Pierluigi Gioia" userId="9fb95aaf82a6cb45" providerId="LiveId" clId="{C0AF10A5-74A4-461A-B478-0569F780337A}" dt="2023-11-24T14:16:53.034" v="2276" actId="21"/>
          <ac:picMkLst>
            <pc:docMk/>
            <pc:sldMk cId="4275367055" sldId="329"/>
            <ac:picMk id="4" creationId="{EC1B3FDB-8231-5C35-16E3-6A717ADAD608}"/>
          </ac:picMkLst>
        </pc:picChg>
        <pc:picChg chg="add del mod">
          <ac:chgData name="Pierluigi Gioia" userId="9fb95aaf82a6cb45" providerId="LiveId" clId="{C0AF10A5-74A4-461A-B478-0569F780337A}" dt="2023-11-24T14:19:07.772" v="2281"/>
          <ac:picMkLst>
            <pc:docMk/>
            <pc:sldMk cId="4275367055" sldId="329"/>
            <ac:picMk id="6" creationId="{B6306D42-5DEA-984B-3A24-8BEE281D1F4E}"/>
          </ac:picMkLst>
        </pc:picChg>
        <pc:picChg chg="add mod">
          <ac:chgData name="Pierluigi Gioia" userId="9fb95aaf82a6cb45" providerId="LiveId" clId="{C0AF10A5-74A4-461A-B478-0569F780337A}" dt="2023-11-24T14:19:29.686" v="2288" actId="1076"/>
          <ac:picMkLst>
            <pc:docMk/>
            <pc:sldMk cId="4275367055" sldId="329"/>
            <ac:picMk id="8" creationId="{18A7FD8A-5733-DFD3-97D1-FA9FCD7AD3C5}"/>
          </ac:picMkLst>
        </pc:picChg>
      </pc:sldChg>
      <pc:sldChg chg="addSp modSp new mod">
        <pc:chgData name="Pierluigi Gioia" userId="9fb95aaf82a6cb45" providerId="LiveId" clId="{C0AF10A5-74A4-461A-B478-0569F780337A}" dt="2023-11-24T18:21:47.137" v="4952" actId="20577"/>
        <pc:sldMkLst>
          <pc:docMk/>
          <pc:sldMk cId="2354725684" sldId="330"/>
        </pc:sldMkLst>
        <pc:spChg chg="mod">
          <ac:chgData name="Pierluigi Gioia" userId="9fb95aaf82a6cb45" providerId="LiveId" clId="{C0AF10A5-74A4-461A-B478-0569F780337A}" dt="2023-11-24T14:26:11.523" v="2577" actId="20577"/>
          <ac:spMkLst>
            <pc:docMk/>
            <pc:sldMk cId="2354725684" sldId="330"/>
            <ac:spMk id="2" creationId="{7BECD2F5-B9AC-E82A-7C07-EA002F9D2400}"/>
          </ac:spMkLst>
        </pc:spChg>
        <pc:spChg chg="mod">
          <ac:chgData name="Pierluigi Gioia" userId="9fb95aaf82a6cb45" providerId="LiveId" clId="{C0AF10A5-74A4-461A-B478-0569F780337A}" dt="2023-11-24T18:21:47.137" v="4952" actId="20577"/>
          <ac:spMkLst>
            <pc:docMk/>
            <pc:sldMk cId="2354725684" sldId="330"/>
            <ac:spMk id="3" creationId="{F49E7999-D507-771A-956E-5BA73276DD31}"/>
          </ac:spMkLst>
        </pc:spChg>
        <pc:spChg chg="add mod">
          <ac:chgData name="Pierluigi Gioia" userId="9fb95aaf82a6cb45" providerId="LiveId" clId="{C0AF10A5-74A4-461A-B478-0569F780337A}" dt="2023-11-24T18:21:13.789" v="4922" actId="1582"/>
          <ac:spMkLst>
            <pc:docMk/>
            <pc:sldMk cId="2354725684" sldId="330"/>
            <ac:spMk id="4" creationId="{61EA0197-EAB3-4285-AF16-002037E5DAEE}"/>
          </ac:spMkLst>
        </pc:spChg>
        <pc:picChg chg="add mod">
          <ac:chgData name="Pierluigi Gioia" userId="9fb95aaf82a6cb45" providerId="LiveId" clId="{C0AF10A5-74A4-461A-B478-0569F780337A}" dt="2023-11-24T14:27:40.782" v="2772" actId="14100"/>
          <ac:picMkLst>
            <pc:docMk/>
            <pc:sldMk cId="2354725684" sldId="330"/>
            <ac:picMk id="5" creationId="{05499FE5-3ABB-6C62-D283-C8EEB5CC4438}"/>
          </ac:picMkLst>
        </pc:picChg>
      </pc:sldChg>
      <pc:sldChg chg="addSp modSp new mod">
        <pc:chgData name="Pierluigi Gioia" userId="9fb95aaf82a6cb45" providerId="LiveId" clId="{C0AF10A5-74A4-461A-B478-0569F780337A}" dt="2023-11-24T18:22:59.092" v="4987" actId="20577"/>
        <pc:sldMkLst>
          <pc:docMk/>
          <pc:sldMk cId="2535848074" sldId="331"/>
        </pc:sldMkLst>
        <pc:spChg chg="mod">
          <ac:chgData name="Pierluigi Gioia" userId="9fb95aaf82a6cb45" providerId="LiveId" clId="{C0AF10A5-74A4-461A-B478-0569F780337A}" dt="2023-11-24T14:29:35.801" v="2846" actId="20577"/>
          <ac:spMkLst>
            <pc:docMk/>
            <pc:sldMk cId="2535848074" sldId="331"/>
            <ac:spMk id="2" creationId="{16CF71C1-A3CD-79FA-B42F-C2FB60687558}"/>
          </ac:spMkLst>
        </pc:spChg>
        <pc:spChg chg="mod">
          <ac:chgData name="Pierluigi Gioia" userId="9fb95aaf82a6cb45" providerId="LiveId" clId="{C0AF10A5-74A4-461A-B478-0569F780337A}" dt="2023-11-24T18:22:59.092" v="4987" actId="20577"/>
          <ac:spMkLst>
            <pc:docMk/>
            <pc:sldMk cId="2535848074" sldId="331"/>
            <ac:spMk id="3" creationId="{41A508E8-594A-9E57-AEBE-5CB3771B8CCE}"/>
          </ac:spMkLst>
        </pc:spChg>
        <pc:picChg chg="add mod">
          <ac:chgData name="Pierluigi Gioia" userId="9fb95aaf82a6cb45" providerId="LiveId" clId="{C0AF10A5-74A4-461A-B478-0569F780337A}" dt="2023-11-24T14:29:08.358" v="2785" actId="1076"/>
          <ac:picMkLst>
            <pc:docMk/>
            <pc:sldMk cId="2535848074" sldId="331"/>
            <ac:picMk id="4" creationId="{322506F8-B292-4FC0-D81C-7636AF45B9F8}"/>
          </ac:picMkLst>
        </pc:picChg>
      </pc:sldChg>
      <pc:sldChg chg="addSp modSp new mod">
        <pc:chgData name="Pierluigi Gioia" userId="9fb95aaf82a6cb45" providerId="LiveId" clId="{C0AF10A5-74A4-461A-B478-0569F780337A}" dt="2023-11-24T18:23:38.740" v="5024" actId="20577"/>
        <pc:sldMkLst>
          <pc:docMk/>
          <pc:sldMk cId="1867371714" sldId="332"/>
        </pc:sldMkLst>
        <pc:spChg chg="mod">
          <ac:chgData name="Pierluigi Gioia" userId="9fb95aaf82a6cb45" providerId="LiveId" clId="{C0AF10A5-74A4-461A-B478-0569F780337A}" dt="2023-11-24T14:32:33.192" v="3120" actId="20577"/>
          <ac:spMkLst>
            <pc:docMk/>
            <pc:sldMk cId="1867371714" sldId="332"/>
            <ac:spMk id="2" creationId="{978804EE-F556-0101-5781-36FFBC42ED9B}"/>
          </ac:spMkLst>
        </pc:spChg>
        <pc:spChg chg="mod">
          <ac:chgData name="Pierluigi Gioia" userId="9fb95aaf82a6cb45" providerId="LiveId" clId="{C0AF10A5-74A4-461A-B478-0569F780337A}" dt="2023-11-24T18:23:38.740" v="5024" actId="20577"/>
          <ac:spMkLst>
            <pc:docMk/>
            <pc:sldMk cId="1867371714" sldId="332"/>
            <ac:spMk id="3" creationId="{F0300687-C713-4FF8-C7BB-936A5EBFB378}"/>
          </ac:spMkLst>
        </pc:spChg>
        <pc:picChg chg="add mod">
          <ac:chgData name="Pierluigi Gioia" userId="9fb95aaf82a6cb45" providerId="LiveId" clId="{C0AF10A5-74A4-461A-B478-0569F780337A}" dt="2023-11-24T14:32:45.287" v="3125" actId="14100"/>
          <ac:picMkLst>
            <pc:docMk/>
            <pc:sldMk cId="1867371714" sldId="332"/>
            <ac:picMk id="4" creationId="{CD8AD184-173C-01F8-7281-454F8386688D}"/>
          </ac:picMkLst>
        </pc:picChg>
      </pc:sldChg>
      <pc:sldChg chg="addSp modSp new mod setBg">
        <pc:chgData name="Pierluigi Gioia" userId="9fb95aaf82a6cb45" providerId="LiveId" clId="{C0AF10A5-74A4-461A-B478-0569F780337A}" dt="2023-11-24T18:48:29.951" v="5881" actId="27636"/>
        <pc:sldMkLst>
          <pc:docMk/>
          <pc:sldMk cId="1274059375" sldId="333"/>
        </pc:sldMkLst>
        <pc:spChg chg="mod">
          <ac:chgData name="Pierluigi Gioia" userId="9fb95aaf82a6cb45" providerId="LiveId" clId="{C0AF10A5-74A4-461A-B478-0569F780337A}" dt="2023-11-24T15:34:43.498" v="4645" actId="26606"/>
          <ac:spMkLst>
            <pc:docMk/>
            <pc:sldMk cId="1274059375" sldId="333"/>
            <ac:spMk id="2" creationId="{954AF8EB-DCDA-EA31-8F24-61E34ED04AB0}"/>
          </ac:spMkLst>
        </pc:spChg>
        <pc:spChg chg="mod">
          <ac:chgData name="Pierluigi Gioia" userId="9fb95aaf82a6cb45" providerId="LiveId" clId="{C0AF10A5-74A4-461A-B478-0569F780337A}" dt="2023-11-24T18:48:29.951" v="5881" actId="27636"/>
          <ac:spMkLst>
            <pc:docMk/>
            <pc:sldMk cId="1274059375" sldId="333"/>
            <ac:spMk id="3" creationId="{E7308C71-1295-FF43-E41B-80E603921A0B}"/>
          </ac:spMkLst>
        </pc:spChg>
        <pc:spChg chg="add">
          <ac:chgData name="Pierluigi Gioia" userId="9fb95aaf82a6cb45" providerId="LiveId" clId="{C0AF10A5-74A4-461A-B478-0569F780337A}" dt="2023-11-24T15:34:43.498" v="4645" actId="26606"/>
          <ac:spMkLst>
            <pc:docMk/>
            <pc:sldMk cId="1274059375" sldId="333"/>
            <ac:spMk id="10" creationId="{D009D6D5-DAC2-4A8B-A17A-E206B9012D09}"/>
          </ac:spMkLst>
        </pc:spChg>
        <pc:picChg chg="add mod">
          <ac:chgData name="Pierluigi Gioia" userId="9fb95aaf82a6cb45" providerId="LiveId" clId="{C0AF10A5-74A4-461A-B478-0569F780337A}" dt="2023-11-24T15:34:43.498" v="4645" actId="26606"/>
          <ac:picMkLst>
            <pc:docMk/>
            <pc:sldMk cId="1274059375" sldId="333"/>
            <ac:picMk id="5" creationId="{D2FEB86A-12E9-A595-DF1C-80DAD9D73A81}"/>
          </ac:picMkLst>
        </pc:picChg>
      </pc:sldChg>
      <pc:sldChg chg="addSp modSp new mod">
        <pc:chgData name="Pierluigi Gioia" userId="9fb95aaf82a6cb45" providerId="LiveId" clId="{C0AF10A5-74A4-461A-B478-0569F780337A}" dt="2023-11-24T18:51:25.366" v="5931" actId="20577"/>
        <pc:sldMkLst>
          <pc:docMk/>
          <pc:sldMk cId="3751323707" sldId="334"/>
        </pc:sldMkLst>
        <pc:spChg chg="mod">
          <ac:chgData name="Pierluigi Gioia" userId="9fb95aaf82a6cb45" providerId="LiveId" clId="{C0AF10A5-74A4-461A-B478-0569F780337A}" dt="2023-11-24T15:38:50.420" v="4682" actId="20577"/>
          <ac:spMkLst>
            <pc:docMk/>
            <pc:sldMk cId="3751323707" sldId="334"/>
            <ac:spMk id="2" creationId="{C2B69BE6-2400-CB8E-AF2F-F643569772BC}"/>
          </ac:spMkLst>
        </pc:spChg>
        <pc:spChg chg="mod">
          <ac:chgData name="Pierluigi Gioia" userId="9fb95aaf82a6cb45" providerId="LiveId" clId="{C0AF10A5-74A4-461A-B478-0569F780337A}" dt="2023-11-24T18:51:25.366" v="5931" actId="20577"/>
          <ac:spMkLst>
            <pc:docMk/>
            <pc:sldMk cId="3751323707" sldId="334"/>
            <ac:spMk id="3" creationId="{D2845BA5-FD9A-B9D6-41BC-148F218C837A}"/>
          </ac:spMkLst>
        </pc:spChg>
        <pc:picChg chg="add mod">
          <ac:chgData name="Pierluigi Gioia" userId="9fb95aaf82a6cb45" providerId="LiveId" clId="{C0AF10A5-74A4-461A-B478-0569F780337A}" dt="2023-11-24T15:38:38.060" v="4667" actId="1076"/>
          <ac:picMkLst>
            <pc:docMk/>
            <pc:sldMk cId="3751323707" sldId="334"/>
            <ac:picMk id="4" creationId="{2B908769-C2C4-2053-034D-490717EAE8F3}"/>
          </ac:picMkLst>
        </pc:picChg>
      </pc:sldChg>
      <pc:sldChg chg="addSp modSp new mod">
        <pc:chgData name="Pierluigi Gioia" userId="9fb95aaf82a6cb45" providerId="LiveId" clId="{C0AF10A5-74A4-461A-B478-0569F780337A}" dt="2023-11-24T18:27:15.092" v="5227" actId="14100"/>
        <pc:sldMkLst>
          <pc:docMk/>
          <pc:sldMk cId="1957825760" sldId="335"/>
        </pc:sldMkLst>
        <pc:spChg chg="mod">
          <ac:chgData name="Pierluigi Gioia" userId="9fb95aaf82a6cb45" providerId="LiveId" clId="{C0AF10A5-74A4-461A-B478-0569F780337A}" dt="2023-11-24T18:24:40.838" v="5062" actId="20577"/>
          <ac:spMkLst>
            <pc:docMk/>
            <pc:sldMk cId="1957825760" sldId="335"/>
            <ac:spMk id="2" creationId="{A4FA0FD2-FE52-02AB-DCF9-B684FB7CAD82}"/>
          </ac:spMkLst>
        </pc:spChg>
        <pc:spChg chg="mod">
          <ac:chgData name="Pierluigi Gioia" userId="9fb95aaf82a6cb45" providerId="LiveId" clId="{C0AF10A5-74A4-461A-B478-0569F780337A}" dt="2023-11-24T18:27:15.092" v="5227" actId="14100"/>
          <ac:spMkLst>
            <pc:docMk/>
            <pc:sldMk cId="1957825760" sldId="335"/>
            <ac:spMk id="3" creationId="{CE1D1DF7-2DEE-1278-9FA0-3523F72591D3}"/>
          </ac:spMkLst>
        </pc:spChg>
        <pc:picChg chg="add mod">
          <ac:chgData name="Pierluigi Gioia" userId="9fb95aaf82a6cb45" providerId="LiveId" clId="{C0AF10A5-74A4-461A-B478-0569F780337A}" dt="2023-11-24T18:27:11.723" v="5226" actId="14100"/>
          <ac:picMkLst>
            <pc:docMk/>
            <pc:sldMk cId="1957825760" sldId="335"/>
            <ac:picMk id="4" creationId="{984F3575-C5B8-1C72-B5C0-AE5F001EC4E0}"/>
          </ac:picMkLst>
        </pc:picChg>
      </pc:sldChg>
      <pc:sldChg chg="addSp modSp new mod">
        <pc:chgData name="Pierluigi Gioia" userId="9fb95aaf82a6cb45" providerId="LiveId" clId="{C0AF10A5-74A4-461A-B478-0569F780337A}" dt="2023-11-24T18:41:26.657" v="5781" actId="20577"/>
        <pc:sldMkLst>
          <pc:docMk/>
          <pc:sldMk cId="3425673879" sldId="336"/>
        </pc:sldMkLst>
        <pc:spChg chg="mod">
          <ac:chgData name="Pierluigi Gioia" userId="9fb95aaf82a6cb45" providerId="LiveId" clId="{C0AF10A5-74A4-461A-B478-0569F780337A}" dt="2023-11-24T18:38:41.644" v="5575" actId="20577"/>
          <ac:spMkLst>
            <pc:docMk/>
            <pc:sldMk cId="3425673879" sldId="336"/>
            <ac:spMk id="2" creationId="{ED4EE40F-6960-3265-EF1E-AFD5172CCBCD}"/>
          </ac:spMkLst>
        </pc:spChg>
        <pc:spChg chg="mod">
          <ac:chgData name="Pierluigi Gioia" userId="9fb95aaf82a6cb45" providerId="LiveId" clId="{C0AF10A5-74A4-461A-B478-0569F780337A}" dt="2023-11-24T18:41:26.657" v="5781" actId="20577"/>
          <ac:spMkLst>
            <pc:docMk/>
            <pc:sldMk cId="3425673879" sldId="336"/>
            <ac:spMk id="3" creationId="{DD37E990-502D-E098-E495-D9947BD42155}"/>
          </ac:spMkLst>
        </pc:spChg>
        <pc:picChg chg="add mod">
          <ac:chgData name="Pierluigi Gioia" userId="9fb95aaf82a6cb45" providerId="LiveId" clId="{C0AF10A5-74A4-461A-B478-0569F780337A}" dt="2023-11-24T18:41:08.747" v="5731" actId="1076"/>
          <ac:picMkLst>
            <pc:docMk/>
            <pc:sldMk cId="3425673879" sldId="336"/>
            <ac:picMk id="4" creationId="{068F52D4-6F50-C920-6824-57F1CA622082}"/>
          </ac:picMkLst>
        </pc:picChg>
      </pc:sldChg>
      <pc:sldChg chg="addSp delSp modSp new mod">
        <pc:chgData name="Pierluigi Gioia" userId="9fb95aaf82a6cb45" providerId="LiveId" clId="{C0AF10A5-74A4-461A-B478-0569F780337A}" dt="2023-11-24T18:50:08.019" v="5888" actId="1076"/>
        <pc:sldMkLst>
          <pc:docMk/>
          <pc:sldMk cId="2874031563" sldId="337"/>
        </pc:sldMkLst>
        <pc:spChg chg="mod">
          <ac:chgData name="Pierluigi Gioia" userId="9fb95aaf82a6cb45" providerId="LiveId" clId="{C0AF10A5-74A4-461A-B478-0569F780337A}" dt="2023-11-24T18:45:38.481" v="5871" actId="20577"/>
          <ac:spMkLst>
            <pc:docMk/>
            <pc:sldMk cId="2874031563" sldId="337"/>
            <ac:spMk id="2" creationId="{2C04864C-AAF5-08B6-0D00-18226672D51D}"/>
          </ac:spMkLst>
        </pc:spChg>
        <pc:spChg chg="mod">
          <ac:chgData name="Pierluigi Gioia" userId="9fb95aaf82a6cb45" providerId="LiveId" clId="{C0AF10A5-74A4-461A-B478-0569F780337A}" dt="2023-11-24T18:48:48.293" v="5885" actId="20577"/>
          <ac:spMkLst>
            <pc:docMk/>
            <pc:sldMk cId="2874031563" sldId="337"/>
            <ac:spMk id="3" creationId="{35BD3C38-D2AE-38D0-F22B-3EB5C36C9EAF}"/>
          </ac:spMkLst>
        </pc:spChg>
        <pc:spChg chg="add del">
          <ac:chgData name="Pierluigi Gioia" userId="9fb95aaf82a6cb45" providerId="LiveId" clId="{C0AF10A5-74A4-461A-B478-0569F780337A}" dt="2023-11-24T18:47:34.781" v="5873" actId="478"/>
          <ac:spMkLst>
            <pc:docMk/>
            <pc:sldMk cId="2874031563" sldId="337"/>
            <ac:spMk id="5" creationId="{9BD28A25-8F9A-DE9B-FB82-9A93EE85FFD7}"/>
          </ac:spMkLst>
        </pc:spChg>
        <pc:picChg chg="add mod">
          <ac:chgData name="Pierluigi Gioia" userId="9fb95aaf82a6cb45" providerId="LiveId" clId="{C0AF10A5-74A4-461A-B478-0569F780337A}" dt="2023-11-24T18:50:08.019" v="5888" actId="1076"/>
          <ac:picMkLst>
            <pc:docMk/>
            <pc:sldMk cId="2874031563" sldId="337"/>
            <ac:picMk id="6" creationId="{E100D964-2CC8-0A6F-FB29-61AED98623F0}"/>
          </ac:picMkLst>
        </pc:picChg>
      </pc:sldChg>
    </pc:docChg>
  </pc:docChgLst>
  <pc:docChgLst>
    <pc:chgData name="Pierluigi Gioia" userId="9fb95aaf82a6cb45" providerId="LiveId" clId="{9F0FBFBD-5A9A-42FA-A88D-2E504F5FE51D}"/>
    <pc:docChg chg="custSel addSld modSld">
      <pc:chgData name="Pierluigi Gioia" userId="9fb95aaf82a6cb45" providerId="LiveId" clId="{9F0FBFBD-5A9A-42FA-A88D-2E504F5FE51D}" dt="2023-11-25T07:03:51.224" v="594" actId="1076"/>
      <pc:docMkLst>
        <pc:docMk/>
      </pc:docMkLst>
      <pc:sldChg chg="modSp mod">
        <pc:chgData name="Pierluigi Gioia" userId="9fb95aaf82a6cb45" providerId="LiveId" clId="{9F0FBFBD-5A9A-42FA-A88D-2E504F5FE51D}" dt="2023-11-25T07:02:55.077" v="590" actId="20577"/>
        <pc:sldMkLst>
          <pc:docMk/>
          <pc:sldMk cId="537734953" sldId="304"/>
        </pc:sldMkLst>
        <pc:spChg chg="mod">
          <ac:chgData name="Pierluigi Gioia" userId="9fb95aaf82a6cb45" providerId="LiveId" clId="{9F0FBFBD-5A9A-42FA-A88D-2E504F5FE51D}" dt="2023-11-25T07:02:42.927" v="581" actId="20577"/>
          <ac:spMkLst>
            <pc:docMk/>
            <pc:sldMk cId="537734953" sldId="304"/>
            <ac:spMk id="2" creationId="{B8E2195A-2B5C-43AA-A9C0-07742B61629E}"/>
          </ac:spMkLst>
        </pc:spChg>
        <pc:spChg chg="mod">
          <ac:chgData name="Pierluigi Gioia" userId="9fb95aaf82a6cb45" providerId="LiveId" clId="{9F0FBFBD-5A9A-42FA-A88D-2E504F5FE51D}" dt="2023-11-25T07:02:55.077" v="590" actId="20577"/>
          <ac:spMkLst>
            <pc:docMk/>
            <pc:sldMk cId="537734953" sldId="304"/>
            <ac:spMk id="3" creationId="{D5423BA6-8E54-8705-D9BB-7F638C05A809}"/>
          </ac:spMkLst>
        </pc:spChg>
      </pc:sldChg>
      <pc:sldChg chg="modSp mod">
        <pc:chgData name="Pierluigi Gioia" userId="9fb95aaf82a6cb45" providerId="LiveId" clId="{9F0FBFBD-5A9A-42FA-A88D-2E504F5FE51D}" dt="2023-11-25T07:00:37.263" v="550" actId="20577"/>
        <pc:sldMkLst>
          <pc:docMk/>
          <pc:sldMk cId="4052423576" sldId="307"/>
        </pc:sldMkLst>
        <pc:spChg chg="mod">
          <ac:chgData name="Pierluigi Gioia" userId="9fb95aaf82a6cb45" providerId="LiveId" clId="{9F0FBFBD-5A9A-42FA-A88D-2E504F5FE51D}" dt="2023-11-25T07:00:37.263" v="550" actId="20577"/>
          <ac:spMkLst>
            <pc:docMk/>
            <pc:sldMk cId="4052423576" sldId="307"/>
            <ac:spMk id="3" creationId="{959A4106-081B-16BC-737C-ED787856F270}"/>
          </ac:spMkLst>
        </pc:spChg>
      </pc:sldChg>
      <pc:sldChg chg="modSp mod">
        <pc:chgData name="Pierluigi Gioia" userId="9fb95aaf82a6cb45" providerId="LiveId" clId="{9F0FBFBD-5A9A-42FA-A88D-2E504F5FE51D}" dt="2023-11-25T06:38:05.193" v="472" actId="27636"/>
        <pc:sldMkLst>
          <pc:docMk/>
          <pc:sldMk cId="1807465870" sldId="308"/>
        </pc:sldMkLst>
        <pc:spChg chg="mod">
          <ac:chgData name="Pierluigi Gioia" userId="9fb95aaf82a6cb45" providerId="LiveId" clId="{9F0FBFBD-5A9A-42FA-A88D-2E504F5FE51D}" dt="2023-11-25T06:38:05.193" v="472" actId="27636"/>
          <ac:spMkLst>
            <pc:docMk/>
            <pc:sldMk cId="1807465870" sldId="308"/>
            <ac:spMk id="3" creationId="{529B79BD-F78B-1817-BE96-2D4C2C1E4896}"/>
          </ac:spMkLst>
        </pc:spChg>
      </pc:sldChg>
      <pc:sldChg chg="addSp delSp modSp mod">
        <pc:chgData name="Pierluigi Gioia" userId="9fb95aaf82a6cb45" providerId="LiveId" clId="{9F0FBFBD-5A9A-42FA-A88D-2E504F5FE51D}" dt="2023-11-25T06:33:11.588" v="276" actId="1076"/>
        <pc:sldMkLst>
          <pc:docMk/>
          <pc:sldMk cId="446781428" sldId="311"/>
        </pc:sldMkLst>
        <pc:spChg chg="mod">
          <ac:chgData name="Pierluigi Gioia" userId="9fb95aaf82a6cb45" providerId="LiveId" clId="{9F0FBFBD-5A9A-42FA-A88D-2E504F5FE51D}" dt="2023-11-25T06:33:11.588" v="276" actId="1076"/>
          <ac:spMkLst>
            <pc:docMk/>
            <pc:sldMk cId="446781428" sldId="311"/>
            <ac:spMk id="2" creationId="{7EDDCBA4-4E03-C9AB-B404-980F5FEB36FF}"/>
          </ac:spMkLst>
        </pc:spChg>
        <pc:spChg chg="del">
          <ac:chgData name="Pierluigi Gioia" userId="9fb95aaf82a6cb45" providerId="LiveId" clId="{9F0FBFBD-5A9A-42FA-A88D-2E504F5FE51D}" dt="2023-11-25T06:32:54.498" v="261" actId="478"/>
          <ac:spMkLst>
            <pc:docMk/>
            <pc:sldMk cId="446781428" sldId="311"/>
            <ac:spMk id="4" creationId="{3BAF9D14-F50E-CC98-788D-E59BE584FCE3}"/>
          </ac:spMkLst>
        </pc:spChg>
        <pc:picChg chg="add mod">
          <ac:chgData name="Pierluigi Gioia" userId="9fb95aaf82a6cb45" providerId="LiveId" clId="{9F0FBFBD-5A9A-42FA-A88D-2E504F5FE51D}" dt="2023-11-25T06:33:01.051" v="263" actId="1076"/>
          <ac:picMkLst>
            <pc:docMk/>
            <pc:sldMk cId="446781428" sldId="311"/>
            <ac:picMk id="5" creationId="{5BC27607-64E7-F871-BA59-A4F175CF4027}"/>
          </ac:picMkLst>
        </pc:picChg>
      </pc:sldChg>
      <pc:sldChg chg="modSp mod">
        <pc:chgData name="Pierluigi Gioia" userId="9fb95aaf82a6cb45" providerId="LiveId" clId="{9F0FBFBD-5A9A-42FA-A88D-2E504F5FE51D}" dt="2023-11-25T07:02:19.141" v="551" actId="20577"/>
        <pc:sldMkLst>
          <pc:docMk/>
          <pc:sldMk cId="2545680253" sldId="315"/>
        </pc:sldMkLst>
        <pc:spChg chg="mod">
          <ac:chgData name="Pierluigi Gioia" userId="9fb95aaf82a6cb45" providerId="LiveId" clId="{9F0FBFBD-5A9A-42FA-A88D-2E504F5FE51D}" dt="2023-11-25T07:02:19.141" v="551" actId="20577"/>
          <ac:spMkLst>
            <pc:docMk/>
            <pc:sldMk cId="2545680253" sldId="315"/>
            <ac:spMk id="3" creationId="{08CD61BA-1A2D-73FA-5E97-D29C10E4AB46}"/>
          </ac:spMkLst>
        </pc:spChg>
      </pc:sldChg>
      <pc:sldChg chg="addSp modSp mod">
        <pc:chgData name="Pierluigi Gioia" userId="9fb95aaf82a6cb45" providerId="LiveId" clId="{9F0FBFBD-5A9A-42FA-A88D-2E504F5FE51D}" dt="2023-11-25T07:03:51.224" v="594" actId="1076"/>
        <pc:sldMkLst>
          <pc:docMk/>
          <pc:sldMk cId="4275367055" sldId="329"/>
        </pc:sldMkLst>
        <pc:spChg chg="add mod">
          <ac:chgData name="Pierluigi Gioia" userId="9fb95aaf82a6cb45" providerId="LiveId" clId="{9F0FBFBD-5A9A-42FA-A88D-2E504F5FE51D}" dt="2023-11-25T07:03:51.224" v="594" actId="1076"/>
          <ac:spMkLst>
            <pc:docMk/>
            <pc:sldMk cId="4275367055" sldId="329"/>
            <ac:spMk id="3" creationId="{961794E2-EC5C-F8AA-EAA6-6F7D1A712D1C}"/>
          </ac:spMkLst>
        </pc:spChg>
      </pc:sldChg>
      <pc:sldChg chg="modSp mod">
        <pc:chgData name="Pierluigi Gioia" userId="9fb95aaf82a6cb45" providerId="LiveId" clId="{9F0FBFBD-5A9A-42FA-A88D-2E504F5FE51D}" dt="2023-11-25T06:31:32.050" v="260" actId="20577"/>
        <pc:sldMkLst>
          <pc:docMk/>
          <pc:sldMk cId="2535848074" sldId="331"/>
        </pc:sldMkLst>
        <pc:spChg chg="mod">
          <ac:chgData name="Pierluigi Gioia" userId="9fb95aaf82a6cb45" providerId="LiveId" clId="{9F0FBFBD-5A9A-42FA-A88D-2E504F5FE51D}" dt="2023-11-25T06:31:32.050" v="260" actId="20577"/>
          <ac:spMkLst>
            <pc:docMk/>
            <pc:sldMk cId="2535848074" sldId="331"/>
            <ac:spMk id="3" creationId="{41A508E8-594A-9E57-AEBE-5CB3771B8CCE}"/>
          </ac:spMkLst>
        </pc:spChg>
      </pc:sldChg>
      <pc:sldChg chg="addSp modSp new mod">
        <pc:chgData name="Pierluigi Gioia" userId="9fb95aaf82a6cb45" providerId="LiveId" clId="{9F0FBFBD-5A9A-42FA-A88D-2E504F5FE51D}" dt="2023-11-25T06:56:19.616" v="523" actId="20577"/>
        <pc:sldMkLst>
          <pc:docMk/>
          <pc:sldMk cId="47216232" sldId="338"/>
        </pc:sldMkLst>
        <pc:spChg chg="mod">
          <ac:chgData name="Pierluigi Gioia" userId="9fb95aaf82a6cb45" providerId="LiveId" clId="{9F0FBFBD-5A9A-42FA-A88D-2E504F5FE51D}" dt="2023-11-25T06:28:40.860" v="16" actId="20577"/>
          <ac:spMkLst>
            <pc:docMk/>
            <pc:sldMk cId="47216232" sldId="338"/>
            <ac:spMk id="2" creationId="{A48B5C86-7CEE-4975-A8F2-41746B279E1D}"/>
          </ac:spMkLst>
        </pc:spChg>
        <pc:spChg chg="mod">
          <ac:chgData name="Pierluigi Gioia" userId="9fb95aaf82a6cb45" providerId="LiveId" clId="{9F0FBFBD-5A9A-42FA-A88D-2E504F5FE51D}" dt="2023-11-25T06:56:19.616" v="523" actId="20577"/>
          <ac:spMkLst>
            <pc:docMk/>
            <pc:sldMk cId="47216232" sldId="338"/>
            <ac:spMk id="3" creationId="{FEE6108C-FDC4-5742-568E-C9DA082ACB20}"/>
          </ac:spMkLst>
        </pc:spChg>
        <pc:picChg chg="add mod">
          <ac:chgData name="Pierluigi Gioia" userId="9fb95aaf82a6cb45" providerId="LiveId" clId="{9F0FBFBD-5A9A-42FA-A88D-2E504F5FE51D}" dt="2023-11-25T06:28:47.853" v="18" actId="1076"/>
          <ac:picMkLst>
            <pc:docMk/>
            <pc:sldMk cId="47216232" sldId="338"/>
            <ac:picMk id="5" creationId="{B171B066-7715-8F8F-1E0C-F7C580D4BBF1}"/>
          </ac:picMkLst>
        </pc:picChg>
      </pc:sldChg>
      <pc:sldChg chg="addSp delSp new mod">
        <pc:chgData name="Pierluigi Gioia" userId="9fb95aaf82a6cb45" providerId="LiveId" clId="{9F0FBFBD-5A9A-42FA-A88D-2E504F5FE51D}" dt="2023-11-25T06:30:47.493" v="177"/>
        <pc:sldMkLst>
          <pc:docMk/>
          <pc:sldMk cId="3477722501" sldId="339"/>
        </pc:sldMkLst>
        <pc:spChg chg="del">
          <ac:chgData name="Pierluigi Gioia" userId="9fb95aaf82a6cb45" providerId="LiveId" clId="{9F0FBFBD-5A9A-42FA-A88D-2E504F5FE51D}" dt="2023-11-25T06:30:44.358" v="175" actId="478"/>
          <ac:spMkLst>
            <pc:docMk/>
            <pc:sldMk cId="3477722501" sldId="339"/>
            <ac:spMk id="2" creationId="{9316E46F-B172-B911-9A1F-2C815E2434AE}"/>
          </ac:spMkLst>
        </pc:spChg>
        <pc:spChg chg="del">
          <ac:chgData name="Pierluigi Gioia" userId="9fb95aaf82a6cb45" providerId="LiveId" clId="{9F0FBFBD-5A9A-42FA-A88D-2E504F5FE51D}" dt="2023-11-25T06:30:45.693" v="176" actId="478"/>
          <ac:spMkLst>
            <pc:docMk/>
            <pc:sldMk cId="3477722501" sldId="339"/>
            <ac:spMk id="3" creationId="{A0493CB2-8B98-1235-FDCF-326057D1DBBF}"/>
          </ac:spMkLst>
        </pc:spChg>
        <pc:picChg chg="add">
          <ac:chgData name="Pierluigi Gioia" userId="9fb95aaf82a6cb45" providerId="LiveId" clId="{9F0FBFBD-5A9A-42FA-A88D-2E504F5FE51D}" dt="2023-11-25T06:30:47.493" v="177"/>
          <ac:picMkLst>
            <pc:docMk/>
            <pc:sldMk cId="3477722501" sldId="339"/>
            <ac:picMk id="4" creationId="{E0995024-B9F9-C3A8-9509-A64FE0F8BE8C}"/>
          </ac:picMkLst>
        </pc:picChg>
      </pc:sldChg>
      <pc:sldChg chg="addSp delSp modSp new mod">
        <pc:chgData name="Pierluigi Gioia" userId="9fb95aaf82a6cb45" providerId="LiveId" clId="{9F0FBFBD-5A9A-42FA-A88D-2E504F5FE51D}" dt="2023-11-25T06:57:26.536" v="531" actId="14100"/>
        <pc:sldMkLst>
          <pc:docMk/>
          <pc:sldMk cId="2941561034" sldId="340"/>
        </pc:sldMkLst>
        <pc:spChg chg="del">
          <ac:chgData name="Pierluigi Gioia" userId="9fb95aaf82a6cb45" providerId="LiveId" clId="{9F0FBFBD-5A9A-42FA-A88D-2E504F5FE51D}" dt="2023-11-25T06:57:08.474" v="525"/>
          <ac:spMkLst>
            <pc:docMk/>
            <pc:sldMk cId="2941561034" sldId="340"/>
            <ac:spMk id="3" creationId="{6311C65F-E7B0-0BFB-6956-8AF2CB012206}"/>
          </ac:spMkLst>
        </pc:spChg>
        <pc:picChg chg="add mod">
          <ac:chgData name="Pierluigi Gioia" userId="9fb95aaf82a6cb45" providerId="LiveId" clId="{9F0FBFBD-5A9A-42FA-A88D-2E504F5FE51D}" dt="2023-11-25T06:57:26.536" v="531" actId="14100"/>
          <ac:picMkLst>
            <pc:docMk/>
            <pc:sldMk cId="2941561034" sldId="340"/>
            <ac:picMk id="4" creationId="{9136532D-35F4-AE66-12AA-0E9BEB4AE0C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1DE35-BA8C-86D0-D50F-207C79A6E34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50F3899-A2AE-A970-F2A3-DE8EE167C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4ED00EF-E170-10A5-EECA-29C9A26D7B01}"/>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5" name="Segnaposto piè di pagina 4">
            <a:extLst>
              <a:ext uri="{FF2B5EF4-FFF2-40B4-BE49-F238E27FC236}">
                <a16:creationId xmlns:a16="http://schemas.microsoft.com/office/drawing/2014/main" id="{4DA6D592-8265-EE7E-2F9A-2B2AAB1BAE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698D21-9D0E-19A9-FC1D-9CE69A9D6CE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171978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013F26-01E4-B13B-E448-50060EFA6C4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DACC8B3-5637-2F7D-F806-C0EB09CE58E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7CCA2B-1EC1-9270-433B-669AAC9F43D9}"/>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5" name="Segnaposto piè di pagina 4">
            <a:extLst>
              <a:ext uri="{FF2B5EF4-FFF2-40B4-BE49-F238E27FC236}">
                <a16:creationId xmlns:a16="http://schemas.microsoft.com/office/drawing/2014/main" id="{242D3AD7-0FF5-B843-ADB5-03D4831B610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F4474E-C11A-DA9B-E780-ACB41ACF314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1657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0117322-F0C2-8EF1-6BFA-E4CDBFA0314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5B40030-F93B-AB70-087E-36B93BB4689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A1AFA8-7385-6FC1-443F-253A2EC49803}"/>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5" name="Segnaposto piè di pagina 4">
            <a:extLst>
              <a:ext uri="{FF2B5EF4-FFF2-40B4-BE49-F238E27FC236}">
                <a16:creationId xmlns:a16="http://schemas.microsoft.com/office/drawing/2014/main" id="{A971DEA8-5E6D-8EEE-DB3A-BE7325A3B7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D75D99-E49E-9A0A-AFC0-81E0951699C6}"/>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377275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CCFAC4-D9A0-24DB-EF61-F04D18D5515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B140521-22C8-DC94-2C73-DE6F2B6EB34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93170A-312C-B621-75C1-ED7AB9E76A48}"/>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5" name="Segnaposto piè di pagina 4">
            <a:extLst>
              <a:ext uri="{FF2B5EF4-FFF2-40B4-BE49-F238E27FC236}">
                <a16:creationId xmlns:a16="http://schemas.microsoft.com/office/drawing/2014/main" id="{392D1B29-9751-3406-76FE-90C4D9D9DA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94EFB19-7534-553E-A246-06C7ED0BECC9}"/>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370253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924E04-CD75-C4E4-DD7B-F667AE265C1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EDB78FD-A7C5-92E7-1534-59A5643D6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21E416A-80FC-9911-3E4F-130D28726EC3}"/>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5" name="Segnaposto piè di pagina 4">
            <a:extLst>
              <a:ext uri="{FF2B5EF4-FFF2-40B4-BE49-F238E27FC236}">
                <a16:creationId xmlns:a16="http://schemas.microsoft.com/office/drawing/2014/main" id="{1D581D1E-7CC4-3F7C-54CB-CD2B506974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C9C986-CB53-62FF-E1F5-048487AB4DC9}"/>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01105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D25579-CA5B-2125-D824-DEA2FEC98A8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D92C09-2DDA-3A2E-45B6-6C79CFBDD37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910DA96-61AB-1359-188F-BD0C013B71E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35B295-D052-3970-FE3A-0B09EA3621A9}"/>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6" name="Segnaposto piè di pagina 5">
            <a:extLst>
              <a:ext uri="{FF2B5EF4-FFF2-40B4-BE49-F238E27FC236}">
                <a16:creationId xmlns:a16="http://schemas.microsoft.com/office/drawing/2014/main" id="{666C28D0-C9A3-4F44-DF0F-4A85613912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A2BD829-8D96-FB5C-2DCC-91328320C9F9}"/>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41041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088F2-247D-7DCF-379F-840C494675D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56E9232-6FC5-E00D-5A96-C35DF9D53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C601376-9EC4-5736-E517-2617A445897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3E90385-15BF-9A66-CA0D-EB886B37D1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D2CC9AF-365C-E78E-221E-83B4A902206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5106DE6-5DEE-396A-1259-5F0DCB6FF4F9}"/>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8" name="Segnaposto piè di pagina 7">
            <a:extLst>
              <a:ext uri="{FF2B5EF4-FFF2-40B4-BE49-F238E27FC236}">
                <a16:creationId xmlns:a16="http://schemas.microsoft.com/office/drawing/2014/main" id="{04DE3BD9-F663-9866-98A2-A2E1C26006D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29730B1-FD65-42C0-C6AA-23F62344F67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76275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686BD5-DA24-32DE-B275-C11D4367F61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4B9AB4F-351F-6D6D-0BAD-1D608A58CA45}"/>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4" name="Segnaposto piè di pagina 3">
            <a:extLst>
              <a:ext uri="{FF2B5EF4-FFF2-40B4-BE49-F238E27FC236}">
                <a16:creationId xmlns:a16="http://schemas.microsoft.com/office/drawing/2014/main" id="{22F8765A-46EC-EA4C-EE86-E71183F99DB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4A7CADA-D208-6A3A-8972-14EAFEBAA134}"/>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46633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72EF03-4D4D-BA02-F90B-9A9CF193391A}"/>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3" name="Segnaposto piè di pagina 2">
            <a:extLst>
              <a:ext uri="{FF2B5EF4-FFF2-40B4-BE49-F238E27FC236}">
                <a16:creationId xmlns:a16="http://schemas.microsoft.com/office/drawing/2014/main" id="{5C8228BF-0E3F-90AF-4891-22B0C7A5E2C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8CAC283-45F3-8B89-F72B-F98189783DAD}"/>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44808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EE7FE-A9CF-9DAC-5B66-23D9A07DF7A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1AB8DA-80B2-B541-C744-DB77663347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1879B42-BDBA-B77F-A0D8-E868E479A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9E246B7-0F09-3041-371E-CB7B65DCBDE4}"/>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6" name="Segnaposto piè di pagina 5">
            <a:extLst>
              <a:ext uri="{FF2B5EF4-FFF2-40B4-BE49-F238E27FC236}">
                <a16:creationId xmlns:a16="http://schemas.microsoft.com/office/drawing/2014/main" id="{BA181E8E-F02F-19F6-71BF-64FB8F565F4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11E298D-28CF-32FA-E03C-1E16A6F1BD8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54610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17F17-6733-E577-B7A1-4B2507D22F5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45B634C-B877-63E7-D9CF-44C92A225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F6161B7-435E-DB72-B33E-5F1D07183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0E32878-6A80-3584-29A1-623F9621DA50}"/>
              </a:ext>
            </a:extLst>
          </p:cNvPr>
          <p:cNvSpPr>
            <a:spLocks noGrp="1"/>
          </p:cNvSpPr>
          <p:nvPr>
            <p:ph type="dt" sz="half" idx="10"/>
          </p:nvPr>
        </p:nvSpPr>
        <p:spPr/>
        <p:txBody>
          <a:bodyPr/>
          <a:lstStyle/>
          <a:p>
            <a:fld id="{A56F722C-5545-41E3-8E67-93B56719752F}" type="datetimeFigureOut">
              <a:rPr lang="it-IT" smtClean="0"/>
              <a:t>25/11/2023</a:t>
            </a:fld>
            <a:endParaRPr lang="it-IT"/>
          </a:p>
        </p:txBody>
      </p:sp>
      <p:sp>
        <p:nvSpPr>
          <p:cNvPr id="6" name="Segnaposto piè di pagina 5">
            <a:extLst>
              <a:ext uri="{FF2B5EF4-FFF2-40B4-BE49-F238E27FC236}">
                <a16:creationId xmlns:a16="http://schemas.microsoft.com/office/drawing/2014/main" id="{C2BECE02-39F1-2388-00B1-DAD38C20822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72DDB61-6334-1647-3610-82014029EBE3}"/>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53770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B1C2ADB-4288-AA3D-E3C6-136C71363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654C1A-838B-5273-FDB8-C7F871ED3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6F2D41-DF0A-6EDF-AD71-F9F10D703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F722C-5545-41E3-8E67-93B56719752F}" type="datetimeFigureOut">
              <a:rPr lang="it-IT" smtClean="0"/>
              <a:t>25/11/2023</a:t>
            </a:fld>
            <a:endParaRPr lang="it-IT"/>
          </a:p>
        </p:txBody>
      </p:sp>
      <p:sp>
        <p:nvSpPr>
          <p:cNvPr id="5" name="Segnaposto piè di pagina 4">
            <a:extLst>
              <a:ext uri="{FF2B5EF4-FFF2-40B4-BE49-F238E27FC236}">
                <a16:creationId xmlns:a16="http://schemas.microsoft.com/office/drawing/2014/main" id="{4BAF384F-B684-5F12-5CA8-8B0F0A8153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4F4425B-A893-F37F-E528-BB9043C15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7B1BB-B904-40AC-8A95-B8C10A45D2A4}" type="slidenum">
              <a:rPr lang="it-IT" smtClean="0"/>
              <a:t>‹N›</a:t>
            </a:fld>
            <a:endParaRPr lang="it-IT"/>
          </a:p>
        </p:txBody>
      </p:sp>
    </p:spTree>
    <p:extLst>
      <p:ext uri="{BB962C8B-B14F-4D97-AF65-F5344CB8AC3E}">
        <p14:creationId xmlns:p14="http://schemas.microsoft.com/office/powerpoint/2010/main" val="1958338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87D623D6-E385-1F1E-408A-CC6D18F33F62}"/>
              </a:ext>
            </a:extLst>
          </p:cNvPr>
          <p:cNvPicPr>
            <a:picLocks noChangeAspect="1"/>
          </p:cNvPicPr>
          <p:nvPr/>
        </p:nvPicPr>
        <p:blipFill rotWithShape="1">
          <a:blip r:embed="rId2"/>
          <a:srcRect t="3794" r="19932" b="95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E270528-8F34-F993-BEE7-E4A8D52648CF}"/>
              </a:ext>
            </a:extLst>
          </p:cNvPr>
          <p:cNvSpPr>
            <a:spLocks noGrp="1"/>
          </p:cNvSpPr>
          <p:nvPr>
            <p:ph type="ctrTitle"/>
          </p:nvPr>
        </p:nvSpPr>
        <p:spPr>
          <a:xfrm>
            <a:off x="477981" y="1122363"/>
            <a:ext cx="4023360" cy="3204134"/>
          </a:xfrm>
        </p:spPr>
        <p:txBody>
          <a:bodyPr anchor="b">
            <a:normAutofit/>
          </a:bodyPr>
          <a:lstStyle/>
          <a:p>
            <a:pPr algn="l"/>
            <a:r>
              <a:rPr lang="it-IT" sz="4800" b="1">
                <a:solidFill>
                  <a:schemeClr val="bg1"/>
                </a:solidFill>
              </a:rPr>
              <a:t>Un po’ di freddo in una situazione bollente</a:t>
            </a:r>
          </a:p>
        </p:txBody>
      </p:sp>
      <p:sp>
        <p:nvSpPr>
          <p:cNvPr id="3" name="Sottotitolo 2">
            <a:extLst>
              <a:ext uri="{FF2B5EF4-FFF2-40B4-BE49-F238E27FC236}">
                <a16:creationId xmlns:a16="http://schemas.microsoft.com/office/drawing/2014/main" id="{5E8DF1A1-73E9-84F8-E76D-3592EEE84AFF}"/>
              </a:ext>
            </a:extLst>
          </p:cNvPr>
          <p:cNvSpPr>
            <a:spLocks noGrp="1"/>
          </p:cNvSpPr>
          <p:nvPr>
            <p:ph type="subTitle" idx="1"/>
          </p:nvPr>
        </p:nvSpPr>
        <p:spPr>
          <a:xfrm>
            <a:off x="477980" y="4872922"/>
            <a:ext cx="4777684" cy="1208141"/>
          </a:xfrm>
        </p:spPr>
        <p:txBody>
          <a:bodyPr>
            <a:normAutofit/>
          </a:bodyPr>
          <a:lstStyle/>
          <a:p>
            <a:pPr algn="l"/>
            <a:r>
              <a:rPr lang="it-IT" dirty="0">
                <a:solidFill>
                  <a:schemeClr val="bg1"/>
                </a:solidFill>
              </a:rPr>
              <a:t>Una settimana finalmente freddina, in un anno da arrosto globale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9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D7EA66C-FA51-732F-0D86-09893449EA09}"/>
              </a:ext>
            </a:extLst>
          </p:cNvPr>
          <p:cNvSpPr>
            <a:spLocks noGrp="1"/>
          </p:cNvSpPr>
          <p:nvPr>
            <p:ph type="title"/>
          </p:nvPr>
        </p:nvSpPr>
        <p:spPr>
          <a:xfrm>
            <a:off x="640079" y="325369"/>
            <a:ext cx="4966393" cy="1956841"/>
          </a:xfrm>
        </p:spPr>
        <p:txBody>
          <a:bodyPr anchor="b">
            <a:normAutofit/>
          </a:bodyPr>
          <a:lstStyle/>
          <a:p>
            <a:r>
              <a:rPr lang="it-IT" sz="5400" dirty="0"/>
              <a:t>Previsioni per sabato</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59A4106-081B-16BC-737C-ED787856F270}"/>
              </a:ext>
            </a:extLst>
          </p:cNvPr>
          <p:cNvSpPr>
            <a:spLocks noGrp="1"/>
          </p:cNvSpPr>
          <p:nvPr>
            <p:ph idx="1"/>
          </p:nvPr>
        </p:nvSpPr>
        <p:spPr>
          <a:xfrm>
            <a:off x="640080" y="2872899"/>
            <a:ext cx="4476865" cy="3814412"/>
          </a:xfrm>
        </p:spPr>
        <p:txBody>
          <a:bodyPr>
            <a:normAutofit fontScale="92500"/>
          </a:bodyPr>
          <a:lstStyle/>
          <a:p>
            <a:pPr marL="0" indent="0">
              <a:buNone/>
            </a:pPr>
            <a:r>
              <a:rPr lang="it-IT" sz="2400" dirty="0"/>
              <a:t>Una giornata </a:t>
            </a:r>
            <a:r>
              <a:rPr lang="it-IT" sz="2400" b="1" dirty="0"/>
              <a:t>invernale</a:t>
            </a:r>
            <a:r>
              <a:rPr lang="it-IT" sz="2400" dirty="0"/>
              <a:t>, con </a:t>
            </a:r>
            <a:r>
              <a:rPr lang="it-IT" sz="2400" b="1" dirty="0"/>
              <a:t>venti settentrionali tesi</a:t>
            </a:r>
            <a:r>
              <a:rPr lang="it-IT" sz="2400" dirty="0"/>
              <a:t>, annuvolamenti lungo il crinale appenninico, con nevicate oltre 7-800 metri, specie in Valnerina e Sibillini, stamattina e nel primo pomeriggio. Poco nuvoloso altrove. Temperature massime comprese fra i 6-7°C della fascia appenninica e gli 11°C di Terni. Dal tardo pomeriggio, ampie schiarite e venti in attenuazione, con temperature in rapida discesa</a:t>
            </a:r>
          </a:p>
        </p:txBody>
      </p:sp>
      <p:pic>
        <p:nvPicPr>
          <p:cNvPr id="5" name="Immagine 4">
            <a:extLst>
              <a:ext uri="{FF2B5EF4-FFF2-40B4-BE49-F238E27FC236}">
                <a16:creationId xmlns:a16="http://schemas.microsoft.com/office/drawing/2014/main" id="{6ADE06F8-275A-8715-D406-98B3731BA5F2}"/>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5242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FA0FD2-FE52-02AB-DCF9-B684FB7CAD82}"/>
              </a:ext>
            </a:extLst>
          </p:cNvPr>
          <p:cNvSpPr>
            <a:spLocks noGrp="1"/>
          </p:cNvSpPr>
          <p:nvPr>
            <p:ph type="title"/>
          </p:nvPr>
        </p:nvSpPr>
        <p:spPr/>
        <p:txBody>
          <a:bodyPr/>
          <a:lstStyle/>
          <a:p>
            <a:r>
              <a:rPr lang="it-IT" dirty="0"/>
              <a:t>Attenti al vento: acuisce il freddo</a:t>
            </a:r>
          </a:p>
        </p:txBody>
      </p:sp>
      <p:sp>
        <p:nvSpPr>
          <p:cNvPr id="3" name="Segnaposto contenuto 2">
            <a:extLst>
              <a:ext uri="{FF2B5EF4-FFF2-40B4-BE49-F238E27FC236}">
                <a16:creationId xmlns:a16="http://schemas.microsoft.com/office/drawing/2014/main" id="{CE1D1DF7-2DEE-1278-9FA0-3523F72591D3}"/>
              </a:ext>
            </a:extLst>
          </p:cNvPr>
          <p:cNvSpPr>
            <a:spLocks noGrp="1"/>
          </p:cNvSpPr>
          <p:nvPr>
            <p:ph idx="1"/>
          </p:nvPr>
        </p:nvSpPr>
        <p:spPr>
          <a:xfrm>
            <a:off x="838200" y="1825625"/>
            <a:ext cx="3244273" cy="4351338"/>
          </a:xfrm>
        </p:spPr>
        <p:txBody>
          <a:bodyPr/>
          <a:lstStyle/>
          <a:p>
            <a:pPr marL="0" indent="0">
              <a:buNone/>
            </a:pPr>
            <a:r>
              <a:rPr lang="it-IT" dirty="0"/>
              <a:t>Poiché l’aria in movimento sottrae più rapidamente calore al corpo umano, anche con 5°C, ma con un vento a 50 km/h, è come se la temperatura fosse di -2°C.</a:t>
            </a:r>
          </a:p>
        </p:txBody>
      </p:sp>
      <p:pic>
        <p:nvPicPr>
          <p:cNvPr id="4" name="Immagine 3">
            <a:extLst>
              <a:ext uri="{FF2B5EF4-FFF2-40B4-BE49-F238E27FC236}">
                <a16:creationId xmlns:a16="http://schemas.microsoft.com/office/drawing/2014/main" id="{984F3575-C5B8-1C72-B5C0-AE5F001EC4E0}"/>
              </a:ext>
            </a:extLst>
          </p:cNvPr>
          <p:cNvPicPr>
            <a:picLocks noChangeAspect="1"/>
          </p:cNvPicPr>
          <p:nvPr/>
        </p:nvPicPr>
        <p:blipFill>
          <a:blip r:embed="rId2"/>
          <a:stretch>
            <a:fillRect/>
          </a:stretch>
        </p:blipFill>
        <p:spPr>
          <a:xfrm>
            <a:off x="4082473" y="1522715"/>
            <a:ext cx="8055186" cy="5286216"/>
          </a:xfrm>
          <a:prstGeom prst="rect">
            <a:avLst/>
          </a:prstGeom>
        </p:spPr>
      </p:pic>
    </p:spTree>
    <p:extLst>
      <p:ext uri="{BB962C8B-B14F-4D97-AF65-F5344CB8AC3E}">
        <p14:creationId xmlns:p14="http://schemas.microsoft.com/office/powerpoint/2010/main" val="195782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F2F349D-9875-D8BB-EDF2-79BC4D3A48E5}"/>
              </a:ext>
            </a:extLst>
          </p:cNvPr>
          <p:cNvSpPr>
            <a:spLocks noGrp="1"/>
          </p:cNvSpPr>
          <p:nvPr>
            <p:ph type="title"/>
          </p:nvPr>
        </p:nvSpPr>
        <p:spPr>
          <a:xfrm>
            <a:off x="640080" y="325369"/>
            <a:ext cx="4368602" cy="1956841"/>
          </a:xfrm>
        </p:spPr>
        <p:txBody>
          <a:bodyPr anchor="b">
            <a:normAutofit/>
          </a:bodyPr>
          <a:lstStyle/>
          <a:p>
            <a:r>
              <a:rPr lang="it-IT" sz="4200" dirty="0"/>
              <a:t>Domenica, una giornata fredda e serena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529B79BD-F78B-1817-BE96-2D4C2C1E4896}"/>
              </a:ext>
            </a:extLst>
          </p:cNvPr>
          <p:cNvSpPr>
            <a:spLocks noGrp="1"/>
          </p:cNvSpPr>
          <p:nvPr>
            <p:ph idx="1"/>
          </p:nvPr>
        </p:nvSpPr>
        <p:spPr>
          <a:xfrm>
            <a:off x="640080" y="2872899"/>
            <a:ext cx="4243589" cy="3320668"/>
          </a:xfrm>
        </p:spPr>
        <p:txBody>
          <a:bodyPr>
            <a:normAutofit fontScale="85000" lnSpcReduction="10000"/>
          </a:bodyPr>
          <a:lstStyle/>
          <a:p>
            <a:pPr marL="0" indent="0">
              <a:buNone/>
            </a:pPr>
            <a:r>
              <a:rPr lang="it-IT" dirty="0"/>
              <a:t>Domenica, giornata buona ma con annuvolamenti nelle ore centrali, con </a:t>
            </a:r>
            <a:r>
              <a:rPr lang="it-IT" b="1" dirty="0"/>
              <a:t>gelate locali là dove il cielo rimarrà sereno</a:t>
            </a:r>
            <a:r>
              <a:rPr lang="it-IT" dirty="0"/>
              <a:t>; annuvolamenti alternati a schiarite nel corso della giornata. Massime intorno ai 7°C nelle zone appenniniche e agli 11-12°C a Terni. Venti deboli, tendenti a disporsi dai quadranti meridionali nel pomeriggio</a:t>
            </a:r>
          </a:p>
        </p:txBody>
      </p:sp>
      <p:pic>
        <p:nvPicPr>
          <p:cNvPr id="4" name="Immagine 3">
            <a:extLst>
              <a:ext uri="{FF2B5EF4-FFF2-40B4-BE49-F238E27FC236}">
                <a16:creationId xmlns:a16="http://schemas.microsoft.com/office/drawing/2014/main" id="{8AA2E39A-DF46-276D-C8E3-E12D8F46F5EC}"/>
              </a:ext>
            </a:extLst>
          </p:cNvPr>
          <p:cNvPicPr>
            <a:picLocks noChangeAspect="1"/>
          </p:cNvPicPr>
          <p:nvPr/>
        </p:nvPicPr>
        <p:blipFill rotWithShape="1">
          <a:blip r:embed="rId2"/>
          <a:srcRect l="16040" r="277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0746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ED798F9-7EFC-F0F4-9747-4BC7229B0EA9}"/>
              </a:ext>
            </a:extLst>
          </p:cNvPr>
          <p:cNvSpPr>
            <a:spLocks noGrp="1"/>
          </p:cNvSpPr>
          <p:nvPr>
            <p:ph type="title"/>
          </p:nvPr>
        </p:nvSpPr>
        <p:spPr>
          <a:xfrm>
            <a:off x="5297762" y="329184"/>
            <a:ext cx="6251110" cy="1783080"/>
          </a:xfrm>
        </p:spPr>
        <p:txBody>
          <a:bodyPr anchor="b">
            <a:normAutofit/>
          </a:bodyPr>
          <a:lstStyle/>
          <a:p>
            <a:r>
              <a:rPr lang="it-IT" sz="5400" dirty="0"/>
              <a:t>Lunedì più nubi</a:t>
            </a:r>
          </a:p>
        </p:txBody>
      </p:sp>
      <p:pic>
        <p:nvPicPr>
          <p:cNvPr id="5" name="Immagine 4">
            <a:extLst>
              <a:ext uri="{FF2B5EF4-FFF2-40B4-BE49-F238E27FC236}">
                <a16:creationId xmlns:a16="http://schemas.microsoft.com/office/drawing/2014/main" id="{2BEF8466-F3A6-22BB-D910-A8CA85817D4C}"/>
              </a:ext>
            </a:extLst>
          </p:cNvPr>
          <p:cNvPicPr>
            <a:picLocks noChangeAspect="1"/>
          </p:cNvPicPr>
          <p:nvPr/>
        </p:nvPicPr>
        <p:blipFill rotWithShape="1">
          <a:blip r:embed="rId2"/>
          <a:srcRect l="38240" r="1642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17CCA80-62C1-3609-9EED-1E76CACA061C}"/>
              </a:ext>
            </a:extLst>
          </p:cNvPr>
          <p:cNvSpPr>
            <a:spLocks noGrp="1"/>
          </p:cNvSpPr>
          <p:nvPr>
            <p:ph idx="1"/>
          </p:nvPr>
        </p:nvSpPr>
        <p:spPr>
          <a:xfrm>
            <a:off x="5297762" y="2706624"/>
            <a:ext cx="6251110" cy="3483864"/>
          </a:xfrm>
        </p:spPr>
        <p:txBody>
          <a:bodyPr>
            <a:normAutofit/>
          </a:bodyPr>
          <a:lstStyle/>
          <a:p>
            <a:pPr marL="0" indent="0">
              <a:buNone/>
            </a:pPr>
            <a:r>
              <a:rPr lang="it-IT" sz="3200" dirty="0"/>
              <a:t>Con afflusso di aria da sud-ovest, più umida, lunedì avremo maggiore nuvolosità, specie lungo l’Appennino,  con temperature in aumento di 1-2°C, sia le minime sia le massime.</a:t>
            </a:r>
          </a:p>
        </p:txBody>
      </p:sp>
    </p:spTree>
    <p:extLst>
      <p:ext uri="{BB962C8B-B14F-4D97-AF65-F5344CB8AC3E}">
        <p14:creationId xmlns:p14="http://schemas.microsoft.com/office/powerpoint/2010/main" val="1265480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6E62DC-E394-3ACD-FF3B-31B2EC425CB7}"/>
              </a:ext>
            </a:extLst>
          </p:cNvPr>
          <p:cNvSpPr>
            <a:spLocks noGrp="1"/>
          </p:cNvSpPr>
          <p:nvPr>
            <p:ph type="title"/>
          </p:nvPr>
        </p:nvSpPr>
        <p:spPr/>
        <p:txBody>
          <a:bodyPr/>
          <a:lstStyle/>
          <a:p>
            <a:r>
              <a:rPr lang="it-IT" dirty="0"/>
              <a:t>Finalmente un po’ di freddo</a:t>
            </a:r>
          </a:p>
        </p:txBody>
      </p:sp>
      <p:sp>
        <p:nvSpPr>
          <p:cNvPr id="3" name="Segnaposto contenuto 2">
            <a:extLst>
              <a:ext uri="{FF2B5EF4-FFF2-40B4-BE49-F238E27FC236}">
                <a16:creationId xmlns:a16="http://schemas.microsoft.com/office/drawing/2014/main" id="{08F104FD-7B04-4B11-6E9B-45BD94D5096B}"/>
              </a:ext>
            </a:extLst>
          </p:cNvPr>
          <p:cNvSpPr>
            <a:spLocks noGrp="1"/>
          </p:cNvSpPr>
          <p:nvPr>
            <p:ph idx="1"/>
          </p:nvPr>
        </p:nvSpPr>
        <p:spPr>
          <a:xfrm>
            <a:off x="838200" y="1825625"/>
            <a:ext cx="3819258" cy="4351338"/>
          </a:xfrm>
        </p:spPr>
        <p:txBody>
          <a:bodyPr/>
          <a:lstStyle/>
          <a:p>
            <a:pPr marL="0" indent="0">
              <a:buNone/>
            </a:pPr>
            <a:r>
              <a:rPr lang="it-IT" dirty="0"/>
              <a:t>Novembre è partito con temperature nella norma del periodo ma, almeno per l’Europa sud-orientale, noi avremo ora almeno </a:t>
            </a:r>
            <a:r>
              <a:rPr lang="it-IT" b="1" dirty="0"/>
              <a:t>una settimana di temperature sotto la media</a:t>
            </a:r>
            <a:r>
              <a:rPr lang="it-IT" dirty="0"/>
              <a:t>, che equilibreranno un po’ la situazione </a:t>
            </a:r>
          </a:p>
        </p:txBody>
      </p:sp>
      <p:pic>
        <p:nvPicPr>
          <p:cNvPr id="6" name="Immagine 5">
            <a:extLst>
              <a:ext uri="{FF2B5EF4-FFF2-40B4-BE49-F238E27FC236}">
                <a16:creationId xmlns:a16="http://schemas.microsoft.com/office/drawing/2014/main" id="{B928B017-8839-9092-1122-930D1BA2FF15}"/>
              </a:ext>
            </a:extLst>
          </p:cNvPr>
          <p:cNvPicPr>
            <a:picLocks noChangeAspect="1"/>
          </p:cNvPicPr>
          <p:nvPr/>
        </p:nvPicPr>
        <p:blipFill>
          <a:blip r:embed="rId2"/>
          <a:stretch>
            <a:fillRect/>
          </a:stretch>
        </p:blipFill>
        <p:spPr>
          <a:xfrm>
            <a:off x="4784616" y="1825625"/>
            <a:ext cx="7274034" cy="4845483"/>
          </a:xfrm>
          <a:prstGeom prst="rect">
            <a:avLst/>
          </a:prstGeom>
        </p:spPr>
      </p:pic>
    </p:spTree>
    <p:extLst>
      <p:ext uri="{BB962C8B-B14F-4D97-AF65-F5344CB8AC3E}">
        <p14:creationId xmlns:p14="http://schemas.microsoft.com/office/powerpoint/2010/main" val="357666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FBDF5ABC-1506-E47C-9C41-0BEAE52D2F14}"/>
              </a:ext>
            </a:extLst>
          </p:cNvPr>
          <p:cNvPicPr>
            <a:picLocks noChangeAspect="1"/>
          </p:cNvPicPr>
          <p:nvPr/>
        </p:nvPicPr>
        <p:blipFill>
          <a:blip r:embed="rId2"/>
          <a:stretch>
            <a:fillRect/>
          </a:stretch>
        </p:blipFill>
        <p:spPr>
          <a:xfrm>
            <a:off x="1794018" y="643467"/>
            <a:ext cx="8603964" cy="5571066"/>
          </a:xfrm>
          <a:prstGeom prst="rect">
            <a:avLst/>
          </a:prstGeom>
        </p:spPr>
      </p:pic>
    </p:spTree>
    <p:extLst>
      <p:ext uri="{BB962C8B-B14F-4D97-AF65-F5344CB8AC3E}">
        <p14:creationId xmlns:p14="http://schemas.microsoft.com/office/powerpoint/2010/main" val="58813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7B10C69-EF47-D024-45AC-6030A0862FC9}"/>
              </a:ext>
            </a:extLst>
          </p:cNvPr>
          <p:cNvPicPr>
            <a:picLocks noChangeAspect="1"/>
          </p:cNvPicPr>
          <p:nvPr/>
        </p:nvPicPr>
        <p:blipFill>
          <a:blip r:embed="rId2"/>
          <a:stretch>
            <a:fillRect/>
          </a:stretch>
        </p:blipFill>
        <p:spPr>
          <a:xfrm>
            <a:off x="1189940" y="137653"/>
            <a:ext cx="9812119" cy="6582694"/>
          </a:xfrm>
          <a:prstGeom prst="rect">
            <a:avLst/>
          </a:prstGeom>
        </p:spPr>
      </p:pic>
    </p:spTree>
    <p:extLst>
      <p:ext uri="{BB962C8B-B14F-4D97-AF65-F5344CB8AC3E}">
        <p14:creationId xmlns:p14="http://schemas.microsoft.com/office/powerpoint/2010/main" val="1486294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DE5C83-DE01-31A3-6CA3-9DDD022DB258}"/>
              </a:ext>
            </a:extLst>
          </p:cNvPr>
          <p:cNvSpPr>
            <a:spLocks noGrp="1"/>
          </p:cNvSpPr>
          <p:nvPr>
            <p:ph type="title"/>
          </p:nvPr>
        </p:nvSpPr>
        <p:spPr/>
        <p:txBody>
          <a:bodyPr/>
          <a:lstStyle/>
          <a:p>
            <a:r>
              <a:rPr lang="it-IT" dirty="0"/>
              <a:t>La progressione delle estati</a:t>
            </a:r>
          </a:p>
        </p:txBody>
      </p:sp>
      <p:sp>
        <p:nvSpPr>
          <p:cNvPr id="3" name="Segnaposto contenuto 2">
            <a:extLst>
              <a:ext uri="{FF2B5EF4-FFF2-40B4-BE49-F238E27FC236}">
                <a16:creationId xmlns:a16="http://schemas.microsoft.com/office/drawing/2014/main" id="{08CD61BA-1A2D-73FA-5E97-D29C10E4AB46}"/>
              </a:ext>
            </a:extLst>
          </p:cNvPr>
          <p:cNvSpPr>
            <a:spLocks noGrp="1"/>
          </p:cNvSpPr>
          <p:nvPr>
            <p:ph idx="1"/>
          </p:nvPr>
        </p:nvSpPr>
        <p:spPr>
          <a:xfrm>
            <a:off x="838200" y="1825625"/>
            <a:ext cx="2662382" cy="4351338"/>
          </a:xfrm>
        </p:spPr>
        <p:txBody>
          <a:bodyPr>
            <a:normAutofit lnSpcReduction="10000"/>
          </a:bodyPr>
          <a:lstStyle/>
          <a:p>
            <a:pPr marL="0" indent="0">
              <a:buNone/>
            </a:pPr>
            <a:r>
              <a:rPr lang="it-IT" dirty="0"/>
              <a:t>Gli ultimi 10 anni hanno visto le estati più calde della Terra. L’estate 2023 è stata la più calda, distaccando tutte le altre di almeno 0,3°C. Sembra poco, ma non lo è.</a:t>
            </a:r>
          </a:p>
        </p:txBody>
      </p:sp>
      <p:pic>
        <p:nvPicPr>
          <p:cNvPr id="4" name="Immagine 3">
            <a:extLst>
              <a:ext uri="{FF2B5EF4-FFF2-40B4-BE49-F238E27FC236}">
                <a16:creationId xmlns:a16="http://schemas.microsoft.com/office/drawing/2014/main" id="{58BB14F6-2D27-B82D-5047-8BC05C55E83C}"/>
              </a:ext>
            </a:extLst>
          </p:cNvPr>
          <p:cNvPicPr>
            <a:picLocks noChangeAspect="1"/>
          </p:cNvPicPr>
          <p:nvPr/>
        </p:nvPicPr>
        <p:blipFill>
          <a:blip r:embed="rId2"/>
          <a:stretch>
            <a:fillRect/>
          </a:stretch>
        </p:blipFill>
        <p:spPr>
          <a:xfrm>
            <a:off x="3823855" y="1380624"/>
            <a:ext cx="8240857" cy="5329088"/>
          </a:xfrm>
          <a:prstGeom prst="rect">
            <a:avLst/>
          </a:prstGeom>
        </p:spPr>
      </p:pic>
    </p:spTree>
    <p:extLst>
      <p:ext uri="{BB962C8B-B14F-4D97-AF65-F5344CB8AC3E}">
        <p14:creationId xmlns:p14="http://schemas.microsoft.com/office/powerpoint/2010/main" val="254568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E2195A-2B5C-43AA-A9C0-07742B61629E}"/>
              </a:ext>
            </a:extLst>
          </p:cNvPr>
          <p:cNvSpPr>
            <a:spLocks noGrp="1"/>
          </p:cNvSpPr>
          <p:nvPr>
            <p:ph type="title"/>
          </p:nvPr>
        </p:nvSpPr>
        <p:spPr/>
        <p:txBody>
          <a:bodyPr/>
          <a:lstStyle/>
          <a:p>
            <a:r>
              <a:rPr lang="it-IT" dirty="0"/>
              <a:t>Tutti i mesi finora </a:t>
            </a:r>
            <a:r>
              <a:rPr lang="it-IT" dirty="0" err="1"/>
              <a:t>sopramedia</a:t>
            </a:r>
            <a:endParaRPr lang="it-IT" dirty="0"/>
          </a:p>
        </p:txBody>
      </p:sp>
      <p:sp>
        <p:nvSpPr>
          <p:cNvPr id="3" name="Segnaposto contenuto 2">
            <a:extLst>
              <a:ext uri="{FF2B5EF4-FFF2-40B4-BE49-F238E27FC236}">
                <a16:creationId xmlns:a16="http://schemas.microsoft.com/office/drawing/2014/main" id="{D5423BA6-8E54-8705-D9BB-7F638C05A809}"/>
              </a:ext>
            </a:extLst>
          </p:cNvPr>
          <p:cNvSpPr>
            <a:spLocks noGrp="1"/>
          </p:cNvSpPr>
          <p:nvPr>
            <p:ph idx="1"/>
          </p:nvPr>
        </p:nvSpPr>
        <p:spPr>
          <a:xfrm>
            <a:off x="517236" y="1690688"/>
            <a:ext cx="3796146" cy="4486275"/>
          </a:xfrm>
        </p:spPr>
        <p:txBody>
          <a:bodyPr/>
          <a:lstStyle/>
          <a:p>
            <a:pPr marL="0" indent="0">
              <a:buNone/>
            </a:pPr>
            <a:r>
              <a:rPr lang="it-IT" dirty="0"/>
              <a:t>Il 2023 si avvia a diventare l’anno più caldo da quando si effettuano misurazioni, poiché un po’ tutti i mesi sono stati oltre le medie. Ottobre, in alcune località, ha superato la norma di almeno 4°C. Una cifra fuori da ogni norma statistica…</a:t>
            </a:r>
          </a:p>
        </p:txBody>
      </p:sp>
      <p:pic>
        <p:nvPicPr>
          <p:cNvPr id="4" name="Immagine 3">
            <a:extLst>
              <a:ext uri="{FF2B5EF4-FFF2-40B4-BE49-F238E27FC236}">
                <a16:creationId xmlns:a16="http://schemas.microsoft.com/office/drawing/2014/main" id="{54EA7B69-BDCB-9771-0051-242A10BB123A}"/>
              </a:ext>
            </a:extLst>
          </p:cNvPr>
          <p:cNvPicPr>
            <a:picLocks noChangeAspect="1"/>
          </p:cNvPicPr>
          <p:nvPr/>
        </p:nvPicPr>
        <p:blipFill>
          <a:blip r:embed="rId2"/>
          <a:stretch>
            <a:fillRect/>
          </a:stretch>
        </p:blipFill>
        <p:spPr>
          <a:xfrm>
            <a:off x="4470400" y="1690688"/>
            <a:ext cx="7620000" cy="5080000"/>
          </a:xfrm>
          <a:prstGeom prst="rect">
            <a:avLst/>
          </a:prstGeom>
        </p:spPr>
      </p:pic>
    </p:spTree>
    <p:extLst>
      <p:ext uri="{BB962C8B-B14F-4D97-AF65-F5344CB8AC3E}">
        <p14:creationId xmlns:p14="http://schemas.microsoft.com/office/powerpoint/2010/main" val="537734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F2973AB-5F3F-42FF-2867-D75C42C16A61}"/>
              </a:ext>
            </a:extLst>
          </p:cNvPr>
          <p:cNvSpPr>
            <a:spLocks noGrp="1"/>
          </p:cNvSpPr>
          <p:nvPr>
            <p:ph type="title"/>
          </p:nvPr>
        </p:nvSpPr>
        <p:spPr>
          <a:xfrm>
            <a:off x="640080" y="4777739"/>
            <a:ext cx="3418990" cy="1412119"/>
          </a:xfrm>
        </p:spPr>
        <p:txBody>
          <a:bodyPr>
            <a:normAutofit/>
          </a:bodyPr>
          <a:lstStyle/>
          <a:p>
            <a:r>
              <a:rPr lang="it-IT" sz="4800"/>
              <a:t>Mare bollente</a:t>
            </a:r>
          </a:p>
        </p:txBody>
      </p:sp>
      <p:pic>
        <p:nvPicPr>
          <p:cNvPr id="4" name="Immagine 3">
            <a:extLst>
              <a:ext uri="{FF2B5EF4-FFF2-40B4-BE49-F238E27FC236}">
                <a16:creationId xmlns:a16="http://schemas.microsoft.com/office/drawing/2014/main" id="{9F7E824D-7A5B-E60A-3409-4E47F2878330}"/>
              </a:ext>
            </a:extLst>
          </p:cNvPr>
          <p:cNvPicPr>
            <a:picLocks noChangeAspect="1"/>
          </p:cNvPicPr>
          <p:nvPr/>
        </p:nvPicPr>
        <p:blipFill rotWithShape="1">
          <a:blip r:embed="rId2"/>
          <a:srcRect t="15916" b="619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B7B702B3-1222-7F4D-19F2-11156A81252B}"/>
              </a:ext>
            </a:extLst>
          </p:cNvPr>
          <p:cNvSpPr>
            <a:spLocks noGrp="1"/>
          </p:cNvSpPr>
          <p:nvPr>
            <p:ph idx="1"/>
          </p:nvPr>
        </p:nvSpPr>
        <p:spPr>
          <a:xfrm>
            <a:off x="4654294" y="4777739"/>
            <a:ext cx="6897626" cy="1853970"/>
          </a:xfrm>
        </p:spPr>
        <p:txBody>
          <a:bodyPr anchor="ctr">
            <a:normAutofit/>
          </a:bodyPr>
          <a:lstStyle/>
          <a:p>
            <a:pPr marL="0" indent="0">
              <a:buNone/>
            </a:pPr>
            <a:r>
              <a:rPr lang="it-IT" sz="2400" dirty="0"/>
              <a:t>Dall’inizio del 2023, la temperatura dei mari è stata sempre molto al di sopra della norma: l’acqua non è mai stata così calda, da quando si effettuano registrazioni</a:t>
            </a:r>
          </a:p>
        </p:txBody>
      </p:sp>
    </p:spTree>
    <p:extLst>
      <p:ext uri="{BB962C8B-B14F-4D97-AF65-F5344CB8AC3E}">
        <p14:creationId xmlns:p14="http://schemas.microsoft.com/office/powerpoint/2010/main" val="3992571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2A7937-28EC-59B7-D920-6A3D335BEEFA}"/>
              </a:ext>
            </a:extLst>
          </p:cNvPr>
          <p:cNvSpPr>
            <a:spLocks noGrp="1"/>
          </p:cNvSpPr>
          <p:nvPr>
            <p:ph type="title"/>
          </p:nvPr>
        </p:nvSpPr>
        <p:spPr/>
        <p:txBody>
          <a:bodyPr/>
          <a:lstStyle/>
          <a:p>
            <a:r>
              <a:rPr lang="it-IT" dirty="0"/>
              <a:t>Situazione attuale</a:t>
            </a:r>
          </a:p>
        </p:txBody>
      </p:sp>
      <p:pic>
        <p:nvPicPr>
          <p:cNvPr id="8" name="Segnaposto contenuto 7" descr="Immagine che contiene testo, mappa, diagramma, Piano&#10;&#10;Descrizione generata automaticamente">
            <a:extLst>
              <a:ext uri="{FF2B5EF4-FFF2-40B4-BE49-F238E27FC236}">
                <a16:creationId xmlns:a16="http://schemas.microsoft.com/office/drawing/2014/main" id="{18A7FD8A-5733-DFD3-97D1-FA9FCD7AD3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3441" y="1408938"/>
            <a:ext cx="7478559" cy="5449062"/>
          </a:xfrm>
        </p:spPr>
      </p:pic>
      <p:sp>
        <p:nvSpPr>
          <p:cNvPr id="9" name="CasellaDiTesto 8">
            <a:extLst>
              <a:ext uri="{FF2B5EF4-FFF2-40B4-BE49-F238E27FC236}">
                <a16:creationId xmlns:a16="http://schemas.microsoft.com/office/drawing/2014/main" id="{F02D8723-1CD1-9DF3-70F9-03F670026690}"/>
              </a:ext>
            </a:extLst>
          </p:cNvPr>
          <p:cNvSpPr txBox="1"/>
          <p:nvPr/>
        </p:nvSpPr>
        <p:spPr>
          <a:xfrm>
            <a:off x="138545" y="1625600"/>
            <a:ext cx="4424219" cy="5262979"/>
          </a:xfrm>
          <a:prstGeom prst="rect">
            <a:avLst/>
          </a:prstGeom>
          <a:noFill/>
        </p:spPr>
        <p:txBody>
          <a:bodyPr wrap="square" rtlCol="0">
            <a:spAutoFit/>
          </a:bodyPr>
          <a:lstStyle/>
          <a:p>
            <a:r>
              <a:rPr lang="it-IT" sz="2800" dirty="0"/>
              <a:t>Una fascia anticiclonica estesa dal Marocco alle isole britanniche ha interrotto il flusso zonale atlantico, con correnti che si disporranno, per almeno una decina di giorni, da nord o nord-est, con una lieve componente </a:t>
            </a:r>
            <a:r>
              <a:rPr lang="it-IT" sz="2800" dirty="0" err="1"/>
              <a:t>antizonale</a:t>
            </a:r>
            <a:r>
              <a:rPr lang="it-IT" sz="2800" dirty="0"/>
              <a:t>. Il primo impulso è passato stanotte, il secondo giungerà di pomeriggio</a:t>
            </a:r>
          </a:p>
        </p:txBody>
      </p:sp>
      <p:sp>
        <p:nvSpPr>
          <p:cNvPr id="3" name="Freccia in su 2">
            <a:extLst>
              <a:ext uri="{FF2B5EF4-FFF2-40B4-BE49-F238E27FC236}">
                <a16:creationId xmlns:a16="http://schemas.microsoft.com/office/drawing/2014/main" id="{961794E2-EC5C-F8AA-EAA6-6F7D1A712D1C}"/>
              </a:ext>
            </a:extLst>
          </p:cNvPr>
          <p:cNvSpPr/>
          <p:nvPr/>
        </p:nvSpPr>
        <p:spPr>
          <a:xfrm rot="20340010">
            <a:off x="8153525" y="4013200"/>
            <a:ext cx="568960" cy="1676400"/>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5367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9EF415-8551-CCA0-CC6E-4CA66209431D}"/>
              </a:ext>
            </a:extLst>
          </p:cNvPr>
          <p:cNvSpPr>
            <a:spLocks noGrp="1"/>
          </p:cNvSpPr>
          <p:nvPr>
            <p:ph type="title"/>
          </p:nvPr>
        </p:nvSpPr>
        <p:spPr/>
        <p:txBody>
          <a:bodyPr/>
          <a:lstStyle/>
          <a:p>
            <a:r>
              <a:rPr lang="it-IT" dirty="0"/>
              <a:t>La temperatura dei mari ad alta latitudine</a:t>
            </a:r>
          </a:p>
        </p:txBody>
      </p:sp>
      <p:sp>
        <p:nvSpPr>
          <p:cNvPr id="3" name="Segnaposto contenuto 2">
            <a:extLst>
              <a:ext uri="{FF2B5EF4-FFF2-40B4-BE49-F238E27FC236}">
                <a16:creationId xmlns:a16="http://schemas.microsoft.com/office/drawing/2014/main" id="{817CECD4-0FFA-F4C9-910B-F99C01949272}"/>
              </a:ext>
            </a:extLst>
          </p:cNvPr>
          <p:cNvSpPr>
            <a:spLocks noGrp="1"/>
          </p:cNvSpPr>
          <p:nvPr>
            <p:ph idx="1"/>
          </p:nvPr>
        </p:nvSpPr>
        <p:spPr>
          <a:xfrm>
            <a:off x="838200" y="1825625"/>
            <a:ext cx="2964679" cy="4351338"/>
          </a:xfrm>
        </p:spPr>
        <p:txBody>
          <a:bodyPr>
            <a:normAutofit lnSpcReduction="10000"/>
          </a:bodyPr>
          <a:lstStyle/>
          <a:p>
            <a:pPr marL="0" indent="0">
              <a:buNone/>
            </a:pPr>
            <a:r>
              <a:rPr lang="it-IT" dirty="0"/>
              <a:t>Nelle zone circumpolari, la temperatura delle acque ha raggiunto livelli abnormi, molto più alti del normale e questo ha condizionato e condizionerà pesantemente la formazione della banchisa.</a:t>
            </a:r>
          </a:p>
        </p:txBody>
      </p:sp>
      <p:pic>
        <p:nvPicPr>
          <p:cNvPr id="4" name="Immagine 3">
            <a:extLst>
              <a:ext uri="{FF2B5EF4-FFF2-40B4-BE49-F238E27FC236}">
                <a16:creationId xmlns:a16="http://schemas.microsoft.com/office/drawing/2014/main" id="{224E124B-4B2C-9E63-23AB-2CDF40A67A1C}"/>
              </a:ext>
            </a:extLst>
          </p:cNvPr>
          <p:cNvPicPr>
            <a:picLocks noChangeAspect="1"/>
          </p:cNvPicPr>
          <p:nvPr/>
        </p:nvPicPr>
        <p:blipFill>
          <a:blip r:embed="rId2"/>
          <a:stretch>
            <a:fillRect/>
          </a:stretch>
        </p:blipFill>
        <p:spPr>
          <a:xfrm>
            <a:off x="3802879" y="1422954"/>
            <a:ext cx="8216392" cy="5313266"/>
          </a:xfrm>
          <a:prstGeom prst="rect">
            <a:avLst/>
          </a:prstGeom>
        </p:spPr>
      </p:pic>
    </p:spTree>
    <p:extLst>
      <p:ext uri="{BB962C8B-B14F-4D97-AF65-F5344CB8AC3E}">
        <p14:creationId xmlns:p14="http://schemas.microsoft.com/office/powerpoint/2010/main" val="80924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5CF18A-A830-3C51-67B8-7C60E22D61FF}"/>
              </a:ext>
            </a:extLst>
          </p:cNvPr>
          <p:cNvSpPr>
            <a:spLocks noGrp="1"/>
          </p:cNvSpPr>
          <p:nvPr>
            <p:ph type="title"/>
          </p:nvPr>
        </p:nvSpPr>
        <p:spPr/>
        <p:txBody>
          <a:bodyPr/>
          <a:lstStyle/>
          <a:p>
            <a:r>
              <a:rPr lang="it-IT" dirty="0"/>
              <a:t>Meno banchisa, più caldo</a:t>
            </a:r>
          </a:p>
        </p:txBody>
      </p:sp>
      <p:sp>
        <p:nvSpPr>
          <p:cNvPr id="3" name="Segnaposto contenuto 2">
            <a:extLst>
              <a:ext uri="{FF2B5EF4-FFF2-40B4-BE49-F238E27FC236}">
                <a16:creationId xmlns:a16="http://schemas.microsoft.com/office/drawing/2014/main" id="{D0DF7EDE-7A32-564D-E70D-983218EF674D}"/>
              </a:ext>
            </a:extLst>
          </p:cNvPr>
          <p:cNvSpPr>
            <a:spLocks noGrp="1"/>
          </p:cNvSpPr>
          <p:nvPr>
            <p:ph idx="1"/>
          </p:nvPr>
        </p:nvSpPr>
        <p:spPr>
          <a:xfrm>
            <a:off x="108528" y="1520824"/>
            <a:ext cx="3530600" cy="5175539"/>
          </a:xfrm>
        </p:spPr>
        <p:txBody>
          <a:bodyPr>
            <a:normAutofit lnSpcReduction="10000"/>
          </a:bodyPr>
          <a:lstStyle/>
          <a:p>
            <a:pPr marL="0" indent="0">
              <a:buNone/>
            </a:pPr>
            <a:r>
              <a:rPr lang="it-IT" dirty="0"/>
              <a:t>Se la banchisa polare è meno estesa, e una superficie minore di acqua è coperta dai ghiacci, maggiore sarà l’assorbimento di calore solare da parte delle acque dei </a:t>
            </a:r>
            <a:r>
              <a:rPr lang="it-IT" dirty="0" err="1"/>
              <a:t>marti</a:t>
            </a:r>
            <a:r>
              <a:rPr lang="it-IT" dirty="0"/>
              <a:t> artici ed antartici e minore anche l’albedo, vale a dire la riflessione di calore nella banda del visibile verso lo spazio</a:t>
            </a:r>
          </a:p>
        </p:txBody>
      </p:sp>
      <p:pic>
        <p:nvPicPr>
          <p:cNvPr id="5" name="Immagine 4" descr="Immagine che contiene neve, testo, schermata, cielo&#10;&#10;Descrizione generata automaticamente">
            <a:extLst>
              <a:ext uri="{FF2B5EF4-FFF2-40B4-BE49-F238E27FC236}">
                <a16:creationId xmlns:a16="http://schemas.microsoft.com/office/drawing/2014/main" id="{24BD50F9-4A83-A308-D020-1A4714B01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826" y="1477942"/>
            <a:ext cx="7865646" cy="5261302"/>
          </a:xfrm>
          <a:prstGeom prst="rect">
            <a:avLst/>
          </a:prstGeom>
        </p:spPr>
      </p:pic>
    </p:spTree>
    <p:extLst>
      <p:ext uri="{BB962C8B-B14F-4D97-AF65-F5344CB8AC3E}">
        <p14:creationId xmlns:p14="http://schemas.microsoft.com/office/powerpoint/2010/main" val="1100744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61A7E-2946-6433-3268-3E5ABF4A6CF6}"/>
              </a:ext>
            </a:extLst>
          </p:cNvPr>
          <p:cNvSpPr>
            <a:spLocks noGrp="1"/>
          </p:cNvSpPr>
          <p:nvPr>
            <p:ph type="title"/>
          </p:nvPr>
        </p:nvSpPr>
        <p:spPr/>
        <p:txBody>
          <a:bodyPr/>
          <a:lstStyle/>
          <a:p>
            <a:r>
              <a:rPr lang="it-IT" dirty="0"/>
              <a:t>Colpa di El Niño?</a:t>
            </a:r>
          </a:p>
        </p:txBody>
      </p:sp>
      <p:sp>
        <p:nvSpPr>
          <p:cNvPr id="3" name="Segnaposto contenuto 2">
            <a:extLst>
              <a:ext uri="{FF2B5EF4-FFF2-40B4-BE49-F238E27FC236}">
                <a16:creationId xmlns:a16="http://schemas.microsoft.com/office/drawing/2014/main" id="{FB13FF59-49CA-F1C7-AA1F-9BD7078BE80C}"/>
              </a:ext>
            </a:extLst>
          </p:cNvPr>
          <p:cNvSpPr>
            <a:spLocks noGrp="1"/>
          </p:cNvSpPr>
          <p:nvPr>
            <p:ph idx="1"/>
          </p:nvPr>
        </p:nvSpPr>
        <p:spPr>
          <a:xfrm>
            <a:off x="838200" y="1825625"/>
            <a:ext cx="2533073" cy="4351338"/>
          </a:xfrm>
        </p:spPr>
        <p:txBody>
          <a:bodyPr/>
          <a:lstStyle/>
          <a:p>
            <a:pPr marL="0" indent="0">
              <a:buNone/>
            </a:pPr>
            <a:r>
              <a:rPr lang="it-IT" dirty="0"/>
              <a:t>Il 2023 è iniziato in una situazione di progressivo riscaldamento delle acque del Pacifico Orientale (El Niño).</a:t>
            </a:r>
          </a:p>
        </p:txBody>
      </p:sp>
      <p:pic>
        <p:nvPicPr>
          <p:cNvPr id="4" name="Immagine 3">
            <a:extLst>
              <a:ext uri="{FF2B5EF4-FFF2-40B4-BE49-F238E27FC236}">
                <a16:creationId xmlns:a16="http://schemas.microsoft.com/office/drawing/2014/main" id="{DAC05B10-20A8-3A04-52BD-32815B0E32D2}"/>
              </a:ext>
            </a:extLst>
          </p:cNvPr>
          <p:cNvPicPr>
            <a:picLocks noChangeAspect="1"/>
          </p:cNvPicPr>
          <p:nvPr/>
        </p:nvPicPr>
        <p:blipFill>
          <a:blip r:embed="rId2"/>
          <a:stretch>
            <a:fillRect/>
          </a:stretch>
        </p:blipFill>
        <p:spPr>
          <a:xfrm>
            <a:off x="3478693" y="1939636"/>
            <a:ext cx="8619788" cy="4789777"/>
          </a:xfrm>
          <a:prstGeom prst="rect">
            <a:avLst/>
          </a:prstGeom>
        </p:spPr>
      </p:pic>
    </p:spTree>
    <p:extLst>
      <p:ext uri="{BB962C8B-B14F-4D97-AF65-F5344CB8AC3E}">
        <p14:creationId xmlns:p14="http://schemas.microsoft.com/office/powerpoint/2010/main" val="27350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0BB94-00A1-482E-0167-8CDFF6251F39}"/>
              </a:ext>
            </a:extLst>
          </p:cNvPr>
          <p:cNvSpPr>
            <a:spLocks noGrp="1"/>
          </p:cNvSpPr>
          <p:nvPr>
            <p:ph type="title"/>
          </p:nvPr>
        </p:nvSpPr>
        <p:spPr/>
        <p:txBody>
          <a:bodyPr/>
          <a:lstStyle/>
          <a:p>
            <a:r>
              <a:rPr lang="it-IT" dirty="0"/>
              <a:t>Ci sono buone possibilità che il caldo continui</a:t>
            </a:r>
          </a:p>
        </p:txBody>
      </p:sp>
      <p:sp>
        <p:nvSpPr>
          <p:cNvPr id="3" name="Segnaposto contenuto 2">
            <a:extLst>
              <a:ext uri="{FF2B5EF4-FFF2-40B4-BE49-F238E27FC236}">
                <a16:creationId xmlns:a16="http://schemas.microsoft.com/office/drawing/2014/main" id="{77230F07-AE14-AA9F-BC44-85817CF12898}"/>
              </a:ext>
            </a:extLst>
          </p:cNvPr>
          <p:cNvSpPr>
            <a:spLocks noGrp="1"/>
          </p:cNvSpPr>
          <p:nvPr>
            <p:ph idx="1"/>
          </p:nvPr>
        </p:nvSpPr>
        <p:spPr>
          <a:xfrm>
            <a:off x="838200" y="1825625"/>
            <a:ext cx="4130964" cy="4351338"/>
          </a:xfrm>
        </p:spPr>
        <p:txBody>
          <a:bodyPr/>
          <a:lstStyle/>
          <a:p>
            <a:pPr marL="0" indent="0">
              <a:buNone/>
            </a:pPr>
            <a:r>
              <a:rPr lang="it-IT" dirty="0"/>
              <a:t>Non c’è un rapporto univoco fra caldo globale ed episodi di El Niño, ma </a:t>
            </a:r>
            <a:r>
              <a:rPr lang="it-IT" b="1" dirty="0"/>
              <a:t>molti esperti ritengono che il caldo anomale del 2023 potrebbe continuare anche nel 2024</a:t>
            </a:r>
            <a:r>
              <a:rPr lang="it-IT" dirty="0"/>
              <a:t>, che potrebbe essere ancora più caldo di quest’anno.</a:t>
            </a:r>
          </a:p>
        </p:txBody>
      </p:sp>
      <p:pic>
        <p:nvPicPr>
          <p:cNvPr id="4" name="Immagine 3">
            <a:extLst>
              <a:ext uri="{FF2B5EF4-FFF2-40B4-BE49-F238E27FC236}">
                <a16:creationId xmlns:a16="http://schemas.microsoft.com/office/drawing/2014/main" id="{2037D9F8-44CF-FB17-808E-1DCE32814B47}"/>
              </a:ext>
            </a:extLst>
          </p:cNvPr>
          <p:cNvPicPr>
            <a:picLocks noChangeAspect="1"/>
          </p:cNvPicPr>
          <p:nvPr/>
        </p:nvPicPr>
        <p:blipFill>
          <a:blip r:embed="rId2"/>
          <a:stretch>
            <a:fillRect/>
          </a:stretch>
        </p:blipFill>
        <p:spPr>
          <a:xfrm>
            <a:off x="5089236" y="2025677"/>
            <a:ext cx="6969414" cy="4631432"/>
          </a:xfrm>
          <a:prstGeom prst="rect">
            <a:avLst/>
          </a:prstGeom>
        </p:spPr>
      </p:pic>
    </p:spTree>
    <p:extLst>
      <p:ext uri="{BB962C8B-B14F-4D97-AF65-F5344CB8AC3E}">
        <p14:creationId xmlns:p14="http://schemas.microsoft.com/office/powerpoint/2010/main" val="4247775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FF96AA-EA01-5008-49FF-AA221058DDF7}"/>
              </a:ext>
            </a:extLst>
          </p:cNvPr>
          <p:cNvSpPr>
            <a:spLocks noGrp="1"/>
          </p:cNvSpPr>
          <p:nvPr>
            <p:ph type="title"/>
          </p:nvPr>
        </p:nvSpPr>
        <p:spPr/>
        <p:txBody>
          <a:bodyPr/>
          <a:lstStyle/>
          <a:p>
            <a:r>
              <a:rPr lang="it-IT" dirty="0"/>
              <a:t>E’ il cambio repentino la causa</a:t>
            </a:r>
          </a:p>
        </p:txBody>
      </p:sp>
      <p:sp>
        <p:nvSpPr>
          <p:cNvPr id="3" name="Segnaposto contenuto 2">
            <a:extLst>
              <a:ext uri="{FF2B5EF4-FFF2-40B4-BE49-F238E27FC236}">
                <a16:creationId xmlns:a16="http://schemas.microsoft.com/office/drawing/2014/main" id="{B6011DA7-A5AD-A8EB-7836-C241A7FB6FE6}"/>
              </a:ext>
            </a:extLst>
          </p:cNvPr>
          <p:cNvSpPr>
            <a:spLocks noGrp="1"/>
          </p:cNvSpPr>
          <p:nvPr>
            <p:ph idx="1"/>
          </p:nvPr>
        </p:nvSpPr>
        <p:spPr>
          <a:xfrm>
            <a:off x="838200" y="1825625"/>
            <a:ext cx="5257800" cy="4351338"/>
          </a:xfrm>
        </p:spPr>
        <p:txBody>
          <a:bodyPr/>
          <a:lstStyle/>
          <a:p>
            <a:pPr marL="0" indent="0">
              <a:buNone/>
            </a:pPr>
            <a:r>
              <a:rPr lang="it-IT" dirty="0"/>
              <a:t>La grande calura di quest’anno potrebbe essere dovuta, in realtà, al </a:t>
            </a:r>
            <a:r>
              <a:rPr lang="it-IT" b="1" dirty="0"/>
              <a:t>rapido passaggio da una lunga fase di La Niña</a:t>
            </a:r>
            <a:r>
              <a:rPr lang="it-IT" dirty="0"/>
              <a:t> (durata tre anni), in cui il rimescolamento delle acque tropicali ha portato ad un accumulo di calore nelle profondità </a:t>
            </a:r>
            <a:r>
              <a:rPr lang="it-IT" b="1" dirty="0"/>
              <a:t>ad un di El Niño</a:t>
            </a:r>
            <a:r>
              <a:rPr lang="it-IT" dirty="0"/>
              <a:t>, in cui lo scarso rimescolamento ha di fatto enfatizzato il riscaldamento delle acque superficiali</a:t>
            </a:r>
          </a:p>
        </p:txBody>
      </p:sp>
      <p:pic>
        <p:nvPicPr>
          <p:cNvPr id="4" name="Immagine 3">
            <a:extLst>
              <a:ext uri="{FF2B5EF4-FFF2-40B4-BE49-F238E27FC236}">
                <a16:creationId xmlns:a16="http://schemas.microsoft.com/office/drawing/2014/main" id="{D7FC6406-0417-42F1-C442-9570D61D2DFF}"/>
              </a:ext>
            </a:extLst>
          </p:cNvPr>
          <p:cNvPicPr>
            <a:picLocks noChangeAspect="1"/>
          </p:cNvPicPr>
          <p:nvPr/>
        </p:nvPicPr>
        <p:blipFill>
          <a:blip r:embed="rId2"/>
          <a:stretch>
            <a:fillRect/>
          </a:stretch>
        </p:blipFill>
        <p:spPr>
          <a:xfrm>
            <a:off x="6117309" y="1690688"/>
            <a:ext cx="6065469" cy="4109748"/>
          </a:xfrm>
          <a:prstGeom prst="rect">
            <a:avLst/>
          </a:prstGeom>
        </p:spPr>
      </p:pic>
    </p:spTree>
    <p:extLst>
      <p:ext uri="{BB962C8B-B14F-4D97-AF65-F5344CB8AC3E}">
        <p14:creationId xmlns:p14="http://schemas.microsoft.com/office/powerpoint/2010/main" val="9512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4A6443-F4F9-F115-0D1B-5A91EB792925}"/>
              </a:ext>
            </a:extLst>
          </p:cNvPr>
          <p:cNvSpPr>
            <a:spLocks noGrp="1"/>
          </p:cNvSpPr>
          <p:nvPr>
            <p:ph type="title"/>
          </p:nvPr>
        </p:nvSpPr>
        <p:spPr/>
        <p:txBody>
          <a:bodyPr/>
          <a:lstStyle/>
          <a:p>
            <a:r>
              <a:rPr lang="it-IT" dirty="0"/>
              <a:t>Non c’è scampo</a:t>
            </a:r>
          </a:p>
        </p:txBody>
      </p:sp>
      <p:sp>
        <p:nvSpPr>
          <p:cNvPr id="3" name="Segnaposto contenuto 2">
            <a:extLst>
              <a:ext uri="{FF2B5EF4-FFF2-40B4-BE49-F238E27FC236}">
                <a16:creationId xmlns:a16="http://schemas.microsoft.com/office/drawing/2014/main" id="{F0B8FF80-8C82-E5D4-578F-DB44CF062CE5}"/>
              </a:ext>
            </a:extLst>
          </p:cNvPr>
          <p:cNvSpPr>
            <a:spLocks noGrp="1"/>
          </p:cNvSpPr>
          <p:nvPr>
            <p:ph idx="1"/>
          </p:nvPr>
        </p:nvSpPr>
        <p:spPr>
          <a:xfrm>
            <a:off x="838200" y="1825625"/>
            <a:ext cx="4246548" cy="4351338"/>
          </a:xfrm>
        </p:spPr>
        <p:txBody>
          <a:bodyPr>
            <a:normAutofit lnSpcReduction="10000"/>
          </a:bodyPr>
          <a:lstStyle/>
          <a:p>
            <a:pPr marL="0" indent="0">
              <a:buNone/>
            </a:pPr>
            <a:r>
              <a:rPr lang="it-IT" dirty="0"/>
              <a:t>Quindi, con episodi di </a:t>
            </a:r>
            <a:r>
              <a:rPr lang="it-IT" b="1" dirty="0"/>
              <a:t>La Niña</a:t>
            </a:r>
            <a:r>
              <a:rPr lang="it-IT" dirty="0"/>
              <a:t>, le acque si riscaldano </a:t>
            </a:r>
            <a:r>
              <a:rPr lang="it-IT" b="1" dirty="0"/>
              <a:t>in profondità</a:t>
            </a:r>
            <a:r>
              <a:rPr lang="it-IT" dirty="0"/>
              <a:t>; con </a:t>
            </a:r>
            <a:r>
              <a:rPr lang="it-IT" b="1" dirty="0"/>
              <a:t>El Niño</a:t>
            </a:r>
            <a:r>
              <a:rPr lang="it-IT" dirty="0"/>
              <a:t>, </a:t>
            </a:r>
            <a:r>
              <a:rPr lang="it-IT" b="1" dirty="0"/>
              <a:t>si riscaldano in superficie</a:t>
            </a:r>
            <a:r>
              <a:rPr lang="it-IT" dirty="0"/>
              <a:t>: se due episodi si susseguono rapidamente, questo porta ad un </a:t>
            </a:r>
            <a:r>
              <a:rPr lang="it-IT" b="1" dirty="0"/>
              <a:t>riscaldamento globale delle masse d’acqua </a:t>
            </a:r>
            <a:r>
              <a:rPr lang="it-IT" dirty="0"/>
              <a:t>oceaniche e, quindi, ad un abnorme accumulo di calore solare negli oceani</a:t>
            </a:r>
          </a:p>
        </p:txBody>
      </p:sp>
      <p:pic>
        <p:nvPicPr>
          <p:cNvPr id="4" name="Immagine 3">
            <a:extLst>
              <a:ext uri="{FF2B5EF4-FFF2-40B4-BE49-F238E27FC236}">
                <a16:creationId xmlns:a16="http://schemas.microsoft.com/office/drawing/2014/main" id="{1830621A-997B-7B1E-ACCE-A40D5973BF2B}"/>
              </a:ext>
            </a:extLst>
          </p:cNvPr>
          <p:cNvPicPr>
            <a:picLocks noChangeAspect="1"/>
          </p:cNvPicPr>
          <p:nvPr/>
        </p:nvPicPr>
        <p:blipFill>
          <a:blip r:embed="rId2"/>
          <a:stretch>
            <a:fillRect/>
          </a:stretch>
        </p:blipFill>
        <p:spPr>
          <a:xfrm>
            <a:off x="5532582" y="1690688"/>
            <a:ext cx="6659418" cy="3835757"/>
          </a:xfrm>
          <a:prstGeom prst="rect">
            <a:avLst/>
          </a:prstGeom>
        </p:spPr>
      </p:pic>
    </p:spTree>
    <p:extLst>
      <p:ext uri="{BB962C8B-B14F-4D97-AF65-F5344CB8AC3E}">
        <p14:creationId xmlns:p14="http://schemas.microsoft.com/office/powerpoint/2010/main" val="231390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A3DF03F-3817-2FB6-55B2-7B4E87FB5559}"/>
              </a:ext>
            </a:extLst>
          </p:cNvPr>
          <p:cNvSpPr>
            <a:spLocks noGrp="1"/>
          </p:cNvSpPr>
          <p:nvPr>
            <p:ph type="title"/>
          </p:nvPr>
        </p:nvSpPr>
        <p:spPr>
          <a:xfrm>
            <a:off x="630936" y="502920"/>
            <a:ext cx="3419856" cy="1463040"/>
          </a:xfrm>
        </p:spPr>
        <p:txBody>
          <a:bodyPr anchor="ctr">
            <a:normAutofit/>
          </a:bodyPr>
          <a:lstStyle/>
          <a:p>
            <a:r>
              <a:rPr lang="it-IT" sz="3400"/>
              <a:t>Riscaldamento sempre più rapido</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AA83544-E37B-FE7F-AC2C-B367C2C97C5C}"/>
              </a:ext>
            </a:extLst>
          </p:cNvPr>
          <p:cNvSpPr>
            <a:spLocks noGrp="1"/>
          </p:cNvSpPr>
          <p:nvPr>
            <p:ph idx="1"/>
          </p:nvPr>
        </p:nvSpPr>
        <p:spPr>
          <a:xfrm>
            <a:off x="4654295" y="240145"/>
            <a:ext cx="6894576" cy="2189019"/>
          </a:xfrm>
        </p:spPr>
        <p:txBody>
          <a:bodyPr anchor="ctr">
            <a:normAutofit lnSpcReduction="10000"/>
          </a:bodyPr>
          <a:lstStyle/>
          <a:p>
            <a:pPr marL="0" indent="0" fontAlgn="auto">
              <a:buNone/>
            </a:pPr>
            <a:r>
              <a:rPr lang="it-IT" sz="2400" b="0" i="0" dirty="0">
                <a:effectLst/>
                <a:latin typeface="Inter"/>
              </a:rPr>
              <a:t>Attualmente, il mondo si trova globalmente a circa 1,2°C al di sopra dei livelli preindustriali. </a:t>
            </a:r>
            <a:r>
              <a:rPr lang="it-IT" sz="2400" b="1" i="0" dirty="0">
                <a:effectLst/>
                <a:latin typeface="Inter"/>
              </a:rPr>
              <a:t>L'Europa si sta surriscaldando più rapidamente della media </a:t>
            </a:r>
            <a:r>
              <a:rPr lang="it-IT" sz="2400" b="0" i="0" dirty="0">
                <a:effectLst/>
                <a:latin typeface="Inter"/>
              </a:rPr>
              <a:t>globale, con un aumento di circa 2,2°C rispetto all'epoca preindustriale (circa 1850-1900). </a:t>
            </a:r>
            <a:r>
              <a:rPr lang="it-IT" sz="2400" dirty="0"/>
              <a:t>In 22 dei 41 Paesi europei inclusi nei dati, le temperature sono aumentate di oltre 2°C. </a:t>
            </a:r>
          </a:p>
        </p:txBody>
      </p:sp>
      <p:pic>
        <p:nvPicPr>
          <p:cNvPr id="4" name="Immagine 3">
            <a:extLst>
              <a:ext uri="{FF2B5EF4-FFF2-40B4-BE49-F238E27FC236}">
                <a16:creationId xmlns:a16="http://schemas.microsoft.com/office/drawing/2014/main" id="{3AB4B99D-9C16-A69B-4C2F-A3B5B985060E}"/>
              </a:ext>
            </a:extLst>
          </p:cNvPr>
          <p:cNvPicPr>
            <a:picLocks noChangeAspect="1"/>
          </p:cNvPicPr>
          <p:nvPr/>
        </p:nvPicPr>
        <p:blipFill>
          <a:blip r:embed="rId2"/>
          <a:stretch>
            <a:fillRect/>
          </a:stretch>
        </p:blipFill>
        <p:spPr>
          <a:xfrm>
            <a:off x="630936" y="2291736"/>
            <a:ext cx="10917936" cy="3957752"/>
          </a:xfrm>
          <a:prstGeom prst="rect">
            <a:avLst/>
          </a:prstGeom>
        </p:spPr>
      </p:pic>
    </p:spTree>
    <p:extLst>
      <p:ext uri="{BB962C8B-B14F-4D97-AF65-F5344CB8AC3E}">
        <p14:creationId xmlns:p14="http://schemas.microsoft.com/office/powerpoint/2010/main" val="456137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EE40F-6960-3265-EF1E-AFD5172CCBCD}"/>
              </a:ext>
            </a:extLst>
          </p:cNvPr>
          <p:cNvSpPr>
            <a:spLocks noGrp="1"/>
          </p:cNvSpPr>
          <p:nvPr>
            <p:ph type="title"/>
          </p:nvPr>
        </p:nvSpPr>
        <p:spPr/>
        <p:txBody>
          <a:bodyPr/>
          <a:lstStyle/>
          <a:p>
            <a:r>
              <a:rPr lang="it-IT" dirty="0"/>
              <a:t>In mezza Europa dati preoccupanti</a:t>
            </a:r>
          </a:p>
        </p:txBody>
      </p:sp>
      <p:sp>
        <p:nvSpPr>
          <p:cNvPr id="3" name="Segnaposto contenuto 2">
            <a:extLst>
              <a:ext uri="{FF2B5EF4-FFF2-40B4-BE49-F238E27FC236}">
                <a16:creationId xmlns:a16="http://schemas.microsoft.com/office/drawing/2014/main" id="{DD37E990-502D-E098-E495-D9947BD42155}"/>
              </a:ext>
            </a:extLst>
          </p:cNvPr>
          <p:cNvSpPr>
            <a:spLocks noGrp="1"/>
          </p:cNvSpPr>
          <p:nvPr>
            <p:ph idx="1"/>
          </p:nvPr>
        </p:nvSpPr>
        <p:spPr>
          <a:xfrm>
            <a:off x="838200" y="1825625"/>
            <a:ext cx="3990174" cy="4351338"/>
          </a:xfrm>
        </p:spPr>
        <p:txBody>
          <a:bodyPr/>
          <a:lstStyle/>
          <a:p>
            <a:pPr marL="0" indent="0">
              <a:buNone/>
            </a:pPr>
            <a:r>
              <a:rPr lang="it-IT" dirty="0"/>
              <a:t>Negli ultimi 40 anni, nella metà dei paesi europei, la temperatura è aumentata di oltre 2°C rispetto alle medie dal 1951 al 1980. Un balzo senza precedenti nella storia del clima.</a:t>
            </a:r>
          </a:p>
        </p:txBody>
      </p:sp>
      <p:pic>
        <p:nvPicPr>
          <p:cNvPr id="4" name="Immagine 3">
            <a:extLst>
              <a:ext uri="{FF2B5EF4-FFF2-40B4-BE49-F238E27FC236}">
                <a16:creationId xmlns:a16="http://schemas.microsoft.com/office/drawing/2014/main" id="{068F52D4-6F50-C920-6824-57F1CA622082}"/>
              </a:ext>
            </a:extLst>
          </p:cNvPr>
          <p:cNvPicPr>
            <a:picLocks noChangeAspect="1"/>
          </p:cNvPicPr>
          <p:nvPr/>
        </p:nvPicPr>
        <p:blipFill>
          <a:blip r:embed="rId2"/>
          <a:stretch>
            <a:fillRect/>
          </a:stretch>
        </p:blipFill>
        <p:spPr>
          <a:xfrm>
            <a:off x="4828374" y="1953490"/>
            <a:ext cx="7071591" cy="4716751"/>
          </a:xfrm>
          <a:prstGeom prst="rect">
            <a:avLst/>
          </a:prstGeom>
        </p:spPr>
      </p:pic>
    </p:spTree>
    <p:extLst>
      <p:ext uri="{BB962C8B-B14F-4D97-AF65-F5344CB8AC3E}">
        <p14:creationId xmlns:p14="http://schemas.microsoft.com/office/powerpoint/2010/main" val="3425673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6D51181-31CA-9F9F-05C3-BE9765C7EE7F}"/>
              </a:ext>
            </a:extLst>
          </p:cNvPr>
          <p:cNvSpPr>
            <a:spLocks noGrp="1"/>
          </p:cNvSpPr>
          <p:nvPr>
            <p:ph type="title"/>
          </p:nvPr>
        </p:nvSpPr>
        <p:spPr>
          <a:xfrm>
            <a:off x="640080" y="325369"/>
            <a:ext cx="4368602" cy="1956841"/>
          </a:xfrm>
        </p:spPr>
        <p:txBody>
          <a:bodyPr anchor="b">
            <a:normAutofit/>
          </a:bodyPr>
          <a:lstStyle/>
          <a:p>
            <a:r>
              <a:rPr lang="it-IT" sz="5400" dirty="0"/>
              <a:t>Si bolle ad est e a sud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2E01C0C-1FAF-3885-EAA0-36EE34A81589}"/>
              </a:ext>
            </a:extLst>
          </p:cNvPr>
          <p:cNvSpPr>
            <a:spLocks noGrp="1"/>
          </p:cNvSpPr>
          <p:nvPr>
            <p:ph idx="1"/>
          </p:nvPr>
        </p:nvSpPr>
        <p:spPr>
          <a:xfrm>
            <a:off x="640080" y="2872899"/>
            <a:ext cx="4243589" cy="3320668"/>
          </a:xfrm>
        </p:spPr>
        <p:txBody>
          <a:bodyPr>
            <a:normAutofit/>
          </a:bodyPr>
          <a:lstStyle/>
          <a:p>
            <a:pPr marL="0" indent="0">
              <a:buNone/>
            </a:pPr>
            <a:r>
              <a:rPr lang="it-IT" sz="2200" dirty="0"/>
              <a:t>Negli ultimi 40 anni, l'aumento annuale della temperatura terrestre ha superato i 3°C in sette paesi europei: ciò è avvenuto soprattutto nei Paesi dell'Europa orientale nel 2020.</a:t>
            </a:r>
          </a:p>
          <a:p>
            <a:pPr marL="0" indent="0">
              <a:buNone/>
            </a:pPr>
            <a:r>
              <a:rPr lang="it-IT" sz="2200" dirty="0"/>
              <a:t>La Russia ha registrato la variazione di temperatura più elevata, pari a 3,69°C, seguita da Estonia (3,63°C) e Lettonia (3,55°C).</a:t>
            </a:r>
          </a:p>
        </p:txBody>
      </p:sp>
      <p:pic>
        <p:nvPicPr>
          <p:cNvPr id="4" name="Immagine 3">
            <a:extLst>
              <a:ext uri="{FF2B5EF4-FFF2-40B4-BE49-F238E27FC236}">
                <a16:creationId xmlns:a16="http://schemas.microsoft.com/office/drawing/2014/main" id="{85C26071-5E82-9BC0-68C2-8250C2BF78BB}"/>
              </a:ext>
            </a:extLst>
          </p:cNvPr>
          <p:cNvPicPr>
            <a:picLocks noChangeAspect="1"/>
          </p:cNvPicPr>
          <p:nvPr/>
        </p:nvPicPr>
        <p:blipFill rotWithShape="1">
          <a:blip r:embed="rId2"/>
          <a:srcRect l="29005" r="1858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3774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04864C-AAF5-08B6-0D00-18226672D51D}"/>
              </a:ext>
            </a:extLst>
          </p:cNvPr>
          <p:cNvSpPr>
            <a:spLocks noGrp="1"/>
          </p:cNvSpPr>
          <p:nvPr>
            <p:ph type="title"/>
          </p:nvPr>
        </p:nvSpPr>
        <p:spPr/>
        <p:txBody>
          <a:bodyPr/>
          <a:lstStyle/>
          <a:p>
            <a:r>
              <a:rPr lang="it-IT" dirty="0"/>
              <a:t>L’Italia, un decennio record</a:t>
            </a:r>
          </a:p>
        </p:txBody>
      </p:sp>
      <p:sp>
        <p:nvSpPr>
          <p:cNvPr id="3" name="Segnaposto contenuto 2">
            <a:extLst>
              <a:ext uri="{FF2B5EF4-FFF2-40B4-BE49-F238E27FC236}">
                <a16:creationId xmlns:a16="http://schemas.microsoft.com/office/drawing/2014/main" id="{35BD3C38-D2AE-38D0-F22B-3EB5C36C9EAF}"/>
              </a:ext>
            </a:extLst>
          </p:cNvPr>
          <p:cNvSpPr>
            <a:spLocks noGrp="1"/>
          </p:cNvSpPr>
          <p:nvPr>
            <p:ph idx="1"/>
          </p:nvPr>
        </p:nvSpPr>
        <p:spPr>
          <a:xfrm>
            <a:off x="838201" y="1825625"/>
            <a:ext cx="3383422" cy="4351338"/>
          </a:xfrm>
        </p:spPr>
        <p:txBody>
          <a:bodyPr/>
          <a:lstStyle/>
          <a:p>
            <a:pPr marL="0" indent="0">
              <a:buNone/>
            </a:pPr>
            <a:r>
              <a:rPr lang="it-IT" sz="2000" b="0" i="0" dirty="0">
                <a:solidFill>
                  <a:srgbClr val="333333"/>
                </a:solidFill>
                <a:effectLst/>
                <a:latin typeface="Verdana" panose="020B0604030504040204" pitchFamily="34" charset="0"/>
              </a:rPr>
              <a:t>La media delle anomalie delle temperature degli ultimi 10 anni in Italia è pari a 2,1 °C, contro un valore di 1,0°C a livello globale. L’Italia si è quindi scaldata nell’ultimo decennio poco più del doppio del valore globale</a:t>
            </a:r>
            <a:r>
              <a:rPr lang="it-IT" b="0" i="0" dirty="0">
                <a:solidFill>
                  <a:srgbClr val="333333"/>
                </a:solidFill>
                <a:effectLst/>
                <a:latin typeface="Verdana" panose="020B0604030504040204" pitchFamily="34" charset="0"/>
              </a:rPr>
              <a:t>.</a:t>
            </a:r>
            <a:endParaRPr lang="it-IT" dirty="0"/>
          </a:p>
        </p:txBody>
      </p:sp>
      <p:pic>
        <p:nvPicPr>
          <p:cNvPr id="6" name="Immagine 5">
            <a:extLst>
              <a:ext uri="{FF2B5EF4-FFF2-40B4-BE49-F238E27FC236}">
                <a16:creationId xmlns:a16="http://schemas.microsoft.com/office/drawing/2014/main" id="{E100D964-2CC8-0A6F-FB29-61AED98623F0}"/>
              </a:ext>
            </a:extLst>
          </p:cNvPr>
          <p:cNvPicPr>
            <a:picLocks noChangeAspect="1"/>
          </p:cNvPicPr>
          <p:nvPr/>
        </p:nvPicPr>
        <p:blipFill>
          <a:blip r:embed="rId2"/>
          <a:stretch>
            <a:fillRect/>
          </a:stretch>
        </p:blipFill>
        <p:spPr>
          <a:xfrm>
            <a:off x="4276438" y="1690688"/>
            <a:ext cx="7671199" cy="3957060"/>
          </a:xfrm>
          <a:prstGeom prst="rect">
            <a:avLst/>
          </a:prstGeom>
        </p:spPr>
      </p:pic>
    </p:spTree>
    <p:extLst>
      <p:ext uri="{BB962C8B-B14F-4D97-AF65-F5344CB8AC3E}">
        <p14:creationId xmlns:p14="http://schemas.microsoft.com/office/powerpoint/2010/main" val="287403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ECD2F5-B9AC-E82A-7C07-EA002F9D2400}"/>
              </a:ext>
            </a:extLst>
          </p:cNvPr>
          <p:cNvSpPr>
            <a:spLocks noGrp="1"/>
          </p:cNvSpPr>
          <p:nvPr>
            <p:ph type="title"/>
          </p:nvPr>
        </p:nvSpPr>
        <p:spPr/>
        <p:txBody>
          <a:bodyPr/>
          <a:lstStyle/>
          <a:p>
            <a:r>
              <a:rPr lang="it-IT" dirty="0"/>
              <a:t>Il satellite conferma</a:t>
            </a:r>
          </a:p>
        </p:txBody>
      </p:sp>
      <p:sp>
        <p:nvSpPr>
          <p:cNvPr id="3" name="Segnaposto contenuto 2">
            <a:extLst>
              <a:ext uri="{FF2B5EF4-FFF2-40B4-BE49-F238E27FC236}">
                <a16:creationId xmlns:a16="http://schemas.microsoft.com/office/drawing/2014/main" id="{F49E7999-D507-771A-956E-5BA73276DD31}"/>
              </a:ext>
            </a:extLst>
          </p:cNvPr>
          <p:cNvSpPr>
            <a:spLocks noGrp="1"/>
          </p:cNvSpPr>
          <p:nvPr>
            <p:ph idx="1"/>
          </p:nvPr>
        </p:nvSpPr>
        <p:spPr>
          <a:xfrm>
            <a:off x="838200" y="1825625"/>
            <a:ext cx="2976418" cy="4351338"/>
          </a:xfrm>
        </p:spPr>
        <p:txBody>
          <a:bodyPr>
            <a:normAutofit fontScale="92500" lnSpcReduction="10000"/>
          </a:bodyPr>
          <a:lstStyle/>
          <a:p>
            <a:pPr marL="0" indent="0">
              <a:buNone/>
            </a:pPr>
            <a:r>
              <a:rPr lang="it-IT" dirty="0"/>
              <a:t>Le immagini da satellite confermano il blocco anticiclonico e il flusso freddo da nord, evidenziato dalle nubi puntinate (aria fredda ed instabile di origine artico-marittima che tende a formare rovesci)</a:t>
            </a:r>
          </a:p>
        </p:txBody>
      </p:sp>
      <p:pic>
        <p:nvPicPr>
          <p:cNvPr id="5" name="Immagine 4" descr="Immagine che contiene mappa, Terra, arte&#10;&#10;Descrizione generata automaticamente">
            <a:extLst>
              <a:ext uri="{FF2B5EF4-FFF2-40B4-BE49-F238E27FC236}">
                <a16:creationId xmlns:a16="http://schemas.microsoft.com/office/drawing/2014/main" id="{05499FE5-3ABB-6C62-D283-C8EEB5CC4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883" y="1376218"/>
            <a:ext cx="7831117" cy="5481782"/>
          </a:xfrm>
          <a:prstGeom prst="rect">
            <a:avLst/>
          </a:prstGeom>
        </p:spPr>
      </p:pic>
      <p:sp>
        <p:nvSpPr>
          <p:cNvPr id="4" name="Ovale 3">
            <a:extLst>
              <a:ext uri="{FF2B5EF4-FFF2-40B4-BE49-F238E27FC236}">
                <a16:creationId xmlns:a16="http://schemas.microsoft.com/office/drawing/2014/main" id="{61EA0197-EAB3-4285-AF16-002037E5DAEE}"/>
              </a:ext>
            </a:extLst>
          </p:cNvPr>
          <p:cNvSpPr/>
          <p:nvPr/>
        </p:nvSpPr>
        <p:spPr>
          <a:xfrm>
            <a:off x="8289421" y="3429000"/>
            <a:ext cx="1615155" cy="1117363"/>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54725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9D7081-1FF5-21E4-5E1B-DF407F86EB0C}"/>
              </a:ext>
            </a:extLst>
          </p:cNvPr>
          <p:cNvSpPr>
            <a:spLocks noGrp="1"/>
          </p:cNvSpPr>
          <p:nvPr>
            <p:ph type="title"/>
          </p:nvPr>
        </p:nvSpPr>
        <p:spPr>
          <a:xfrm>
            <a:off x="481013" y="3752849"/>
            <a:ext cx="3290887" cy="2452687"/>
          </a:xfrm>
        </p:spPr>
        <p:txBody>
          <a:bodyPr anchor="ctr">
            <a:normAutofit/>
          </a:bodyPr>
          <a:lstStyle/>
          <a:p>
            <a:r>
              <a:rPr lang="it-IT" sz="3600" dirty="0"/>
              <a:t>Coldiretti: un anno nero per l’Italia</a:t>
            </a:r>
          </a:p>
        </p:txBody>
      </p:sp>
      <p:pic>
        <p:nvPicPr>
          <p:cNvPr id="4" name="Immagine 3">
            <a:extLst>
              <a:ext uri="{FF2B5EF4-FFF2-40B4-BE49-F238E27FC236}">
                <a16:creationId xmlns:a16="http://schemas.microsoft.com/office/drawing/2014/main" id="{618962BE-3954-950B-117A-ADEC578AE3F3}"/>
              </a:ext>
            </a:extLst>
          </p:cNvPr>
          <p:cNvPicPr>
            <a:picLocks noChangeAspect="1"/>
          </p:cNvPicPr>
          <p:nvPr/>
        </p:nvPicPr>
        <p:blipFill rotWithShape="1">
          <a:blip r:embed="rId2"/>
          <a:srcRect t="25138" b="1927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23F3B074-AEEA-2060-7680-D7BEA4A4AC74}"/>
              </a:ext>
            </a:extLst>
          </p:cNvPr>
          <p:cNvSpPr>
            <a:spLocks noGrp="1"/>
          </p:cNvSpPr>
          <p:nvPr>
            <p:ph idx="1"/>
          </p:nvPr>
        </p:nvSpPr>
        <p:spPr>
          <a:xfrm>
            <a:off x="4223982" y="3752850"/>
            <a:ext cx="7485413" cy="2452687"/>
          </a:xfrm>
        </p:spPr>
        <p:txBody>
          <a:bodyPr anchor="ctr">
            <a:normAutofit/>
          </a:bodyPr>
          <a:lstStyle/>
          <a:p>
            <a:pPr marL="0" indent="0">
              <a:buNone/>
            </a:pPr>
            <a:r>
              <a:rPr lang="it-IT" b="1" i="0" dirty="0">
                <a:effectLst/>
                <a:latin typeface="Source Sans Pro" panose="020B0503030403020204" pitchFamily="34" charset="0"/>
              </a:rPr>
              <a:t>Il 2023</a:t>
            </a:r>
            <a:r>
              <a:rPr lang="it-IT" b="0" i="0" dirty="0">
                <a:effectLst/>
                <a:latin typeface="Source Sans Pro" panose="020B0503030403020204" pitchFamily="34" charset="0"/>
              </a:rPr>
              <a:t>, continua la Coldiretti, </a:t>
            </a:r>
            <a:r>
              <a:rPr lang="it-IT" b="1" i="0" dirty="0">
                <a:effectLst/>
                <a:latin typeface="Source Sans Pro" panose="020B0503030403020204" pitchFamily="34" charset="0"/>
              </a:rPr>
              <a:t>è stato segnato prima da una grave siccità</a:t>
            </a:r>
            <a:r>
              <a:rPr lang="it-IT" b="0" i="0" dirty="0">
                <a:effectLst/>
                <a:latin typeface="Source Sans Pro" panose="020B0503030403020204" pitchFamily="34" charset="0"/>
              </a:rPr>
              <a:t> che ha compromesso le coltivazioni in campo </a:t>
            </a:r>
            <a:r>
              <a:rPr lang="it-IT" b="1" i="0" dirty="0">
                <a:effectLst/>
                <a:latin typeface="Source Sans Pro" panose="020B0503030403020204" pitchFamily="34" charset="0"/>
              </a:rPr>
              <a:t>e poi</a:t>
            </a:r>
            <a:r>
              <a:rPr lang="it-IT" b="0" i="0" dirty="0">
                <a:effectLst/>
                <a:latin typeface="Source Sans Pro" panose="020B0503030403020204" pitchFamily="34" charset="0"/>
              </a:rPr>
              <a:t>, per alcuni mesi, </a:t>
            </a:r>
            <a:r>
              <a:rPr lang="it-IT" b="1" i="0" dirty="0">
                <a:effectLst/>
                <a:latin typeface="Source Sans Pro" panose="020B0503030403020204" pitchFamily="34" charset="0"/>
              </a:rPr>
              <a:t>dal moltiplicarsi di eventi meteo estremi</a:t>
            </a:r>
            <a:r>
              <a:rPr lang="it-IT" b="0" i="0" dirty="0">
                <a:effectLst/>
                <a:latin typeface="Source Sans Pro" panose="020B0503030403020204" pitchFamily="34" charset="0"/>
              </a:rPr>
              <a:t>, precipitazioni abbondanti che si sono alternati al caldo torrido. </a:t>
            </a:r>
            <a:endParaRPr lang="it-IT" dirty="0"/>
          </a:p>
        </p:txBody>
      </p:sp>
    </p:spTree>
    <p:extLst>
      <p:ext uri="{BB962C8B-B14F-4D97-AF65-F5344CB8AC3E}">
        <p14:creationId xmlns:p14="http://schemas.microsoft.com/office/powerpoint/2010/main" val="126202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54AF8EB-DCDA-EA31-8F24-61E34ED04AB0}"/>
              </a:ext>
            </a:extLst>
          </p:cNvPr>
          <p:cNvSpPr>
            <a:spLocks noGrp="1"/>
          </p:cNvSpPr>
          <p:nvPr>
            <p:ph type="title"/>
          </p:nvPr>
        </p:nvSpPr>
        <p:spPr>
          <a:xfrm>
            <a:off x="838201" y="365125"/>
            <a:ext cx="5251316" cy="1807305"/>
          </a:xfrm>
        </p:spPr>
        <p:txBody>
          <a:bodyPr>
            <a:normAutofit/>
          </a:bodyPr>
          <a:lstStyle/>
          <a:p>
            <a:r>
              <a:rPr lang="it-IT" dirty="0"/>
              <a:t>Un vero disastro</a:t>
            </a:r>
          </a:p>
        </p:txBody>
      </p:sp>
      <p:sp>
        <p:nvSpPr>
          <p:cNvPr id="3" name="Segnaposto contenuto 2">
            <a:extLst>
              <a:ext uri="{FF2B5EF4-FFF2-40B4-BE49-F238E27FC236}">
                <a16:creationId xmlns:a16="http://schemas.microsoft.com/office/drawing/2014/main" id="{E7308C71-1295-FF43-E41B-80E603921A0B}"/>
              </a:ext>
            </a:extLst>
          </p:cNvPr>
          <p:cNvSpPr>
            <a:spLocks noGrp="1"/>
          </p:cNvSpPr>
          <p:nvPr>
            <p:ph idx="1"/>
          </p:nvPr>
        </p:nvSpPr>
        <p:spPr>
          <a:xfrm>
            <a:off x="838200" y="2333297"/>
            <a:ext cx="5124586" cy="3818121"/>
          </a:xfrm>
        </p:spPr>
        <p:txBody>
          <a:bodyPr>
            <a:normAutofit/>
          </a:bodyPr>
          <a:lstStyle/>
          <a:p>
            <a:pPr marL="0" indent="0">
              <a:buNone/>
            </a:pPr>
            <a:r>
              <a:rPr lang="it-IT" sz="2400" b="0" i="0" dirty="0">
                <a:effectLst/>
                <a:latin typeface="Source Sans Pro" panose="020B0503030403020204" pitchFamily="34" charset="0"/>
              </a:rPr>
              <a:t>Nel 2023, danni che, tra coltivazioni e infrastrutture, supereranno </a:t>
            </a:r>
            <a:r>
              <a:rPr lang="it-IT" sz="2400" b="1" i="0" dirty="0">
                <a:effectLst/>
                <a:latin typeface="Source Sans Pro" panose="020B0503030403020204" pitchFamily="34" charset="0"/>
              </a:rPr>
              <a:t>i 6 miliardi </a:t>
            </a:r>
            <a:r>
              <a:rPr lang="it-IT" sz="2400" b="0" i="0" dirty="0">
                <a:effectLst/>
                <a:latin typeface="Source Sans Pro" panose="020B0503030403020204" pitchFamily="34" charset="0"/>
              </a:rPr>
              <a:t>dello scorso anno a causa dei cambiamenti climatici con un taglio del 10% della produzione di grano, del 60% per le ciliegie e del 63% delle pere mentre il raccolto di miele è sceso del 70% rispetto allo scorso anno, secondo l'analisi Coldiretti e si registrano un calo anche per il pomodoro e per la vendemmia (-12%).</a:t>
            </a:r>
            <a:endParaRPr lang="it-IT" sz="2400" dirty="0"/>
          </a:p>
        </p:txBody>
      </p:sp>
      <p:pic>
        <p:nvPicPr>
          <p:cNvPr id="5" name="Immagine 4">
            <a:extLst>
              <a:ext uri="{FF2B5EF4-FFF2-40B4-BE49-F238E27FC236}">
                <a16:creationId xmlns:a16="http://schemas.microsoft.com/office/drawing/2014/main" id="{D2FEB86A-12E9-A595-DF1C-80DAD9D73A81}"/>
              </a:ext>
            </a:extLst>
          </p:cNvPr>
          <p:cNvPicPr>
            <a:picLocks noChangeAspect="1"/>
          </p:cNvPicPr>
          <p:nvPr/>
        </p:nvPicPr>
        <p:blipFill rotWithShape="1">
          <a:blip r:embed="rId2"/>
          <a:srcRect l="607" r="384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7405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B69BE6-2400-CB8E-AF2F-F643569772BC}"/>
              </a:ext>
            </a:extLst>
          </p:cNvPr>
          <p:cNvSpPr>
            <a:spLocks noGrp="1"/>
          </p:cNvSpPr>
          <p:nvPr>
            <p:ph type="title"/>
          </p:nvPr>
        </p:nvSpPr>
        <p:spPr>
          <a:xfrm>
            <a:off x="838200" y="365125"/>
            <a:ext cx="5673436" cy="1574511"/>
          </a:xfrm>
        </p:spPr>
        <p:txBody>
          <a:bodyPr/>
          <a:lstStyle/>
          <a:p>
            <a:r>
              <a:rPr lang="it-IT" dirty="0"/>
              <a:t>Allevamenti KO</a:t>
            </a:r>
          </a:p>
        </p:txBody>
      </p:sp>
      <p:sp>
        <p:nvSpPr>
          <p:cNvPr id="3" name="Segnaposto contenuto 2">
            <a:extLst>
              <a:ext uri="{FF2B5EF4-FFF2-40B4-BE49-F238E27FC236}">
                <a16:creationId xmlns:a16="http://schemas.microsoft.com/office/drawing/2014/main" id="{D2845BA5-FD9A-B9D6-41BC-148F218C837A}"/>
              </a:ext>
            </a:extLst>
          </p:cNvPr>
          <p:cNvSpPr>
            <a:spLocks noGrp="1"/>
          </p:cNvSpPr>
          <p:nvPr>
            <p:ph idx="1"/>
          </p:nvPr>
        </p:nvSpPr>
        <p:spPr>
          <a:xfrm>
            <a:off x="838200" y="1825625"/>
            <a:ext cx="5571836" cy="4351338"/>
          </a:xfrm>
        </p:spPr>
        <p:txBody>
          <a:bodyPr/>
          <a:lstStyle/>
          <a:p>
            <a:pPr marL="0" indent="0">
              <a:buNone/>
            </a:pPr>
            <a:r>
              <a:rPr lang="it-IT" dirty="0"/>
              <a:t>Il gran caldo e le bizzarrie del clima creano forti disagi anche agli animali allevati, con calo della produzione che si concretizza in un calo dei ricavi e nella crisi del settore</a:t>
            </a:r>
          </a:p>
        </p:txBody>
      </p:sp>
      <p:pic>
        <p:nvPicPr>
          <p:cNvPr id="4" name="Immagine 3">
            <a:extLst>
              <a:ext uri="{FF2B5EF4-FFF2-40B4-BE49-F238E27FC236}">
                <a16:creationId xmlns:a16="http://schemas.microsoft.com/office/drawing/2014/main" id="{2B908769-C2C4-2053-034D-490717EAE8F3}"/>
              </a:ext>
            </a:extLst>
          </p:cNvPr>
          <p:cNvPicPr>
            <a:picLocks noChangeAspect="1"/>
          </p:cNvPicPr>
          <p:nvPr/>
        </p:nvPicPr>
        <p:blipFill>
          <a:blip r:embed="rId2"/>
          <a:stretch>
            <a:fillRect/>
          </a:stretch>
        </p:blipFill>
        <p:spPr>
          <a:xfrm>
            <a:off x="6705600" y="0"/>
            <a:ext cx="5486400" cy="6858000"/>
          </a:xfrm>
          <a:prstGeom prst="rect">
            <a:avLst/>
          </a:prstGeom>
        </p:spPr>
      </p:pic>
    </p:spTree>
    <p:extLst>
      <p:ext uri="{BB962C8B-B14F-4D97-AF65-F5344CB8AC3E}">
        <p14:creationId xmlns:p14="http://schemas.microsoft.com/office/powerpoint/2010/main" val="3751323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9E6E6A-8F18-431D-CB8A-1F0C5B5901B5}"/>
              </a:ext>
            </a:extLst>
          </p:cNvPr>
          <p:cNvSpPr>
            <a:spLocks noGrp="1"/>
          </p:cNvSpPr>
          <p:nvPr>
            <p:ph type="title"/>
          </p:nvPr>
        </p:nvSpPr>
        <p:spPr/>
        <p:txBody>
          <a:bodyPr/>
          <a:lstStyle/>
          <a:p>
            <a:r>
              <a:rPr lang="it-IT" dirty="0"/>
              <a:t>Questo freddo è prezioso</a:t>
            </a:r>
          </a:p>
        </p:txBody>
      </p:sp>
      <p:sp>
        <p:nvSpPr>
          <p:cNvPr id="3" name="Segnaposto contenuto 2">
            <a:extLst>
              <a:ext uri="{FF2B5EF4-FFF2-40B4-BE49-F238E27FC236}">
                <a16:creationId xmlns:a16="http://schemas.microsoft.com/office/drawing/2014/main" id="{3CA209A5-F14B-E1D1-A67C-2DA3249E318F}"/>
              </a:ext>
            </a:extLst>
          </p:cNvPr>
          <p:cNvSpPr>
            <a:spLocks noGrp="1"/>
          </p:cNvSpPr>
          <p:nvPr>
            <p:ph idx="1"/>
          </p:nvPr>
        </p:nvSpPr>
        <p:spPr>
          <a:xfrm>
            <a:off x="838200" y="1825625"/>
            <a:ext cx="4126907" cy="4351338"/>
          </a:xfrm>
        </p:spPr>
        <p:txBody>
          <a:bodyPr/>
          <a:lstStyle/>
          <a:p>
            <a:pPr marL="0" indent="0">
              <a:buNone/>
            </a:pPr>
            <a:r>
              <a:rPr lang="it-IT" dirty="0"/>
              <a:t>Godiamoci questo freddo. Continuando così il trend al riscaldamento, entro 20 anni, nelle nostre zone le temperature non scenderanno più al di sotto dello zero: ci scorderemo le brinate e le nevicate sotto i 1000 metri di quota</a:t>
            </a:r>
          </a:p>
        </p:txBody>
      </p:sp>
      <p:pic>
        <p:nvPicPr>
          <p:cNvPr id="4" name="Immagine 3">
            <a:extLst>
              <a:ext uri="{FF2B5EF4-FFF2-40B4-BE49-F238E27FC236}">
                <a16:creationId xmlns:a16="http://schemas.microsoft.com/office/drawing/2014/main" id="{64329E71-BB53-CC06-2ADE-531F0C3DA608}"/>
              </a:ext>
            </a:extLst>
          </p:cNvPr>
          <p:cNvPicPr>
            <a:picLocks noChangeAspect="1"/>
          </p:cNvPicPr>
          <p:nvPr/>
        </p:nvPicPr>
        <p:blipFill>
          <a:blip r:embed="rId2"/>
          <a:stretch>
            <a:fillRect/>
          </a:stretch>
        </p:blipFill>
        <p:spPr>
          <a:xfrm>
            <a:off x="5237018" y="1588572"/>
            <a:ext cx="6815545" cy="5194960"/>
          </a:xfrm>
          <a:prstGeom prst="rect">
            <a:avLst/>
          </a:prstGeom>
        </p:spPr>
      </p:pic>
    </p:spTree>
    <p:extLst>
      <p:ext uri="{BB962C8B-B14F-4D97-AF65-F5344CB8AC3E}">
        <p14:creationId xmlns:p14="http://schemas.microsoft.com/office/powerpoint/2010/main" val="2292561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27E35AF9-E779-126A-179A-FDFB72D2A8DA}"/>
              </a:ext>
            </a:extLst>
          </p:cNvPr>
          <p:cNvPicPr>
            <a:picLocks noChangeAspect="1"/>
          </p:cNvPicPr>
          <p:nvPr/>
        </p:nvPicPr>
        <p:blipFill rotWithShape="1">
          <a:blip r:embed="rId2"/>
          <a:srcRect b="15413"/>
          <a:stretch/>
        </p:blipFill>
        <p:spPr>
          <a:xfrm>
            <a:off x="20" y="-22"/>
            <a:ext cx="12191977" cy="6858022"/>
          </a:xfrm>
          <a:prstGeom prst="rect">
            <a:avLst/>
          </a:prstGeom>
        </p:spPr>
      </p:pic>
      <p:sp>
        <p:nvSpPr>
          <p:cNvPr id="27" name="Rectangle 2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030DFBA-E086-D640-206F-719283D57CC3}"/>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rPr>
              <a:t>Buon fine settimana al calduccio</a:t>
            </a:r>
          </a:p>
        </p:txBody>
      </p:sp>
      <p:sp>
        <p:nvSpPr>
          <p:cNvPr id="29" name="Rectangle 2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70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8B5C86-7CEE-4975-A8F2-41746B279E1D}"/>
              </a:ext>
            </a:extLst>
          </p:cNvPr>
          <p:cNvSpPr>
            <a:spLocks noGrp="1"/>
          </p:cNvSpPr>
          <p:nvPr>
            <p:ph type="title"/>
          </p:nvPr>
        </p:nvSpPr>
        <p:spPr/>
        <p:txBody>
          <a:bodyPr/>
          <a:lstStyle/>
          <a:p>
            <a:r>
              <a:rPr lang="it-IT" dirty="0"/>
              <a:t>Primo impulso</a:t>
            </a:r>
          </a:p>
        </p:txBody>
      </p:sp>
      <p:sp>
        <p:nvSpPr>
          <p:cNvPr id="3" name="Segnaposto contenuto 2">
            <a:extLst>
              <a:ext uri="{FF2B5EF4-FFF2-40B4-BE49-F238E27FC236}">
                <a16:creationId xmlns:a16="http://schemas.microsoft.com/office/drawing/2014/main" id="{FEE6108C-FDC4-5742-568E-C9DA082ACB20}"/>
              </a:ext>
            </a:extLst>
          </p:cNvPr>
          <p:cNvSpPr>
            <a:spLocks noGrp="1"/>
          </p:cNvSpPr>
          <p:nvPr>
            <p:ph idx="1"/>
          </p:nvPr>
        </p:nvSpPr>
        <p:spPr>
          <a:xfrm>
            <a:off x="838200" y="1825625"/>
            <a:ext cx="3205480" cy="4351338"/>
          </a:xfrm>
        </p:spPr>
        <p:txBody>
          <a:bodyPr>
            <a:normAutofit lnSpcReduction="10000"/>
          </a:bodyPr>
          <a:lstStyle/>
          <a:p>
            <a:pPr marL="0" indent="0">
              <a:buNone/>
            </a:pPr>
            <a:r>
              <a:rPr lang="it-IT" dirty="0"/>
              <a:t>Nelle prime ore del mattino è passato il primo impulso freddo, che ha dato origine a precipitazioni e qualche spolverata di neve oltre i 7-800 metri e fioccate senza accumulo anche a quote inferiori</a:t>
            </a:r>
          </a:p>
        </p:txBody>
      </p:sp>
      <p:pic>
        <p:nvPicPr>
          <p:cNvPr id="5" name="Immagine 4">
            <a:extLst>
              <a:ext uri="{FF2B5EF4-FFF2-40B4-BE49-F238E27FC236}">
                <a16:creationId xmlns:a16="http://schemas.microsoft.com/office/drawing/2014/main" id="{B171B066-7715-8F8F-1E0C-F7C580D4BBF1}"/>
              </a:ext>
            </a:extLst>
          </p:cNvPr>
          <p:cNvPicPr>
            <a:picLocks noChangeAspect="1"/>
          </p:cNvPicPr>
          <p:nvPr/>
        </p:nvPicPr>
        <p:blipFill>
          <a:blip r:embed="rId2"/>
          <a:stretch>
            <a:fillRect/>
          </a:stretch>
        </p:blipFill>
        <p:spPr>
          <a:xfrm>
            <a:off x="4439920" y="139934"/>
            <a:ext cx="7650480" cy="6578132"/>
          </a:xfrm>
          <a:prstGeom prst="rect">
            <a:avLst/>
          </a:prstGeom>
        </p:spPr>
      </p:pic>
    </p:spTree>
    <p:extLst>
      <p:ext uri="{BB962C8B-B14F-4D97-AF65-F5344CB8AC3E}">
        <p14:creationId xmlns:p14="http://schemas.microsoft.com/office/powerpoint/2010/main" val="4721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0995024-B9F9-C3A8-9509-A64FE0F8BE8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772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BA636F-FF35-4D35-DAE1-9FF47BACB02F}"/>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9136532D-35F4-AE66-12AA-0E9BEB4AE0C6}"/>
              </a:ext>
            </a:extLst>
          </p:cNvPr>
          <p:cNvPicPr>
            <a:picLocks noGrp="1" noChangeAspect="1"/>
          </p:cNvPicPr>
          <p:nvPr>
            <p:ph idx="1"/>
          </p:nvPr>
        </p:nvPicPr>
        <p:blipFill>
          <a:blip r:embed="rId2"/>
          <a:stretch>
            <a:fillRect/>
          </a:stretch>
        </p:blipFill>
        <p:spPr>
          <a:xfrm>
            <a:off x="-165100" y="-7144"/>
            <a:ext cx="12357099" cy="6865144"/>
          </a:xfrm>
          <a:prstGeom prst="rect">
            <a:avLst/>
          </a:prstGeom>
        </p:spPr>
      </p:pic>
    </p:spTree>
    <p:extLst>
      <p:ext uri="{BB962C8B-B14F-4D97-AF65-F5344CB8AC3E}">
        <p14:creationId xmlns:p14="http://schemas.microsoft.com/office/powerpoint/2010/main" val="294156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F71C1-A3CD-79FA-B42F-C2FB60687558}"/>
              </a:ext>
            </a:extLst>
          </p:cNvPr>
          <p:cNvSpPr>
            <a:spLocks noGrp="1"/>
          </p:cNvSpPr>
          <p:nvPr>
            <p:ph type="title"/>
          </p:nvPr>
        </p:nvSpPr>
        <p:spPr/>
        <p:txBody>
          <a:bodyPr/>
          <a:lstStyle/>
          <a:p>
            <a:r>
              <a:rPr lang="it-IT" dirty="0"/>
              <a:t>La modellistica</a:t>
            </a:r>
          </a:p>
        </p:txBody>
      </p:sp>
      <p:sp>
        <p:nvSpPr>
          <p:cNvPr id="3" name="Segnaposto contenuto 2">
            <a:extLst>
              <a:ext uri="{FF2B5EF4-FFF2-40B4-BE49-F238E27FC236}">
                <a16:creationId xmlns:a16="http://schemas.microsoft.com/office/drawing/2014/main" id="{41A508E8-594A-9E57-AEBE-5CB3771B8CCE}"/>
              </a:ext>
            </a:extLst>
          </p:cNvPr>
          <p:cNvSpPr>
            <a:spLocks noGrp="1"/>
          </p:cNvSpPr>
          <p:nvPr>
            <p:ph idx="1"/>
          </p:nvPr>
        </p:nvSpPr>
        <p:spPr>
          <a:xfrm>
            <a:off x="838200" y="1825625"/>
            <a:ext cx="4629727" cy="4796848"/>
          </a:xfrm>
        </p:spPr>
        <p:txBody>
          <a:bodyPr/>
          <a:lstStyle/>
          <a:p>
            <a:pPr marL="0" indent="0">
              <a:buNone/>
            </a:pPr>
            <a:r>
              <a:rPr lang="it-IT" dirty="0"/>
              <a:t>Anche la modellistica individua una certa stabilità in questa situazione, che dovrebbe garantire condizioni di tempo più freddo della norma almeno fino alla fine del mese</a:t>
            </a:r>
          </a:p>
        </p:txBody>
      </p:sp>
      <p:pic>
        <p:nvPicPr>
          <p:cNvPr id="4" name="Immagine 3">
            <a:extLst>
              <a:ext uri="{FF2B5EF4-FFF2-40B4-BE49-F238E27FC236}">
                <a16:creationId xmlns:a16="http://schemas.microsoft.com/office/drawing/2014/main" id="{322506F8-B292-4FC0-D81C-7636AF45B9F8}"/>
              </a:ext>
            </a:extLst>
          </p:cNvPr>
          <p:cNvPicPr>
            <a:picLocks noChangeAspect="1"/>
          </p:cNvPicPr>
          <p:nvPr/>
        </p:nvPicPr>
        <p:blipFill>
          <a:blip r:embed="rId2"/>
          <a:stretch>
            <a:fillRect/>
          </a:stretch>
        </p:blipFill>
        <p:spPr>
          <a:xfrm>
            <a:off x="5661891" y="1825625"/>
            <a:ext cx="6530109" cy="5045684"/>
          </a:xfrm>
          <a:prstGeom prst="rect">
            <a:avLst/>
          </a:prstGeom>
        </p:spPr>
      </p:pic>
    </p:spTree>
    <p:extLst>
      <p:ext uri="{BB962C8B-B14F-4D97-AF65-F5344CB8AC3E}">
        <p14:creationId xmlns:p14="http://schemas.microsoft.com/office/powerpoint/2010/main" val="2535848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804EE-F556-0101-5781-36FFBC42ED9B}"/>
              </a:ext>
            </a:extLst>
          </p:cNvPr>
          <p:cNvSpPr>
            <a:spLocks noGrp="1"/>
          </p:cNvSpPr>
          <p:nvPr>
            <p:ph type="title"/>
          </p:nvPr>
        </p:nvSpPr>
        <p:spPr/>
        <p:txBody>
          <a:bodyPr/>
          <a:lstStyle/>
          <a:p>
            <a:r>
              <a:rPr lang="it-IT" dirty="0"/>
              <a:t>Una settimana </a:t>
            </a:r>
            <a:r>
              <a:rPr lang="it-IT" dirty="0" err="1"/>
              <a:t>sottomedia</a:t>
            </a:r>
            <a:endParaRPr lang="it-IT" dirty="0"/>
          </a:p>
        </p:txBody>
      </p:sp>
      <p:sp>
        <p:nvSpPr>
          <p:cNvPr id="3" name="Segnaposto contenuto 2">
            <a:extLst>
              <a:ext uri="{FF2B5EF4-FFF2-40B4-BE49-F238E27FC236}">
                <a16:creationId xmlns:a16="http://schemas.microsoft.com/office/drawing/2014/main" id="{F0300687-C713-4FF8-C7BB-936A5EBFB378}"/>
              </a:ext>
            </a:extLst>
          </p:cNvPr>
          <p:cNvSpPr>
            <a:spLocks noGrp="1"/>
          </p:cNvSpPr>
          <p:nvPr>
            <p:ph idx="1"/>
          </p:nvPr>
        </p:nvSpPr>
        <p:spPr>
          <a:xfrm>
            <a:off x="838200" y="1825625"/>
            <a:ext cx="5560290" cy="4351338"/>
          </a:xfrm>
        </p:spPr>
        <p:txBody>
          <a:bodyPr/>
          <a:lstStyle/>
          <a:p>
            <a:pPr marL="0" indent="0">
              <a:buNone/>
            </a:pPr>
            <a:r>
              <a:rPr lang="it-IT" dirty="0"/>
              <a:t>Il grafico spaghetti mostra come, almeno fino al 1° dicembre, ci sarà una temperatura circa 1-2°C inferiore alle medie normali per il periodo. Oggi pomeriggio, verso le 18, passerà in quota il blocco di aria più fredda ed avremo, attorno ai 1400 metri, una temperatura di circa -2°C con spruzzate di neve fin sotto i 1000 metri, localmente a quote più basse.</a:t>
            </a:r>
          </a:p>
        </p:txBody>
      </p:sp>
      <p:pic>
        <p:nvPicPr>
          <p:cNvPr id="4" name="Immagine 3">
            <a:extLst>
              <a:ext uri="{FF2B5EF4-FFF2-40B4-BE49-F238E27FC236}">
                <a16:creationId xmlns:a16="http://schemas.microsoft.com/office/drawing/2014/main" id="{CD8AD184-173C-01F8-7281-454F8386688D}"/>
              </a:ext>
            </a:extLst>
          </p:cNvPr>
          <p:cNvPicPr>
            <a:picLocks noChangeAspect="1"/>
          </p:cNvPicPr>
          <p:nvPr/>
        </p:nvPicPr>
        <p:blipFill>
          <a:blip r:embed="rId2"/>
          <a:stretch>
            <a:fillRect/>
          </a:stretch>
        </p:blipFill>
        <p:spPr>
          <a:xfrm>
            <a:off x="6631708" y="1503014"/>
            <a:ext cx="5560291" cy="5259735"/>
          </a:xfrm>
          <a:prstGeom prst="rect">
            <a:avLst/>
          </a:prstGeom>
        </p:spPr>
      </p:pic>
    </p:spTree>
    <p:extLst>
      <p:ext uri="{BB962C8B-B14F-4D97-AF65-F5344CB8AC3E}">
        <p14:creationId xmlns:p14="http://schemas.microsoft.com/office/powerpoint/2010/main" val="186737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DDCBA4-4E03-C9AB-B404-980F5FEB36FF}"/>
              </a:ext>
            </a:extLst>
          </p:cNvPr>
          <p:cNvSpPr>
            <a:spLocks noGrp="1"/>
          </p:cNvSpPr>
          <p:nvPr>
            <p:ph type="title"/>
          </p:nvPr>
        </p:nvSpPr>
        <p:spPr>
          <a:xfrm>
            <a:off x="551180" y="202565"/>
            <a:ext cx="11089640" cy="1325563"/>
          </a:xfrm>
        </p:spPr>
        <p:txBody>
          <a:bodyPr/>
          <a:lstStyle/>
          <a:p>
            <a:r>
              <a:rPr lang="it-IT" dirty="0"/>
              <a:t>Temperature minime in diminuzione da stasera</a:t>
            </a:r>
          </a:p>
        </p:txBody>
      </p:sp>
      <p:pic>
        <p:nvPicPr>
          <p:cNvPr id="5" name="Immagine 4">
            <a:extLst>
              <a:ext uri="{FF2B5EF4-FFF2-40B4-BE49-F238E27FC236}">
                <a16:creationId xmlns:a16="http://schemas.microsoft.com/office/drawing/2014/main" id="{5BC27607-64E7-F871-BA59-A4F175CF4027}"/>
              </a:ext>
            </a:extLst>
          </p:cNvPr>
          <p:cNvPicPr>
            <a:picLocks noChangeAspect="1"/>
          </p:cNvPicPr>
          <p:nvPr/>
        </p:nvPicPr>
        <p:blipFill>
          <a:blip r:embed="rId2"/>
          <a:stretch>
            <a:fillRect/>
          </a:stretch>
        </p:blipFill>
        <p:spPr>
          <a:xfrm>
            <a:off x="1418997" y="1422902"/>
            <a:ext cx="8846005" cy="5150115"/>
          </a:xfrm>
          <a:prstGeom prst="rect">
            <a:avLst/>
          </a:prstGeom>
        </p:spPr>
      </p:pic>
    </p:spTree>
    <p:extLst>
      <p:ext uri="{BB962C8B-B14F-4D97-AF65-F5344CB8AC3E}">
        <p14:creationId xmlns:p14="http://schemas.microsoft.com/office/powerpoint/2010/main" val="4467814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1407</Words>
  <Application>Microsoft Office PowerPoint</Application>
  <PresentationFormat>Widescreen</PresentationFormat>
  <Paragraphs>59</Paragraphs>
  <Slides>34</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34</vt:i4>
      </vt:variant>
    </vt:vector>
  </HeadingPairs>
  <TitlesOfParts>
    <vt:vector size="41" baseType="lpstr">
      <vt:lpstr>Arial</vt:lpstr>
      <vt:lpstr>Calibri</vt:lpstr>
      <vt:lpstr>Calibri Light</vt:lpstr>
      <vt:lpstr>Inter</vt:lpstr>
      <vt:lpstr>Source Sans Pro</vt:lpstr>
      <vt:lpstr>Verdana</vt:lpstr>
      <vt:lpstr>Tema di Office</vt:lpstr>
      <vt:lpstr>Un po’ di freddo in una situazione bollente</vt:lpstr>
      <vt:lpstr>Situazione attuale</vt:lpstr>
      <vt:lpstr>Il satellite conferma</vt:lpstr>
      <vt:lpstr>Primo impulso</vt:lpstr>
      <vt:lpstr>Presentazione standard di PowerPoint</vt:lpstr>
      <vt:lpstr>Presentazione standard di PowerPoint</vt:lpstr>
      <vt:lpstr>La modellistica</vt:lpstr>
      <vt:lpstr>Una settimana sottomedia</vt:lpstr>
      <vt:lpstr>Temperature minime in diminuzione da stasera</vt:lpstr>
      <vt:lpstr>Previsioni per sabato</vt:lpstr>
      <vt:lpstr>Attenti al vento: acuisce il freddo</vt:lpstr>
      <vt:lpstr>Domenica, una giornata fredda e serena</vt:lpstr>
      <vt:lpstr>Lunedì più nubi</vt:lpstr>
      <vt:lpstr>Finalmente un po’ di freddo</vt:lpstr>
      <vt:lpstr>Presentazione standard di PowerPoint</vt:lpstr>
      <vt:lpstr>Presentazione standard di PowerPoint</vt:lpstr>
      <vt:lpstr>La progressione delle estati</vt:lpstr>
      <vt:lpstr>Tutti i mesi finora sopramedia</vt:lpstr>
      <vt:lpstr>Mare bollente</vt:lpstr>
      <vt:lpstr>La temperatura dei mari ad alta latitudine</vt:lpstr>
      <vt:lpstr>Meno banchisa, più caldo</vt:lpstr>
      <vt:lpstr>Colpa di El Niño?</vt:lpstr>
      <vt:lpstr>Ci sono buone possibilità che il caldo continui</vt:lpstr>
      <vt:lpstr>E’ il cambio repentino la causa</vt:lpstr>
      <vt:lpstr>Non c’è scampo</vt:lpstr>
      <vt:lpstr>Riscaldamento sempre più rapido</vt:lpstr>
      <vt:lpstr>In mezza Europa dati preoccupanti</vt:lpstr>
      <vt:lpstr>Si bolle ad est e a sud</vt:lpstr>
      <vt:lpstr>L’Italia, un decennio record</vt:lpstr>
      <vt:lpstr>Coldiretti: un anno nero per l’Italia</vt:lpstr>
      <vt:lpstr>Un vero disastro</vt:lpstr>
      <vt:lpstr>Allevamenti KO</vt:lpstr>
      <vt:lpstr>Questo freddo è prezioso</vt:lpstr>
      <vt:lpstr>Buon fine settimana al calduccio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clima mediterraneo</dc:title>
  <dc:creator>Pierluigi Gioia</dc:creator>
  <cp:lastModifiedBy>Pierluigi Gioia</cp:lastModifiedBy>
  <cp:revision>3</cp:revision>
  <dcterms:created xsi:type="dcterms:W3CDTF">2022-05-20T15:52:49Z</dcterms:created>
  <dcterms:modified xsi:type="dcterms:W3CDTF">2023-11-25T07:03:57Z</dcterms:modified>
</cp:coreProperties>
</file>