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1" r:id="rId5"/>
    <p:sldId id="264" r:id="rId6"/>
    <p:sldId id="265" r:id="rId7"/>
    <p:sldId id="263" r:id="rId8"/>
    <p:sldId id="259" r:id="rId9"/>
    <p:sldId id="272" r:id="rId10"/>
    <p:sldId id="260" r:id="rId11"/>
    <p:sldId id="273" r:id="rId12"/>
    <p:sldId id="262" r:id="rId13"/>
    <p:sldId id="261" r:id="rId14"/>
    <p:sldId id="275" r:id="rId15"/>
    <p:sldId id="276" r:id="rId16"/>
    <p:sldId id="266" r:id="rId17"/>
    <p:sldId id="267" r:id="rId18"/>
    <p:sldId id="268" r:id="rId19"/>
    <p:sldId id="270" r:id="rId20"/>
    <p:sldId id="269" r:id="rId21"/>
    <p:sldId id="274" r:id="rId2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45755E-A2C0-4435-988D-A49DC17661C0}" v="36" dt="2022-09-23T19:37:38.9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erluigi Gioia" userId="9fb95aaf82a6cb45" providerId="LiveId" clId="{FD45755E-A2C0-4435-988D-A49DC17661C0}"/>
    <pc:docChg chg="undo custSel addSld delSld modSld sldOrd">
      <pc:chgData name="Pierluigi Gioia" userId="9fb95aaf82a6cb45" providerId="LiveId" clId="{FD45755E-A2C0-4435-988D-A49DC17661C0}" dt="2022-09-23T19:37:58.058" v="3367" actId="403"/>
      <pc:docMkLst>
        <pc:docMk/>
      </pc:docMkLst>
      <pc:sldChg chg="addSp modSp mod">
        <pc:chgData name="Pierluigi Gioia" userId="9fb95aaf82a6cb45" providerId="LiveId" clId="{FD45755E-A2C0-4435-988D-A49DC17661C0}" dt="2022-09-23T19:35:59.384" v="3287" actId="1076"/>
        <pc:sldMkLst>
          <pc:docMk/>
          <pc:sldMk cId="2985689826" sldId="256"/>
        </pc:sldMkLst>
        <pc:picChg chg="add mod">
          <ac:chgData name="Pierluigi Gioia" userId="9fb95aaf82a6cb45" providerId="LiveId" clId="{FD45755E-A2C0-4435-988D-A49DC17661C0}" dt="2022-09-23T19:35:59.384" v="3287" actId="1076"/>
          <ac:picMkLst>
            <pc:docMk/>
            <pc:sldMk cId="2985689826" sldId="256"/>
            <ac:picMk id="4" creationId="{9D761B6D-27CB-D33F-F0BA-7BF52DA06C6C}"/>
          </ac:picMkLst>
        </pc:picChg>
      </pc:sldChg>
      <pc:sldChg chg="modSp mod">
        <pc:chgData name="Pierluigi Gioia" userId="9fb95aaf82a6cb45" providerId="LiveId" clId="{FD45755E-A2C0-4435-988D-A49DC17661C0}" dt="2022-09-23T19:03:32.086" v="2091" actId="313"/>
        <pc:sldMkLst>
          <pc:docMk/>
          <pc:sldMk cId="4192632074" sldId="257"/>
        </pc:sldMkLst>
        <pc:spChg chg="mod">
          <ac:chgData name="Pierluigi Gioia" userId="9fb95aaf82a6cb45" providerId="LiveId" clId="{FD45755E-A2C0-4435-988D-A49DC17661C0}" dt="2022-09-23T19:03:32.086" v="2091" actId="313"/>
          <ac:spMkLst>
            <pc:docMk/>
            <pc:sldMk cId="4192632074" sldId="257"/>
            <ac:spMk id="3" creationId="{0AE159EE-D03C-3E15-DA70-4FBF4B410B64}"/>
          </ac:spMkLst>
        </pc:spChg>
      </pc:sldChg>
      <pc:sldChg chg="addSp modSp mod">
        <pc:chgData name="Pierluigi Gioia" userId="9fb95aaf82a6cb45" providerId="LiveId" clId="{FD45755E-A2C0-4435-988D-A49DC17661C0}" dt="2022-09-23T19:12:10.372" v="2543" actId="113"/>
        <pc:sldMkLst>
          <pc:docMk/>
          <pc:sldMk cId="2518281347" sldId="259"/>
        </pc:sldMkLst>
        <pc:spChg chg="mod">
          <ac:chgData name="Pierluigi Gioia" userId="9fb95aaf82a6cb45" providerId="LiveId" clId="{FD45755E-A2C0-4435-988D-A49DC17661C0}" dt="2022-09-23T17:55:24.330" v="477" actId="20577"/>
          <ac:spMkLst>
            <pc:docMk/>
            <pc:sldMk cId="2518281347" sldId="259"/>
            <ac:spMk id="2" creationId="{CF36F1C4-96D8-6201-24BA-D29C2FDB064C}"/>
          </ac:spMkLst>
        </pc:spChg>
        <pc:spChg chg="mod">
          <ac:chgData name="Pierluigi Gioia" userId="9fb95aaf82a6cb45" providerId="LiveId" clId="{FD45755E-A2C0-4435-988D-A49DC17661C0}" dt="2022-09-23T19:12:10.372" v="2543" actId="113"/>
          <ac:spMkLst>
            <pc:docMk/>
            <pc:sldMk cId="2518281347" sldId="259"/>
            <ac:spMk id="3" creationId="{968DC18D-629A-EDAB-3680-FF0BF0BB1A15}"/>
          </ac:spMkLst>
        </pc:spChg>
        <pc:picChg chg="add mod">
          <ac:chgData name="Pierluigi Gioia" userId="9fb95aaf82a6cb45" providerId="LiveId" clId="{FD45755E-A2C0-4435-988D-A49DC17661C0}" dt="2022-09-23T19:10:47.888" v="2500" actId="1076"/>
          <ac:picMkLst>
            <pc:docMk/>
            <pc:sldMk cId="2518281347" sldId="259"/>
            <ac:picMk id="6" creationId="{AB272B83-0B96-A990-DFFA-FCAD87E21DCF}"/>
          </ac:picMkLst>
        </pc:picChg>
        <pc:picChg chg="add mod">
          <ac:chgData name="Pierluigi Gioia" userId="9fb95aaf82a6cb45" providerId="LiveId" clId="{FD45755E-A2C0-4435-988D-A49DC17661C0}" dt="2022-09-23T19:11:31.528" v="2503" actId="1076"/>
          <ac:picMkLst>
            <pc:docMk/>
            <pc:sldMk cId="2518281347" sldId="259"/>
            <ac:picMk id="7" creationId="{341A56B8-E598-90F0-E54B-DAB987DB6B96}"/>
          </ac:picMkLst>
        </pc:picChg>
      </pc:sldChg>
      <pc:sldChg chg="addSp modSp mod setBg">
        <pc:chgData name="Pierluigi Gioia" userId="9fb95aaf82a6cb45" providerId="LiveId" clId="{FD45755E-A2C0-4435-988D-A49DC17661C0}" dt="2022-09-23T19:18:29.513" v="2947" actId="26606"/>
        <pc:sldMkLst>
          <pc:docMk/>
          <pc:sldMk cId="3862625260" sldId="260"/>
        </pc:sldMkLst>
        <pc:spChg chg="mod">
          <ac:chgData name="Pierluigi Gioia" userId="9fb95aaf82a6cb45" providerId="LiveId" clId="{FD45755E-A2C0-4435-988D-A49DC17661C0}" dt="2022-09-23T19:18:29.513" v="2947" actId="26606"/>
          <ac:spMkLst>
            <pc:docMk/>
            <pc:sldMk cId="3862625260" sldId="260"/>
            <ac:spMk id="2" creationId="{B6BEA146-4E6D-350F-8B84-11C7E0B2C285}"/>
          </ac:spMkLst>
        </pc:spChg>
        <pc:spChg chg="mod">
          <ac:chgData name="Pierluigi Gioia" userId="9fb95aaf82a6cb45" providerId="LiveId" clId="{FD45755E-A2C0-4435-988D-A49DC17661C0}" dt="2022-09-23T19:18:29.513" v="2947" actId="26606"/>
          <ac:spMkLst>
            <pc:docMk/>
            <pc:sldMk cId="3862625260" sldId="260"/>
            <ac:spMk id="3" creationId="{73669E87-5424-5DA7-96F6-84395F243540}"/>
          </ac:spMkLst>
        </pc:spChg>
        <pc:spChg chg="add">
          <ac:chgData name="Pierluigi Gioia" userId="9fb95aaf82a6cb45" providerId="LiveId" clId="{FD45755E-A2C0-4435-988D-A49DC17661C0}" dt="2022-09-23T19:18:29.513" v="2947" actId="26606"/>
          <ac:spMkLst>
            <pc:docMk/>
            <pc:sldMk cId="3862625260" sldId="260"/>
            <ac:spMk id="10" creationId="{D2B783EE-0239-4717-BBEA-8C9EAC61C824}"/>
          </ac:spMkLst>
        </pc:spChg>
        <pc:spChg chg="add">
          <ac:chgData name="Pierluigi Gioia" userId="9fb95aaf82a6cb45" providerId="LiveId" clId="{FD45755E-A2C0-4435-988D-A49DC17661C0}" dt="2022-09-23T19:18:29.513" v="2947" actId="26606"/>
          <ac:spMkLst>
            <pc:docMk/>
            <pc:sldMk cId="3862625260" sldId="260"/>
            <ac:spMk id="12" creationId="{A7B99495-F43F-4D80-A44F-2CB4764EB90B}"/>
          </ac:spMkLst>
        </pc:spChg>
        <pc:spChg chg="add">
          <ac:chgData name="Pierluigi Gioia" userId="9fb95aaf82a6cb45" providerId="LiveId" clId="{FD45755E-A2C0-4435-988D-A49DC17661C0}" dt="2022-09-23T19:18:29.513" v="2947" actId="26606"/>
          <ac:spMkLst>
            <pc:docMk/>
            <pc:sldMk cId="3862625260" sldId="260"/>
            <ac:spMk id="14" creationId="{70BEB1E7-2F88-40BC-B73D-42E5B6F80BFC}"/>
          </ac:spMkLst>
        </pc:spChg>
        <pc:picChg chg="add mod ord">
          <ac:chgData name="Pierluigi Gioia" userId="9fb95aaf82a6cb45" providerId="LiveId" clId="{FD45755E-A2C0-4435-988D-A49DC17661C0}" dt="2022-09-23T19:18:29.513" v="2947" actId="26606"/>
          <ac:picMkLst>
            <pc:docMk/>
            <pc:sldMk cId="3862625260" sldId="260"/>
            <ac:picMk id="4" creationId="{874AE79D-87A7-28B3-0F43-E441F3B1FD1A}"/>
          </ac:picMkLst>
        </pc:picChg>
        <pc:picChg chg="add mod">
          <ac:chgData name="Pierluigi Gioia" userId="9fb95aaf82a6cb45" providerId="LiveId" clId="{FD45755E-A2C0-4435-988D-A49DC17661C0}" dt="2022-09-23T19:18:29.513" v="2947" actId="26606"/>
          <ac:picMkLst>
            <pc:docMk/>
            <pc:sldMk cId="3862625260" sldId="260"/>
            <ac:picMk id="5" creationId="{DF5F4676-CA04-7637-43BC-447E7FC3E0D8}"/>
          </ac:picMkLst>
        </pc:picChg>
      </pc:sldChg>
      <pc:sldChg chg="addSp modSp mod">
        <pc:chgData name="Pierluigi Gioia" userId="9fb95aaf82a6cb45" providerId="LiveId" clId="{FD45755E-A2C0-4435-988D-A49DC17661C0}" dt="2022-09-23T19:26:28.409" v="3220" actId="11529"/>
        <pc:sldMkLst>
          <pc:docMk/>
          <pc:sldMk cId="3155429631" sldId="261"/>
        </pc:sldMkLst>
        <pc:spChg chg="add mod">
          <ac:chgData name="Pierluigi Gioia" userId="9fb95aaf82a6cb45" providerId="LiveId" clId="{FD45755E-A2C0-4435-988D-A49DC17661C0}" dt="2022-09-23T18:04:55.039" v="844" actId="20577"/>
          <ac:spMkLst>
            <pc:docMk/>
            <pc:sldMk cId="3155429631" sldId="261"/>
            <ac:spMk id="4" creationId="{B45DC11A-56C1-37D1-8ECA-68015762BCB8}"/>
          </ac:spMkLst>
        </pc:spChg>
        <pc:spChg chg="add">
          <ac:chgData name="Pierluigi Gioia" userId="9fb95aaf82a6cb45" providerId="LiveId" clId="{FD45755E-A2C0-4435-988D-A49DC17661C0}" dt="2022-09-23T19:26:28.409" v="3220" actId="11529"/>
          <ac:spMkLst>
            <pc:docMk/>
            <pc:sldMk cId="3155429631" sldId="261"/>
            <ac:spMk id="5" creationId="{851BD7BF-13DB-2731-22AF-DDA878487BFC}"/>
          </ac:spMkLst>
        </pc:spChg>
        <pc:picChg chg="mod">
          <ac:chgData name="Pierluigi Gioia" userId="9fb95aaf82a6cb45" providerId="LiveId" clId="{FD45755E-A2C0-4435-988D-A49DC17661C0}" dt="2022-09-23T18:02:27.256" v="578" actId="14100"/>
          <ac:picMkLst>
            <pc:docMk/>
            <pc:sldMk cId="3155429631" sldId="261"/>
            <ac:picMk id="1026" creationId="{2355A098-7EF4-BFD9-1783-CB57CBEF5769}"/>
          </ac:picMkLst>
        </pc:picChg>
      </pc:sldChg>
      <pc:sldChg chg="addSp delSp modSp mod ord setBg">
        <pc:chgData name="Pierluigi Gioia" userId="9fb95aaf82a6cb45" providerId="LiveId" clId="{FD45755E-A2C0-4435-988D-A49DC17661C0}" dt="2022-09-23T17:59:49.177" v="568" actId="26606"/>
        <pc:sldMkLst>
          <pc:docMk/>
          <pc:sldMk cId="3557961654" sldId="262"/>
        </pc:sldMkLst>
        <pc:spChg chg="mod">
          <ac:chgData name="Pierluigi Gioia" userId="9fb95aaf82a6cb45" providerId="LiveId" clId="{FD45755E-A2C0-4435-988D-A49DC17661C0}" dt="2022-09-23T17:59:49.177" v="568" actId="26606"/>
          <ac:spMkLst>
            <pc:docMk/>
            <pc:sldMk cId="3557961654" sldId="262"/>
            <ac:spMk id="2" creationId="{C0F7B12C-277F-D954-41C0-3512F751B092}"/>
          </ac:spMkLst>
        </pc:spChg>
        <pc:spChg chg="del">
          <ac:chgData name="Pierluigi Gioia" userId="9fb95aaf82a6cb45" providerId="LiveId" clId="{FD45755E-A2C0-4435-988D-A49DC17661C0}" dt="2022-09-23T17:57:16.392" v="551" actId="478"/>
          <ac:spMkLst>
            <pc:docMk/>
            <pc:sldMk cId="3557961654" sldId="262"/>
            <ac:spMk id="3" creationId="{4F8E071D-9477-667A-12E1-AE96313F780F}"/>
          </ac:spMkLst>
        </pc:spChg>
        <pc:spChg chg="add del">
          <ac:chgData name="Pierluigi Gioia" userId="9fb95aaf82a6cb45" providerId="LiveId" clId="{FD45755E-A2C0-4435-988D-A49DC17661C0}" dt="2022-09-23T17:59:49.177" v="568" actId="26606"/>
          <ac:spMkLst>
            <pc:docMk/>
            <pc:sldMk cId="3557961654" sldId="262"/>
            <ac:spMk id="9" creationId="{A4AC5506-6312-4701-8D3C-40187889A947}"/>
          </ac:spMkLst>
        </pc:spChg>
        <pc:spChg chg="add del">
          <ac:chgData name="Pierluigi Gioia" userId="9fb95aaf82a6cb45" providerId="LiveId" clId="{FD45755E-A2C0-4435-988D-A49DC17661C0}" dt="2022-09-23T17:59:36.102" v="564" actId="26606"/>
          <ac:spMkLst>
            <pc:docMk/>
            <pc:sldMk cId="3557961654" sldId="262"/>
            <ac:spMk id="12" creationId="{D4771268-CB57-404A-9271-370EB28F6090}"/>
          </ac:spMkLst>
        </pc:spChg>
        <pc:picChg chg="add del mod modCrop">
          <ac:chgData name="Pierluigi Gioia" userId="9fb95aaf82a6cb45" providerId="LiveId" clId="{FD45755E-A2C0-4435-988D-A49DC17661C0}" dt="2022-09-23T17:58:58.263" v="558" actId="478"/>
          <ac:picMkLst>
            <pc:docMk/>
            <pc:sldMk cId="3557961654" sldId="262"/>
            <ac:picMk id="5" creationId="{DADB2C98-7B9F-211A-873B-CC8C247CEB94}"/>
          </ac:picMkLst>
        </pc:picChg>
        <pc:picChg chg="add mod modCrop">
          <ac:chgData name="Pierluigi Gioia" userId="9fb95aaf82a6cb45" providerId="LiveId" clId="{FD45755E-A2C0-4435-988D-A49DC17661C0}" dt="2022-09-23T17:59:49.177" v="568" actId="26606"/>
          <ac:picMkLst>
            <pc:docMk/>
            <pc:sldMk cId="3557961654" sldId="262"/>
            <ac:picMk id="7" creationId="{0D12561C-AFC0-8B92-BA69-8D52DF3CC1E4}"/>
          </ac:picMkLst>
        </pc:picChg>
      </pc:sldChg>
      <pc:sldChg chg="modSp mod">
        <pc:chgData name="Pierluigi Gioia" userId="9fb95aaf82a6cb45" providerId="LiveId" clId="{FD45755E-A2C0-4435-988D-A49DC17661C0}" dt="2022-09-23T19:09:41.406" v="2494" actId="113"/>
        <pc:sldMkLst>
          <pc:docMk/>
          <pc:sldMk cId="4187277563" sldId="263"/>
        </pc:sldMkLst>
        <pc:spChg chg="mod">
          <ac:chgData name="Pierluigi Gioia" userId="9fb95aaf82a6cb45" providerId="LiveId" clId="{FD45755E-A2C0-4435-988D-A49DC17661C0}" dt="2022-09-23T19:09:41.406" v="2494" actId="113"/>
          <ac:spMkLst>
            <pc:docMk/>
            <pc:sldMk cId="4187277563" sldId="263"/>
            <ac:spMk id="3" creationId="{3ABED068-C879-66C4-6781-D31855C9D3AA}"/>
          </ac:spMkLst>
        </pc:spChg>
      </pc:sldChg>
      <pc:sldChg chg="addSp modSp mod ord">
        <pc:chgData name="Pierluigi Gioia" userId="9fb95aaf82a6cb45" providerId="LiveId" clId="{FD45755E-A2C0-4435-988D-A49DC17661C0}" dt="2022-09-23T19:08:41.561" v="2491" actId="20577"/>
        <pc:sldMkLst>
          <pc:docMk/>
          <pc:sldMk cId="2305928354" sldId="264"/>
        </pc:sldMkLst>
        <pc:spChg chg="mod">
          <ac:chgData name="Pierluigi Gioia" userId="9fb95aaf82a6cb45" providerId="LiveId" clId="{FD45755E-A2C0-4435-988D-A49DC17661C0}" dt="2022-09-23T19:08:41.561" v="2491" actId="20577"/>
          <ac:spMkLst>
            <pc:docMk/>
            <pc:sldMk cId="2305928354" sldId="264"/>
            <ac:spMk id="3" creationId="{32C81AA6-DF14-7E48-33EA-A628EFB8E195}"/>
          </ac:spMkLst>
        </pc:spChg>
        <pc:picChg chg="add mod">
          <ac:chgData name="Pierluigi Gioia" userId="9fb95aaf82a6cb45" providerId="LiveId" clId="{FD45755E-A2C0-4435-988D-A49DC17661C0}" dt="2022-09-23T17:50:46.767" v="172" actId="1076"/>
          <ac:picMkLst>
            <pc:docMk/>
            <pc:sldMk cId="2305928354" sldId="264"/>
            <ac:picMk id="4" creationId="{80D76EAD-E60E-8590-EA06-9AC706AE91EB}"/>
          </ac:picMkLst>
        </pc:picChg>
      </pc:sldChg>
      <pc:sldChg chg="addSp delSp modSp add mod ord">
        <pc:chgData name="Pierluigi Gioia" userId="9fb95aaf82a6cb45" providerId="LiveId" clId="{FD45755E-A2C0-4435-988D-A49DC17661C0}" dt="2022-09-23T19:09:11.977" v="2493"/>
        <pc:sldMkLst>
          <pc:docMk/>
          <pc:sldMk cId="3171809177" sldId="265"/>
        </pc:sldMkLst>
        <pc:spChg chg="mod">
          <ac:chgData name="Pierluigi Gioia" userId="9fb95aaf82a6cb45" providerId="LiveId" clId="{FD45755E-A2C0-4435-988D-A49DC17661C0}" dt="2022-09-23T17:51:11.692" v="192" actId="20577"/>
          <ac:spMkLst>
            <pc:docMk/>
            <pc:sldMk cId="3171809177" sldId="265"/>
            <ac:spMk id="2" creationId="{B25AFEAA-1065-AF4B-8264-6389955044BA}"/>
          </ac:spMkLst>
        </pc:spChg>
        <pc:spChg chg="mod">
          <ac:chgData name="Pierluigi Gioia" userId="9fb95aaf82a6cb45" providerId="LiveId" clId="{FD45755E-A2C0-4435-988D-A49DC17661C0}" dt="2022-09-23T17:54:38.872" v="436" actId="5793"/>
          <ac:spMkLst>
            <pc:docMk/>
            <pc:sldMk cId="3171809177" sldId="265"/>
            <ac:spMk id="3" creationId="{32C81AA6-DF14-7E48-33EA-A628EFB8E195}"/>
          </ac:spMkLst>
        </pc:spChg>
        <pc:picChg chg="del">
          <ac:chgData name="Pierluigi Gioia" userId="9fb95aaf82a6cb45" providerId="LiveId" clId="{FD45755E-A2C0-4435-988D-A49DC17661C0}" dt="2022-09-23T17:53:15.365" v="383" actId="478"/>
          <ac:picMkLst>
            <pc:docMk/>
            <pc:sldMk cId="3171809177" sldId="265"/>
            <ac:picMk id="4" creationId="{80D76EAD-E60E-8590-EA06-9AC706AE91EB}"/>
          </ac:picMkLst>
        </pc:picChg>
        <pc:picChg chg="add mod">
          <ac:chgData name="Pierluigi Gioia" userId="9fb95aaf82a6cb45" providerId="LiveId" clId="{FD45755E-A2C0-4435-988D-A49DC17661C0}" dt="2022-09-23T17:54:16.134" v="390" actId="1076"/>
          <ac:picMkLst>
            <pc:docMk/>
            <pc:sldMk cId="3171809177" sldId="265"/>
            <ac:picMk id="5" creationId="{E9CEEE69-69F9-A3D4-5182-A3B37EDF7F2A}"/>
          </ac:picMkLst>
        </pc:picChg>
      </pc:sldChg>
      <pc:sldChg chg="addSp modSp new mod">
        <pc:chgData name="Pierluigi Gioia" userId="9fb95aaf82a6cb45" providerId="LiveId" clId="{FD45755E-A2C0-4435-988D-A49DC17661C0}" dt="2022-09-23T19:19:33" v="2950" actId="1076"/>
        <pc:sldMkLst>
          <pc:docMk/>
          <pc:sldMk cId="3218258507" sldId="266"/>
        </pc:sldMkLst>
        <pc:spChg chg="mod">
          <ac:chgData name="Pierluigi Gioia" userId="9fb95aaf82a6cb45" providerId="LiveId" clId="{FD45755E-A2C0-4435-988D-A49DC17661C0}" dt="2022-09-23T18:05:08.584" v="882" actId="20577"/>
          <ac:spMkLst>
            <pc:docMk/>
            <pc:sldMk cId="3218258507" sldId="266"/>
            <ac:spMk id="2" creationId="{6C77AD22-43BF-95A8-9B0D-B3BDA2DC51E3}"/>
          </ac:spMkLst>
        </pc:spChg>
        <pc:spChg chg="mod">
          <ac:chgData name="Pierluigi Gioia" userId="9fb95aaf82a6cb45" providerId="LiveId" clId="{FD45755E-A2C0-4435-988D-A49DC17661C0}" dt="2022-09-23T18:12:12.756" v="1805" actId="20577"/>
          <ac:spMkLst>
            <pc:docMk/>
            <pc:sldMk cId="3218258507" sldId="266"/>
            <ac:spMk id="3" creationId="{1A89BD9B-3D7F-19D5-6E78-753CBC233511}"/>
          </ac:spMkLst>
        </pc:spChg>
        <pc:picChg chg="add mod">
          <ac:chgData name="Pierluigi Gioia" userId="9fb95aaf82a6cb45" providerId="LiveId" clId="{FD45755E-A2C0-4435-988D-A49DC17661C0}" dt="2022-09-23T19:19:33" v="2950" actId="1076"/>
          <ac:picMkLst>
            <pc:docMk/>
            <pc:sldMk cId="3218258507" sldId="266"/>
            <ac:picMk id="4" creationId="{5A325B97-B446-BBC0-B098-4FBC5650102D}"/>
          </ac:picMkLst>
        </pc:picChg>
      </pc:sldChg>
      <pc:sldChg chg="addSp modSp add mod">
        <pc:chgData name="Pierluigi Gioia" userId="9fb95aaf82a6cb45" providerId="LiveId" clId="{FD45755E-A2C0-4435-988D-A49DC17661C0}" dt="2022-09-23T18:13:13.231" v="1853" actId="1076"/>
        <pc:sldMkLst>
          <pc:docMk/>
          <pc:sldMk cId="3758304623" sldId="267"/>
        </pc:sldMkLst>
        <pc:spChg chg="mod">
          <ac:chgData name="Pierluigi Gioia" userId="9fb95aaf82a6cb45" providerId="LiveId" clId="{FD45755E-A2C0-4435-988D-A49DC17661C0}" dt="2022-09-23T18:06:56.950" v="1111" actId="20577"/>
          <ac:spMkLst>
            <pc:docMk/>
            <pc:sldMk cId="3758304623" sldId="267"/>
            <ac:spMk id="2" creationId="{6C77AD22-43BF-95A8-9B0D-B3BDA2DC51E3}"/>
          </ac:spMkLst>
        </pc:spChg>
        <pc:spChg chg="mod">
          <ac:chgData name="Pierluigi Gioia" userId="9fb95aaf82a6cb45" providerId="LiveId" clId="{FD45755E-A2C0-4435-988D-A49DC17661C0}" dt="2022-09-23T18:13:07.935" v="1851" actId="20577"/>
          <ac:spMkLst>
            <pc:docMk/>
            <pc:sldMk cId="3758304623" sldId="267"/>
            <ac:spMk id="3" creationId="{1A89BD9B-3D7F-19D5-6E78-753CBC233511}"/>
          </ac:spMkLst>
        </pc:spChg>
        <pc:picChg chg="add mod">
          <ac:chgData name="Pierluigi Gioia" userId="9fb95aaf82a6cb45" providerId="LiveId" clId="{FD45755E-A2C0-4435-988D-A49DC17661C0}" dt="2022-09-23T18:13:13.231" v="1853" actId="1076"/>
          <ac:picMkLst>
            <pc:docMk/>
            <pc:sldMk cId="3758304623" sldId="267"/>
            <ac:picMk id="4" creationId="{61958F26-71F6-8CD6-E1D2-67895661442C}"/>
          </ac:picMkLst>
        </pc:picChg>
      </pc:sldChg>
      <pc:sldChg chg="addSp delSp modSp add mod">
        <pc:chgData name="Pierluigi Gioia" userId="9fb95aaf82a6cb45" providerId="LiveId" clId="{FD45755E-A2C0-4435-988D-A49DC17661C0}" dt="2022-09-23T19:20:56.440" v="2957" actId="1076"/>
        <pc:sldMkLst>
          <pc:docMk/>
          <pc:sldMk cId="3290535012" sldId="268"/>
        </pc:sldMkLst>
        <pc:spChg chg="mod">
          <ac:chgData name="Pierluigi Gioia" userId="9fb95aaf82a6cb45" providerId="LiveId" clId="{FD45755E-A2C0-4435-988D-A49DC17661C0}" dt="2022-09-23T18:08:19.201" v="1313" actId="20577"/>
          <ac:spMkLst>
            <pc:docMk/>
            <pc:sldMk cId="3290535012" sldId="268"/>
            <ac:spMk id="2" creationId="{6C77AD22-43BF-95A8-9B0D-B3BDA2DC51E3}"/>
          </ac:spMkLst>
        </pc:spChg>
        <pc:spChg chg="mod">
          <ac:chgData name="Pierluigi Gioia" userId="9fb95aaf82a6cb45" providerId="LiveId" clId="{FD45755E-A2C0-4435-988D-A49DC17661C0}" dt="2022-09-23T19:20:51.910" v="2955" actId="14100"/>
          <ac:spMkLst>
            <pc:docMk/>
            <pc:sldMk cId="3290535012" sldId="268"/>
            <ac:spMk id="3" creationId="{1A89BD9B-3D7F-19D5-6E78-753CBC233511}"/>
          </ac:spMkLst>
        </pc:spChg>
        <pc:picChg chg="add del mod">
          <ac:chgData name="Pierluigi Gioia" userId="9fb95aaf82a6cb45" providerId="LiveId" clId="{FD45755E-A2C0-4435-988D-A49DC17661C0}" dt="2022-09-23T19:19:43.013" v="2951" actId="478"/>
          <ac:picMkLst>
            <pc:docMk/>
            <pc:sldMk cId="3290535012" sldId="268"/>
            <ac:picMk id="4" creationId="{07525139-6B66-D248-FD42-CA8E212B9735}"/>
          </ac:picMkLst>
        </pc:picChg>
        <pc:picChg chg="add mod">
          <ac:chgData name="Pierluigi Gioia" userId="9fb95aaf82a6cb45" providerId="LiveId" clId="{FD45755E-A2C0-4435-988D-A49DC17661C0}" dt="2022-09-23T19:20:56.440" v="2957" actId="1076"/>
          <ac:picMkLst>
            <pc:docMk/>
            <pc:sldMk cId="3290535012" sldId="268"/>
            <ac:picMk id="5" creationId="{5F6AAFEB-0C09-5631-8A31-178FAB0FAC35}"/>
          </ac:picMkLst>
        </pc:picChg>
      </pc:sldChg>
      <pc:sldChg chg="addSp modSp add mod">
        <pc:chgData name="Pierluigi Gioia" userId="9fb95aaf82a6cb45" providerId="LiveId" clId="{FD45755E-A2C0-4435-988D-A49DC17661C0}" dt="2022-09-23T19:22:19.839" v="2960" actId="14100"/>
        <pc:sldMkLst>
          <pc:docMk/>
          <pc:sldMk cId="3893148560" sldId="269"/>
        </pc:sldMkLst>
        <pc:spChg chg="mod">
          <ac:chgData name="Pierluigi Gioia" userId="9fb95aaf82a6cb45" providerId="LiveId" clId="{FD45755E-A2C0-4435-988D-A49DC17661C0}" dt="2022-09-23T18:10:02.803" v="1508" actId="20577"/>
          <ac:spMkLst>
            <pc:docMk/>
            <pc:sldMk cId="3893148560" sldId="269"/>
            <ac:spMk id="2" creationId="{6C77AD22-43BF-95A8-9B0D-B3BDA2DC51E3}"/>
          </ac:spMkLst>
        </pc:spChg>
        <pc:spChg chg="mod">
          <ac:chgData name="Pierluigi Gioia" userId="9fb95aaf82a6cb45" providerId="LiveId" clId="{FD45755E-A2C0-4435-988D-A49DC17661C0}" dt="2022-09-23T18:11:34.349" v="1774" actId="20577"/>
          <ac:spMkLst>
            <pc:docMk/>
            <pc:sldMk cId="3893148560" sldId="269"/>
            <ac:spMk id="3" creationId="{1A89BD9B-3D7F-19D5-6E78-753CBC233511}"/>
          </ac:spMkLst>
        </pc:spChg>
        <pc:picChg chg="add mod">
          <ac:chgData name="Pierluigi Gioia" userId="9fb95aaf82a6cb45" providerId="LiveId" clId="{FD45755E-A2C0-4435-988D-A49DC17661C0}" dt="2022-09-23T19:22:19.839" v="2960" actId="14100"/>
          <ac:picMkLst>
            <pc:docMk/>
            <pc:sldMk cId="3893148560" sldId="269"/>
            <ac:picMk id="4" creationId="{CB9B0CEF-1201-B93F-248F-B749647CE509}"/>
          </ac:picMkLst>
        </pc:picChg>
      </pc:sldChg>
      <pc:sldChg chg="modSp add mod">
        <pc:chgData name="Pierluigi Gioia" userId="9fb95aaf82a6cb45" providerId="LiveId" clId="{FD45755E-A2C0-4435-988D-A49DC17661C0}" dt="2022-09-23T18:15:00.396" v="2087" actId="20577"/>
        <pc:sldMkLst>
          <pc:docMk/>
          <pc:sldMk cId="3494617119" sldId="270"/>
        </pc:sldMkLst>
        <pc:spChg chg="mod">
          <ac:chgData name="Pierluigi Gioia" userId="9fb95aaf82a6cb45" providerId="LiveId" clId="{FD45755E-A2C0-4435-988D-A49DC17661C0}" dt="2022-09-23T18:14:06.456" v="1861" actId="20577"/>
          <ac:spMkLst>
            <pc:docMk/>
            <pc:sldMk cId="3494617119" sldId="270"/>
            <ac:spMk id="2" creationId="{6C77AD22-43BF-95A8-9B0D-B3BDA2DC51E3}"/>
          </ac:spMkLst>
        </pc:spChg>
        <pc:spChg chg="mod">
          <ac:chgData name="Pierluigi Gioia" userId="9fb95aaf82a6cb45" providerId="LiveId" clId="{FD45755E-A2C0-4435-988D-A49DC17661C0}" dt="2022-09-23T18:15:00.396" v="2087" actId="20577"/>
          <ac:spMkLst>
            <pc:docMk/>
            <pc:sldMk cId="3494617119" sldId="270"/>
            <ac:spMk id="3" creationId="{1A89BD9B-3D7F-19D5-6E78-753CBC233511}"/>
          </ac:spMkLst>
        </pc:spChg>
      </pc:sldChg>
      <pc:sldChg chg="addSp modSp new mod">
        <pc:chgData name="Pierluigi Gioia" userId="9fb95aaf82a6cb45" providerId="LiveId" clId="{FD45755E-A2C0-4435-988D-A49DC17661C0}" dt="2022-09-23T19:08:07.516" v="2482" actId="20577"/>
        <pc:sldMkLst>
          <pc:docMk/>
          <pc:sldMk cId="2755223986" sldId="271"/>
        </pc:sldMkLst>
        <pc:spChg chg="mod">
          <ac:chgData name="Pierluigi Gioia" userId="9fb95aaf82a6cb45" providerId="LiveId" clId="{FD45755E-A2C0-4435-988D-A49DC17661C0}" dt="2022-09-23T19:03:59.859" v="2123" actId="313"/>
          <ac:spMkLst>
            <pc:docMk/>
            <pc:sldMk cId="2755223986" sldId="271"/>
            <ac:spMk id="2" creationId="{E286C414-6CE8-EF08-1B5A-CA1C52D3C74C}"/>
          </ac:spMkLst>
        </pc:spChg>
        <pc:spChg chg="mod">
          <ac:chgData name="Pierluigi Gioia" userId="9fb95aaf82a6cb45" providerId="LiveId" clId="{FD45755E-A2C0-4435-988D-A49DC17661C0}" dt="2022-09-23T19:08:07.516" v="2482" actId="20577"/>
          <ac:spMkLst>
            <pc:docMk/>
            <pc:sldMk cId="2755223986" sldId="271"/>
            <ac:spMk id="3" creationId="{EB7FF509-FC90-FA4A-B86C-8799DBA7A45F}"/>
          </ac:spMkLst>
        </pc:spChg>
        <pc:picChg chg="add mod">
          <ac:chgData name="Pierluigi Gioia" userId="9fb95aaf82a6cb45" providerId="LiveId" clId="{FD45755E-A2C0-4435-988D-A49DC17661C0}" dt="2022-09-23T19:07:49.415" v="2465" actId="1076"/>
          <ac:picMkLst>
            <pc:docMk/>
            <pc:sldMk cId="2755223986" sldId="271"/>
            <ac:picMk id="4" creationId="{5BEE1789-0137-9598-58B6-08A885FD6867}"/>
          </ac:picMkLst>
        </pc:picChg>
      </pc:sldChg>
      <pc:sldChg chg="addSp modSp new mod setBg">
        <pc:chgData name="Pierluigi Gioia" userId="9fb95aaf82a6cb45" providerId="LiveId" clId="{FD45755E-A2C0-4435-988D-A49DC17661C0}" dt="2022-09-23T19:15:27.007" v="2929" actId="26606"/>
        <pc:sldMkLst>
          <pc:docMk/>
          <pc:sldMk cId="4128428496" sldId="272"/>
        </pc:sldMkLst>
        <pc:spChg chg="mod">
          <ac:chgData name="Pierluigi Gioia" userId="9fb95aaf82a6cb45" providerId="LiveId" clId="{FD45755E-A2C0-4435-988D-A49DC17661C0}" dt="2022-09-23T19:15:27.007" v="2929" actId="26606"/>
          <ac:spMkLst>
            <pc:docMk/>
            <pc:sldMk cId="4128428496" sldId="272"/>
            <ac:spMk id="2" creationId="{107D9944-B267-473A-4FFB-6EEFA332B73B}"/>
          </ac:spMkLst>
        </pc:spChg>
        <pc:spChg chg="mod">
          <ac:chgData name="Pierluigi Gioia" userId="9fb95aaf82a6cb45" providerId="LiveId" clId="{FD45755E-A2C0-4435-988D-A49DC17661C0}" dt="2022-09-23T19:15:27.007" v="2929" actId="26606"/>
          <ac:spMkLst>
            <pc:docMk/>
            <pc:sldMk cId="4128428496" sldId="272"/>
            <ac:spMk id="3" creationId="{CAEF8DEB-436A-34BE-2BAE-4E79EC8C0DB0}"/>
          </ac:spMkLst>
        </pc:spChg>
        <pc:spChg chg="add">
          <ac:chgData name="Pierluigi Gioia" userId="9fb95aaf82a6cb45" providerId="LiveId" clId="{FD45755E-A2C0-4435-988D-A49DC17661C0}" dt="2022-09-23T19:15:27.007" v="2929" actId="26606"/>
          <ac:spMkLst>
            <pc:docMk/>
            <pc:sldMk cId="4128428496" sldId="272"/>
            <ac:spMk id="9" creationId="{F13C74B1-5B17-4795-BED0-7140497B445A}"/>
          </ac:spMkLst>
        </pc:spChg>
        <pc:spChg chg="add">
          <ac:chgData name="Pierluigi Gioia" userId="9fb95aaf82a6cb45" providerId="LiveId" clId="{FD45755E-A2C0-4435-988D-A49DC17661C0}" dt="2022-09-23T19:15:27.007" v="2929" actId="26606"/>
          <ac:spMkLst>
            <pc:docMk/>
            <pc:sldMk cId="4128428496" sldId="272"/>
            <ac:spMk id="11" creationId="{D4974D33-8DC5-464E-8C6D-BE58F0669C17}"/>
          </ac:spMkLst>
        </pc:spChg>
        <pc:picChg chg="add mod">
          <ac:chgData name="Pierluigi Gioia" userId="9fb95aaf82a6cb45" providerId="LiveId" clId="{FD45755E-A2C0-4435-988D-A49DC17661C0}" dt="2022-09-23T19:15:27.007" v="2929" actId="26606"/>
          <ac:picMkLst>
            <pc:docMk/>
            <pc:sldMk cId="4128428496" sldId="272"/>
            <ac:picMk id="4" creationId="{090A1102-66C5-C276-355E-986E10C99544}"/>
          </ac:picMkLst>
        </pc:picChg>
      </pc:sldChg>
      <pc:sldChg chg="addSp delSp modSp new mod ord">
        <pc:chgData name="Pierluigi Gioia" userId="9fb95aaf82a6cb45" providerId="LiveId" clId="{FD45755E-A2C0-4435-988D-A49DC17661C0}" dt="2022-09-23T19:17:41.316" v="2941"/>
        <pc:sldMkLst>
          <pc:docMk/>
          <pc:sldMk cId="637927890" sldId="273"/>
        </pc:sldMkLst>
        <pc:spChg chg="del">
          <ac:chgData name="Pierluigi Gioia" userId="9fb95aaf82a6cb45" providerId="LiveId" clId="{FD45755E-A2C0-4435-988D-A49DC17661C0}" dt="2022-09-23T19:17:19.577" v="2935" actId="478"/>
          <ac:spMkLst>
            <pc:docMk/>
            <pc:sldMk cId="637927890" sldId="273"/>
            <ac:spMk id="2" creationId="{AA898FF7-829A-43DC-3823-31C50BF90CA8}"/>
          </ac:spMkLst>
        </pc:spChg>
        <pc:spChg chg="del">
          <ac:chgData name="Pierluigi Gioia" userId="9fb95aaf82a6cb45" providerId="LiveId" clId="{FD45755E-A2C0-4435-988D-A49DC17661C0}" dt="2022-09-23T19:17:20.992" v="2936" actId="478"/>
          <ac:spMkLst>
            <pc:docMk/>
            <pc:sldMk cId="637927890" sldId="273"/>
            <ac:spMk id="3" creationId="{D6020CFF-6006-D3B0-C98E-C79D271E6964}"/>
          </ac:spMkLst>
        </pc:spChg>
        <pc:picChg chg="add mod">
          <ac:chgData name="Pierluigi Gioia" userId="9fb95aaf82a6cb45" providerId="LiveId" clId="{FD45755E-A2C0-4435-988D-A49DC17661C0}" dt="2022-09-23T19:17:29.772" v="2939" actId="14100"/>
          <ac:picMkLst>
            <pc:docMk/>
            <pc:sldMk cId="637927890" sldId="273"/>
            <ac:picMk id="4" creationId="{16381D25-E574-8C59-E6D3-2F0FD58D2E60}"/>
          </ac:picMkLst>
        </pc:picChg>
      </pc:sldChg>
      <pc:sldChg chg="addSp modSp new mod">
        <pc:chgData name="Pierluigi Gioia" userId="9fb95aaf82a6cb45" providerId="LiveId" clId="{FD45755E-A2C0-4435-988D-A49DC17661C0}" dt="2022-09-23T19:25:56.132" v="3219" actId="1076"/>
        <pc:sldMkLst>
          <pc:docMk/>
          <pc:sldMk cId="170229172" sldId="274"/>
        </pc:sldMkLst>
        <pc:spChg chg="mod">
          <ac:chgData name="Pierluigi Gioia" userId="9fb95aaf82a6cb45" providerId="LiveId" clId="{FD45755E-A2C0-4435-988D-A49DC17661C0}" dt="2022-09-23T19:25:05.222" v="3083" actId="20577"/>
          <ac:spMkLst>
            <pc:docMk/>
            <pc:sldMk cId="170229172" sldId="274"/>
            <ac:spMk id="2" creationId="{C4EFE731-C4A5-82A2-8B0D-ADFC76D4A291}"/>
          </ac:spMkLst>
        </pc:spChg>
        <pc:spChg chg="mod">
          <ac:chgData name="Pierluigi Gioia" userId="9fb95aaf82a6cb45" providerId="LiveId" clId="{FD45755E-A2C0-4435-988D-A49DC17661C0}" dt="2022-09-23T19:25:49.382" v="3217" actId="14100"/>
          <ac:spMkLst>
            <pc:docMk/>
            <pc:sldMk cId="170229172" sldId="274"/>
            <ac:spMk id="3" creationId="{288489CE-18ED-4224-6003-C05B771F6A66}"/>
          </ac:spMkLst>
        </pc:spChg>
        <pc:picChg chg="add mod">
          <ac:chgData name="Pierluigi Gioia" userId="9fb95aaf82a6cb45" providerId="LiveId" clId="{FD45755E-A2C0-4435-988D-A49DC17661C0}" dt="2022-09-23T19:25:56.132" v="3219" actId="1076"/>
          <ac:picMkLst>
            <pc:docMk/>
            <pc:sldMk cId="170229172" sldId="274"/>
            <ac:picMk id="4" creationId="{5049472A-F184-5985-3E0B-3938795A3496}"/>
          </ac:picMkLst>
        </pc:picChg>
      </pc:sldChg>
      <pc:sldChg chg="addSp modSp new mod">
        <pc:chgData name="Pierluigi Gioia" userId="9fb95aaf82a6cb45" providerId="LiveId" clId="{FD45755E-A2C0-4435-988D-A49DC17661C0}" dt="2022-09-23T19:32:34.455" v="3266" actId="1076"/>
        <pc:sldMkLst>
          <pc:docMk/>
          <pc:sldMk cId="2461475461" sldId="275"/>
        </pc:sldMkLst>
        <pc:spChg chg="mod">
          <ac:chgData name="Pierluigi Gioia" userId="9fb95aaf82a6cb45" providerId="LiveId" clId="{FD45755E-A2C0-4435-988D-A49DC17661C0}" dt="2022-09-23T19:31:48.213" v="3258" actId="20577"/>
          <ac:spMkLst>
            <pc:docMk/>
            <pc:sldMk cId="2461475461" sldId="275"/>
            <ac:spMk id="2" creationId="{5CBD2863-5945-97A3-6086-56B3A0E213D7}"/>
          </ac:spMkLst>
        </pc:spChg>
        <pc:spChg chg="mod">
          <ac:chgData name="Pierluigi Gioia" userId="9fb95aaf82a6cb45" providerId="LiveId" clId="{FD45755E-A2C0-4435-988D-A49DC17661C0}" dt="2022-09-23T19:32:25.696" v="3262" actId="14100"/>
          <ac:spMkLst>
            <pc:docMk/>
            <pc:sldMk cId="2461475461" sldId="275"/>
            <ac:spMk id="3" creationId="{A74AFBFA-4368-AA1B-305A-30CF42DA4DF6}"/>
          </ac:spMkLst>
        </pc:spChg>
        <pc:picChg chg="add mod">
          <ac:chgData name="Pierluigi Gioia" userId="9fb95aaf82a6cb45" providerId="LiveId" clId="{FD45755E-A2C0-4435-988D-A49DC17661C0}" dt="2022-09-23T19:32:34.455" v="3266" actId="1076"/>
          <ac:picMkLst>
            <pc:docMk/>
            <pc:sldMk cId="2461475461" sldId="275"/>
            <ac:picMk id="5" creationId="{DB701B61-7DE2-4A99-9A87-9441B9CA2C0C}"/>
          </ac:picMkLst>
        </pc:picChg>
      </pc:sldChg>
      <pc:sldChg chg="modSp new del mod">
        <pc:chgData name="Pierluigi Gioia" userId="9fb95aaf82a6cb45" providerId="LiveId" clId="{FD45755E-A2C0-4435-988D-A49DC17661C0}" dt="2022-09-23T19:35:01.929" v="3284" actId="47"/>
        <pc:sldMkLst>
          <pc:docMk/>
          <pc:sldMk cId="343383397" sldId="276"/>
        </pc:sldMkLst>
        <pc:spChg chg="mod">
          <ac:chgData name="Pierluigi Gioia" userId="9fb95aaf82a6cb45" providerId="LiveId" clId="{FD45755E-A2C0-4435-988D-A49DC17661C0}" dt="2022-09-23T19:34:26.084" v="3283" actId="20577"/>
          <ac:spMkLst>
            <pc:docMk/>
            <pc:sldMk cId="343383397" sldId="276"/>
            <ac:spMk id="2" creationId="{EC15EC09-9F47-74FF-5295-837F0D37A283}"/>
          </ac:spMkLst>
        </pc:spChg>
      </pc:sldChg>
      <pc:sldChg chg="addSp delSp modSp new mod">
        <pc:chgData name="Pierluigi Gioia" userId="9fb95aaf82a6cb45" providerId="LiveId" clId="{FD45755E-A2C0-4435-988D-A49DC17661C0}" dt="2022-09-23T19:37:58.058" v="3367" actId="403"/>
        <pc:sldMkLst>
          <pc:docMk/>
          <pc:sldMk cId="442556720" sldId="276"/>
        </pc:sldMkLst>
        <pc:spChg chg="mod">
          <ac:chgData name="Pierluigi Gioia" userId="9fb95aaf82a6cb45" providerId="LiveId" clId="{FD45755E-A2C0-4435-988D-A49DC17661C0}" dt="2022-09-23T19:36:33.779" v="3332" actId="20577"/>
          <ac:spMkLst>
            <pc:docMk/>
            <pc:sldMk cId="442556720" sldId="276"/>
            <ac:spMk id="2" creationId="{51F33D1C-3E9C-6B37-2ACB-2CDFB5A504C0}"/>
          </ac:spMkLst>
        </pc:spChg>
        <pc:spChg chg="del">
          <ac:chgData name="Pierluigi Gioia" userId="9fb95aaf82a6cb45" providerId="LiveId" clId="{FD45755E-A2C0-4435-988D-A49DC17661C0}" dt="2022-09-23T19:36:36.544" v="3333" actId="478"/>
          <ac:spMkLst>
            <pc:docMk/>
            <pc:sldMk cId="442556720" sldId="276"/>
            <ac:spMk id="3" creationId="{08EEAC7F-A0D1-788B-5AB7-172C624E61CD}"/>
          </ac:spMkLst>
        </pc:spChg>
        <pc:spChg chg="add mod">
          <ac:chgData name="Pierluigi Gioia" userId="9fb95aaf82a6cb45" providerId="LiveId" clId="{FD45755E-A2C0-4435-988D-A49DC17661C0}" dt="2022-09-23T19:37:58.058" v="3367" actId="403"/>
          <ac:spMkLst>
            <pc:docMk/>
            <pc:sldMk cId="442556720" sldId="276"/>
            <ac:spMk id="5" creationId="{2458B293-BDE0-7783-27C3-D40A796BCCC8}"/>
          </ac:spMkLst>
        </pc:spChg>
        <pc:picChg chg="add mod">
          <ac:chgData name="Pierluigi Gioia" userId="9fb95aaf82a6cb45" providerId="LiveId" clId="{FD45755E-A2C0-4435-988D-A49DC17661C0}" dt="2022-09-23T19:37:34.751" v="3358" actId="1076"/>
          <ac:picMkLst>
            <pc:docMk/>
            <pc:sldMk cId="442556720" sldId="276"/>
            <ac:picMk id="4" creationId="{8047F52D-6935-B3B5-19F1-719E0880B1E5}"/>
          </ac:picMkLst>
        </pc:picChg>
        <pc:picChg chg="add mod modCrop">
          <ac:chgData name="Pierluigi Gioia" userId="9fb95aaf82a6cb45" providerId="LiveId" clId="{FD45755E-A2C0-4435-988D-A49DC17661C0}" dt="2022-09-23T19:37:52.435" v="3364" actId="1076"/>
          <ac:picMkLst>
            <pc:docMk/>
            <pc:sldMk cId="442556720" sldId="276"/>
            <ac:picMk id="6" creationId="{024718DE-AAC7-7D72-75DF-83B150415B4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7DD812-D504-0777-EDAE-373249ADA3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556A8BA-324F-4A3F-FF19-D28B7182B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FC9E1EA-5EB9-CDFA-97E1-07646FEBD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21032-41FE-4EE0-A87D-CE2415A13486}" type="datetimeFigureOut">
              <a:rPr lang="it-IT" smtClean="0"/>
              <a:t>23/09/2022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B8CD53-205D-4B80-F91C-D3CEAE939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5225DD6-F077-EEC6-E57E-2A277466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FE8E7-244D-400C-A02A-1CE4E70094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6117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436577-5E48-25C4-CFCE-E90BFD812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7F5A399-A0A3-AC22-6DEB-1CEE6822BE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175169F-169C-C7C6-1509-05C3D7CC9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21032-41FE-4EE0-A87D-CE2415A13486}" type="datetimeFigureOut">
              <a:rPr lang="it-IT" smtClean="0"/>
              <a:t>23/09/2022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6E3703F-2685-E195-1612-43AB36352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F3F1B44-62D1-BA1C-B1F9-3A9841F7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FE8E7-244D-400C-A02A-1CE4E70094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203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8106001-F10D-4900-0CAF-7CC331CB4D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9E4BA04-F3A8-680B-C3BB-9C81430A75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67708C6-9777-A007-859D-E8650D6E8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21032-41FE-4EE0-A87D-CE2415A13486}" type="datetimeFigureOut">
              <a:rPr lang="it-IT" smtClean="0"/>
              <a:t>23/09/2022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90D7953-4BB1-0501-1380-925899BAF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449F066-2F6C-A96F-2C3D-5FCB1F4DD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FE8E7-244D-400C-A02A-1CE4E70094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8455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95A007-6F61-70F6-FBD9-5AD5B4F0B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EF4E151-ACC6-75B7-B498-FA57A8494B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999B447-4C07-E0EE-CEDA-1280B242A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21032-41FE-4EE0-A87D-CE2415A13486}" type="datetimeFigureOut">
              <a:rPr lang="it-IT" smtClean="0"/>
              <a:t>23/09/2022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C7DD0EC-BB6D-D193-F94F-2C8BB9C2B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BAFC980-BBBB-A772-9D89-93B7EDB08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FE8E7-244D-400C-A02A-1CE4E70094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3022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B641C6-4CB3-DD54-B412-A21599915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1CA87E0-5A50-E2A0-0FE2-1CD5193BA7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7F29A4-FB69-9E3C-F599-BB5A4B0A9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21032-41FE-4EE0-A87D-CE2415A13486}" type="datetimeFigureOut">
              <a:rPr lang="it-IT" smtClean="0"/>
              <a:t>23/09/2022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318C6B4-4E84-9727-5696-F55572B1C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D7B59EF-173B-A6D2-A960-B97D5A517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FE8E7-244D-400C-A02A-1CE4E70094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2355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CD64B7-693D-CE48-33AE-DB97B27EB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40EF80B-FB85-7EF2-D282-9980E4A6CD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A8AB7E0-F6D6-3F01-9626-DA43F6FFEA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93DC209-0B7B-525B-6009-D6EDA2AAD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21032-41FE-4EE0-A87D-CE2415A13486}" type="datetimeFigureOut">
              <a:rPr lang="it-IT" smtClean="0"/>
              <a:t>23/09/2022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D47A25B-F06D-89DD-627B-97ED68EE2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2C9AF3A-2311-3B1A-5860-C567B63C6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FE8E7-244D-400C-A02A-1CE4E70094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2507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CD57A9-3BBE-9BB8-16F4-5464700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DEA0F57-8BB3-FD15-1C93-1AE11A4D8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2E13D1F-8D7C-2E68-E8FB-EC1E7A26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7C0BC0D-C0F6-AD24-2464-003E5690BA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F6CF539-C59A-679B-5823-97794BD8E9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36F98B6-6DA8-F8C1-BA1C-D155E0E17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21032-41FE-4EE0-A87D-CE2415A13486}" type="datetimeFigureOut">
              <a:rPr lang="it-IT" smtClean="0"/>
              <a:t>23/09/2022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7CA23BE-0137-A9C1-4D84-6AA873890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6BE814B-FBED-D835-64FC-4144C19FC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FE8E7-244D-400C-A02A-1CE4E70094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6861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C0AF65-9ADB-B0DC-542A-73B3F13C7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99C3B2F-6674-640A-517A-9C76A98BD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21032-41FE-4EE0-A87D-CE2415A13486}" type="datetimeFigureOut">
              <a:rPr lang="it-IT" smtClean="0"/>
              <a:t>23/09/2022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13E0161-BF7B-279B-14A9-ABA9652CC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34709B1-C728-D86E-2452-E07A83F5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FE8E7-244D-400C-A02A-1CE4E70094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5703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CF93107-47D4-B3B8-612F-F3269CE43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21032-41FE-4EE0-A87D-CE2415A13486}" type="datetimeFigureOut">
              <a:rPr lang="it-IT" smtClean="0"/>
              <a:t>23/09/2022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48A494B-0D42-6545-B6DB-35D724C53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727CE09-F112-F4F2-B311-779A8697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FE8E7-244D-400C-A02A-1CE4E70094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1772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78AB24-E1CC-4117-F76A-DE1E5CE22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FADF34-637D-B136-95BF-09F257A24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3DD05F8-F7E1-186A-EA16-6EE0160EF3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948D422-1D86-9FF6-364F-019BE2EC2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21032-41FE-4EE0-A87D-CE2415A13486}" type="datetimeFigureOut">
              <a:rPr lang="it-IT" smtClean="0"/>
              <a:t>23/09/2022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6FD6A25-EF3F-C58A-93A9-4711132CE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C173801-30A2-A663-C90E-19987EE02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FE8E7-244D-400C-A02A-1CE4E70094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4571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475921-97EF-7191-9D0D-66AE2F95A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E0DF0CB-5DE5-E4AA-6A75-DEB2F61D79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6BFC2DA-84ED-F161-FC54-03AED593A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EF2C772-3A50-8007-0ADC-50C3DABE8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21032-41FE-4EE0-A87D-CE2415A13486}" type="datetimeFigureOut">
              <a:rPr lang="it-IT" smtClean="0"/>
              <a:t>23/09/2022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546DECC-FFCE-E588-30DD-52DE5A7A2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1C11D1A-B4B8-600E-C5B5-A1EE55F5B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FE8E7-244D-400C-A02A-1CE4E70094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7353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79F96CC-2895-7283-A588-462A42C15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DE12B64-5910-BD0C-37A3-0B8BF6B0F6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767007C-BFB0-91CC-540D-2CC37541A1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21032-41FE-4EE0-A87D-CE2415A13486}" type="datetimeFigureOut">
              <a:rPr lang="it-IT" smtClean="0"/>
              <a:t>23/09/2022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D2EBD88-EDE3-71E0-EAEC-794F74175C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10DB435-61D6-ED3A-3DE9-1326265187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FE8E7-244D-400C-A02A-1CE4E70094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824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cfumbria.it/index.php?s=76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8CB083-193B-B4FD-A8BB-24D7285B7D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Le allerte meteo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0BEEAF4-459F-6BDE-FFDF-A79310399C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Che cosa bisogna fare quando la Protezione civile dirama un’allerta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D761B6D-27CB-D33F-F0BA-7BF52DA06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489" y="4063999"/>
            <a:ext cx="3340860" cy="238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89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6BEA146-4E6D-350F-8B84-11C7E0B2C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it-IT" dirty="0"/>
              <a:t>Prevenire è meglio che curare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669E87-5424-5DA7-96F6-84395F243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«La frequenza di episodi di dissesto idrogeologico, che hanno spesso causato la perdita di vite umane e ingenti danni ai beni, impongono </a:t>
            </a:r>
            <a:r>
              <a:rPr lang="it-IT" sz="2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una politica di previsione e prevenzione </a:t>
            </a:r>
            <a:r>
              <a:rPr lang="it-IT" sz="2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 più incentrata sulla riparazione dei danni e sull’erogazione di provvidenze, ma sull’individuazione delle condizioni di rischio e sull’adozione di interventi per la sua riduzione.»</a:t>
            </a:r>
          </a:p>
          <a:p>
            <a:pPr marL="0" indent="0">
              <a:buNone/>
            </a:pPr>
            <a:endParaRPr lang="it-IT" sz="26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F5F4676-CA04-7637-43BC-447E7FC3E0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9" r="11202" b="-1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74AE79D-87A7-28B3-0F43-E441F3B1FD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11" r="4726" b="-1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62625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6381D25-E574-8C59-E6D3-2F0FD58D2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440" y="27179"/>
            <a:ext cx="7559898" cy="676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27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F7B12C-277F-D954-41C0-3512F751B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Le allerte meteo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D12561C-AFC0-8B92-BA69-8D52DF3CC1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63" r="13544"/>
          <a:stretch/>
        </p:blipFill>
        <p:spPr>
          <a:xfrm>
            <a:off x="4992709" y="0"/>
            <a:ext cx="7199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61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llerta Gialla - Ordinaria">
            <a:extLst>
              <a:ext uri="{FF2B5EF4-FFF2-40B4-BE49-F238E27FC236}">
                <a16:creationId xmlns:a16="http://schemas.microsoft.com/office/drawing/2014/main" id="{2355A098-7EF4-BFD9-1783-CB57CBEF5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617" y="-1"/>
            <a:ext cx="5984383" cy="680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5DC11A-56C1-37D1-8ECA-68015762BCB8}"/>
              </a:ext>
            </a:extLst>
          </p:cNvPr>
          <p:cNvSpPr txBox="1"/>
          <p:nvPr/>
        </p:nvSpPr>
        <p:spPr>
          <a:xfrm>
            <a:off x="257577" y="515155"/>
            <a:ext cx="562806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Nel sito della protezione civile, ogni allerta viene declinata in tutte le sue possibili implicazioni. Anche un’allerta gialla comprende fenomeni potenzialmente pericolosi o letali, per cui la prudenza non è mai troppa.</a:t>
            </a:r>
          </a:p>
          <a:p>
            <a:r>
              <a:rPr lang="it-IT" sz="2800" dirty="0"/>
              <a:t>Va letto.</a:t>
            </a:r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851BD7BF-13DB-2731-22AF-DDA878487BFC}"/>
              </a:ext>
            </a:extLst>
          </p:cNvPr>
          <p:cNvSpPr/>
          <p:nvPr/>
        </p:nvSpPr>
        <p:spPr>
          <a:xfrm>
            <a:off x="2807855" y="3429000"/>
            <a:ext cx="3176529" cy="15771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5429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BD2863-5945-97A3-6086-56B3A0E21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Informarsi sugli ultimi aggiornamenti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74AFBFA-4368-AA1B-305A-30CF42DA4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024499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>
                <a:hlinkClick r:id="rId2"/>
              </a:rPr>
              <a:t>Centro Funzionale Regione Umbria - Documento di Allerta (cfumbria.it)</a:t>
            </a: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B701B61-7DE2-4A99-9A87-9441B9CA2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115" y="1414877"/>
            <a:ext cx="6125122" cy="517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75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F33D1C-3E9C-6B37-2ACB-2CDFB5A50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Allerta meteo gialla per sabato e domenica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047F52D-6935-B3B5-19F1-719E0880B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38306"/>
            <a:ext cx="3340860" cy="238760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458B293-BDE0-7783-27C3-D40A796BCCC8}"/>
              </a:ext>
            </a:extLst>
          </p:cNvPr>
          <p:cNvSpPr txBox="1"/>
          <p:nvPr/>
        </p:nvSpPr>
        <p:spPr>
          <a:xfrm>
            <a:off x="4461163" y="3401273"/>
            <a:ext cx="3970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Che dobbiamo fare?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24718DE-AAC7-7D72-75DF-83B150415B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96" r="27385"/>
          <a:stretch/>
        </p:blipFill>
        <p:spPr>
          <a:xfrm>
            <a:off x="9088582" y="2734397"/>
            <a:ext cx="2863272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556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77AD22-43BF-95A8-9B0D-B3BDA2DC5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Che cosa non fare nei prossimi giorni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A89BD9B-3D7F-19D5-6E78-753CBC233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42893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Chi abita vicino corsi d’acqua, se le piogge sono molto abbondanti, non resti a lungo in scantinati o ai piani bassi delle abitazioni, ma dimori ai piani alti, finché l’allerta non sia passata. La prudenza non è mai troppa.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A325B97-B446-BBC0-B098-4FBC56501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9229" y="1563107"/>
            <a:ext cx="6241960" cy="468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258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77AD22-43BF-95A8-9B0D-B3BDA2DC5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Attenzione ai sottopassaggi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A89BD9B-3D7F-19D5-6E78-753CBC233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42893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Se vengono chiusi, ovviamente non impegnarli. Se sono aperti, ma vengono invasi anche da poca acqua, non impegnarli per nessun motivo: si rischia di restare bloccati in auto o di essere presi dal panico se sono pedonali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1958F26-71F6-8CD6-E1D2-678956614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8830" y="1690688"/>
            <a:ext cx="571500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304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77AD22-43BF-95A8-9B0D-B3BDA2DC5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Lontano dai corsi d’acqua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A89BD9B-3D7F-19D5-6E78-753CBC233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2940424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Un fiume in piena non è uno spettacolo, ma un rischio. Anche corsi d’acqua asciutti possono diventare in pochi minuti dei torrenti impetuosi: tenersi alla larga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F6AAFEB-0C09-5631-8A31-178FAB0FA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247" y="1690688"/>
            <a:ext cx="7476564" cy="498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350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77AD22-43BF-95A8-9B0D-B3BDA2DC5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Lontano dai ponti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A89BD9B-3D7F-19D5-6E78-753CBC233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42893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Non impegnare mai un ponte, né in auto né a piedi, se c’è una piena in corso: la Protezione civile, di solito, li chiude al transito ma anche se sono aperti, il rischio può essere alto.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7525139-6B66-D248-FD42-CA8E212B9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093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17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642E0C-C4B9-8467-33F5-7F93829CC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Italia, un paese a rischio. Perché?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AE159EE-D03C-3E15-DA70-4FBF4B410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618669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«In Italia il dissesto idrogeologico è diffuso in modo capillare e rappresenta un problema di notevole importanza».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106F316-C109-74DF-DC32-7E3F08660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391" y="1349107"/>
            <a:ext cx="3723605" cy="496480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3266FB-FBB1-203F-18DC-EDEAF0E22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977" y="3249835"/>
            <a:ext cx="6181859" cy="309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320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77AD22-43BF-95A8-9B0D-B3BDA2DC5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Attenzione ai temporali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A89BD9B-3D7F-19D5-6E78-753CBC233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42893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E’ prevista attività elettrica anche intensa nei prossimi giorni: non uscire a piedi con un temporale in atto e tantomeno in bicicletta. Si rischia di rimanere folgorati. Dentro un’auto si è al sicuro dai fulmini, ma non dai corsi d’acqua in piena.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B9B0CEF-1201-B93F-248F-B749647CE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7606" y="1591515"/>
            <a:ext cx="6383454" cy="458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485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EFE731-C4A5-82A2-8B0D-ADFC76D4A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Al calduccio, fra amici</a:t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88489CE-18ED-4224-6003-C05B771F6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622847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Non è detto che nel week-end si debba per forza uscire: una cenetta fra amici, a casa, può essere molto piacevole lo stesso!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049472A-F184-5985-3E0B-3938795A3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5558" y="1172866"/>
            <a:ext cx="7610475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9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BFF625-5097-8EB6-9D6F-EB3DDB055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Tanti piccoli bacini idrografici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B3E1DB2-BEC2-E30C-D949-8F6524B3D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7546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fiumi italiani, vista la vicinanza dei monti alle coste, sono generalmente piccoli, per cui l’acqua piovana finisce molto rapidamente dentro i corsi d’acqua e li gonfia: si dice che il tempo di risposta è molto rapido. 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40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7165DF8-A412-5DDF-221A-024693CD2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4690" y="1462088"/>
            <a:ext cx="6667500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236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86C414-6CE8-EF08-1B5A-CA1C52D3C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«Ma era asciutto…»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B7FF509-FC90-FA4A-B86C-8799DBA7A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93654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Il fatto che un torrente o corso d’acqua sia asciutto non è una garanzia contro uno straripamento. Gran parte dei fiumi italiani hanno carattere torrentizio e presentano periodi di mancato flusso di acqua. Ma in venti minuti di nubifragio possono diventare corsi enormi…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BEE1789-0137-9598-58B6-08A885FD6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928" y="1825625"/>
            <a:ext cx="5465852" cy="363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223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5AFEAA-1065-AF4B-8264-638995504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bacino del fiume Misa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C81AA6-DF14-7E48-33EA-A628EFB8E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257799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Il fiume Misa, per fare un esempio, ha un bacino di 384 Km</a:t>
            </a:r>
            <a:r>
              <a:rPr lang="it-IT" baseline="-25000" dirty="0"/>
              <a:t>2</a:t>
            </a:r>
            <a:r>
              <a:rPr lang="it-IT" dirty="0"/>
              <a:t>. La sua portata media è di poco più di 2 m</a:t>
            </a:r>
            <a:r>
              <a:rPr lang="it-IT" baseline="30000" dirty="0"/>
              <a:t>3</a:t>
            </a:r>
            <a:r>
              <a:rPr lang="it-IT" dirty="0"/>
              <a:t>/sec. Un temporale violento che scarichi 150 mm di pioggia in quattro ore lungo il suo corso, apporta 0,15 m</a:t>
            </a:r>
            <a:r>
              <a:rPr lang="it-IT" baseline="30000" dirty="0"/>
              <a:t>3</a:t>
            </a:r>
            <a:r>
              <a:rPr lang="it-IT" dirty="0"/>
              <a:t> di acqua per ogni m</a:t>
            </a:r>
            <a:r>
              <a:rPr lang="it-IT" baseline="30000" dirty="0"/>
              <a:t>2</a:t>
            </a:r>
            <a:r>
              <a:rPr lang="it-IT" dirty="0"/>
              <a:t>, quindi oltre 57 milioni di m</a:t>
            </a:r>
            <a:r>
              <a:rPr lang="it-IT" baseline="30000" dirty="0"/>
              <a:t>3</a:t>
            </a:r>
            <a:r>
              <a:rPr lang="it-IT" dirty="0"/>
              <a:t> di acqua, cioè 14 milioni di m</a:t>
            </a:r>
            <a:r>
              <a:rPr lang="it-IT" baseline="30000" dirty="0"/>
              <a:t>3</a:t>
            </a:r>
            <a:r>
              <a:rPr lang="it-IT" dirty="0"/>
              <a:t>/h, vale a dire fino a 4000 m</a:t>
            </a:r>
            <a:r>
              <a:rPr lang="it-IT" baseline="30000" dirty="0"/>
              <a:t>3</a:t>
            </a:r>
            <a:r>
              <a:rPr lang="it-IT" dirty="0"/>
              <a:t> di acqua al secondo.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0D76EAD-E60E-8590-EA06-9AC706AE9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63598"/>
            <a:ext cx="5801785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928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5AFEAA-1065-AF4B-8264-638995504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Un salto di qualità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C81AA6-DF14-7E48-33EA-A628EFB8E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5"/>
            <a:ext cx="3411826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/>
              <a:t>Dopo un nubifragio, quindi, un semplice fiumiciattolo come il Misa può arrivare ad avere la portata di un grande fiume come la Dvina o, peggio ancora, come la </a:t>
            </a:r>
            <a:r>
              <a:rPr lang="it-IT" dirty="0" err="1"/>
              <a:t>Peciora</a:t>
            </a:r>
            <a:r>
              <a:rPr lang="it-IT" dirty="0"/>
              <a:t>, per diverse ore… con un letto largo poche decine di metri…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9CEEE69-69F9-A3D4-5182-A3B37EDF7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4788" y="1907661"/>
            <a:ext cx="7444028" cy="418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809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11D6E8-E15D-7105-261A-0195B3E28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Rapido e violento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BED068-C879-66C4-6781-D31855C9D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69417" cy="4351338"/>
          </a:xfrm>
        </p:spPr>
        <p:txBody>
          <a:bodyPr/>
          <a:lstStyle/>
          <a:p>
            <a:pPr marL="0" indent="0">
              <a:buNone/>
            </a:pPr>
            <a:r>
              <a:rPr lang="it-IT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it-IT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</a:t>
            </a:r>
            <a:r>
              <a:rPr lang="it-IT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tempo che intercorre tra l’inizio della pioggia e il manifestarsi della piena nel corso d’acqua può essere dunque </a:t>
            </a:r>
            <a:r>
              <a:rPr lang="it-IT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molto breve</a:t>
            </a:r>
            <a:r>
              <a:rPr lang="it-IT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Eventi meteorologici localizzati e intensi combinati con queste caratteristiche del territorio possono dare luogo dunque a fenomeni violenti caratterizzati da cinematiche anche molto rapide (colate di fango e flash floods).»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A727D05-8428-FB06-051C-5A2A15A142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16" b="6525"/>
          <a:stretch/>
        </p:blipFill>
        <p:spPr>
          <a:xfrm>
            <a:off x="6463047" y="2073498"/>
            <a:ext cx="5377637" cy="343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77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36F1C4-96D8-6201-24BA-D29C2FDB0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 la colpa è soprattutto dell’uomo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8DC18D-629A-EDAB-3680-FF0BF0BB1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257801" cy="4667250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«Il rischio idrogeologico è fortemente condizionato anche dall’azione dell’uomo. La densità della popolazione, la progressiva urbanizzazione, l’abbandono dei terreni montani, l’abusivismo edilizio, il continuo disboscamento, l’uso di tecniche agricole poco rispettose dell’ambiente e </a:t>
            </a:r>
            <a:r>
              <a:rPr lang="it-IT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mancata manutenzione dei versanti e dei corsi d’acqua </a:t>
            </a:r>
            <a:r>
              <a:rPr lang="it-I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hanno sicuramente aggravato il dissesto»</a:t>
            </a:r>
          </a:p>
          <a:p>
            <a:pPr marL="0" indent="0">
              <a:buNone/>
            </a:pPr>
            <a:endParaRPr lang="it-IT" sz="40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B272B83-0B96-A990-DFFA-FCAD87E21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534" y="1558925"/>
            <a:ext cx="4810125" cy="260032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41A56B8-E598-90F0-E54B-DAB987DB6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930" y="4381411"/>
            <a:ext cx="3751332" cy="211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281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07D9944-B267-473A-4FFB-6EEFA332B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it-IT" sz="5400"/>
              <a:t>La burocrazia ha la sua parte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EF8DEB-436A-34BE-2BAE-4E79EC8C0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200"/>
              <a:t>In Italia, i corsi d’acqua sono proprietà demaniale: per potervi accedere e ripulirli, le autorizzazioni da ottenere sono complesse, lunghe ed anche costose, perché le spese della pulizia sono a carico dei proprietari dei terreni in cui scorrono. Per questo, i letti non vengono mai puliti…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90A1102-66C5-C276-355E-986E10C995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85" r="2015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284284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851</Words>
  <Application>Microsoft Office PowerPoint</Application>
  <PresentationFormat>Widescreen</PresentationFormat>
  <Paragraphs>39</Paragraphs>
  <Slides>21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Tema di Office</vt:lpstr>
      <vt:lpstr>Le allerte meteo</vt:lpstr>
      <vt:lpstr>Italia, un paese a rischio. Perché?</vt:lpstr>
      <vt:lpstr>Tanti piccoli bacini idrografici</vt:lpstr>
      <vt:lpstr>«Ma era asciutto…»</vt:lpstr>
      <vt:lpstr>Il bacino del fiume Misa</vt:lpstr>
      <vt:lpstr>Un salto di qualità</vt:lpstr>
      <vt:lpstr>Rapido e violento</vt:lpstr>
      <vt:lpstr>Ma la colpa è soprattutto dell’uomo</vt:lpstr>
      <vt:lpstr>La burocrazia ha la sua parte</vt:lpstr>
      <vt:lpstr>Prevenire è meglio che curare</vt:lpstr>
      <vt:lpstr>Presentazione standard di PowerPoint</vt:lpstr>
      <vt:lpstr>Le allerte meteo</vt:lpstr>
      <vt:lpstr>Presentazione standard di PowerPoint</vt:lpstr>
      <vt:lpstr>Informarsi sugli ultimi aggiornamenti</vt:lpstr>
      <vt:lpstr>Allerta meteo gialla per sabato e domenica</vt:lpstr>
      <vt:lpstr>Che cosa non fare nei prossimi giorni</vt:lpstr>
      <vt:lpstr>Attenzione ai sottopassaggi</vt:lpstr>
      <vt:lpstr>Lontano dai corsi d’acqua</vt:lpstr>
      <vt:lpstr>Lontano dai ponti</vt:lpstr>
      <vt:lpstr>Attenzione ai temporali</vt:lpstr>
      <vt:lpstr>Al calduccio, fra amici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allerte meteo</dc:title>
  <dc:creator>Pierluigi Gioia</dc:creator>
  <cp:lastModifiedBy>Pierluigi Gioia</cp:lastModifiedBy>
  <cp:revision>1</cp:revision>
  <dcterms:created xsi:type="dcterms:W3CDTF">2022-09-23T17:19:38Z</dcterms:created>
  <dcterms:modified xsi:type="dcterms:W3CDTF">2022-09-23T19:38:02Z</dcterms:modified>
</cp:coreProperties>
</file>