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65" r:id="rId4"/>
    <p:sldId id="266" r:id="rId5"/>
    <p:sldId id="268" r:id="rId6"/>
    <p:sldId id="269" r:id="rId7"/>
    <p:sldId id="270" r:id="rId8"/>
    <p:sldId id="280" r:id="rId9"/>
    <p:sldId id="272" r:id="rId10"/>
    <p:sldId id="273" r:id="rId11"/>
    <p:sldId id="274" r:id="rId12"/>
    <p:sldId id="275" r:id="rId13"/>
    <p:sldId id="276" r:id="rId14"/>
    <p:sldId id="261" r:id="rId15"/>
    <p:sldId id="271" r:id="rId16"/>
    <p:sldId id="277" r:id="rId17"/>
    <p:sldId id="278" r:id="rId18"/>
    <p:sldId id="260" r:id="rId19"/>
    <p:sldId id="257" r:id="rId20"/>
    <p:sldId id="259" r:id="rId21"/>
    <p:sldId id="279" r:id="rId22"/>
    <p:sldId id="258" r:id="rId23"/>
    <p:sldId id="262" r:id="rId2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A1C50E-98AA-43CC-9BE1-4C0C7C9A9128}" v="11" dt="2023-05-26T22:56:17.505"/>
    <p1510:client id="{B9C62A12-5DA0-4E43-9E81-0CC457FE1334}" v="13" dt="2023-05-27T06:11:56.7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4" y="1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erluigi Gioia" userId="9fb95aaf82a6cb45" providerId="LiveId" clId="{73A1C50E-98AA-43CC-9BE1-4C0C7C9A9128}"/>
    <pc:docChg chg="undo custSel addSld delSld modSld sldOrd">
      <pc:chgData name="Pierluigi Gioia" userId="9fb95aaf82a6cb45" providerId="LiveId" clId="{73A1C50E-98AA-43CC-9BE1-4C0C7C9A9128}" dt="2023-05-26T22:58:33.737" v="2681" actId="47"/>
      <pc:docMkLst>
        <pc:docMk/>
      </pc:docMkLst>
      <pc:sldChg chg="addSp modSp mod setBg">
        <pc:chgData name="Pierluigi Gioia" userId="9fb95aaf82a6cb45" providerId="LiveId" clId="{73A1C50E-98AA-43CC-9BE1-4C0C7C9A9128}" dt="2023-05-26T16:36:19.941" v="81" actId="26606"/>
        <pc:sldMkLst>
          <pc:docMk/>
          <pc:sldMk cId="125107979" sldId="256"/>
        </pc:sldMkLst>
        <pc:spChg chg="mod">
          <ac:chgData name="Pierluigi Gioia" userId="9fb95aaf82a6cb45" providerId="LiveId" clId="{73A1C50E-98AA-43CC-9BE1-4C0C7C9A9128}" dt="2023-05-26T16:36:19.941" v="81" actId="26606"/>
          <ac:spMkLst>
            <pc:docMk/>
            <pc:sldMk cId="125107979" sldId="256"/>
            <ac:spMk id="2" creationId="{239879C4-1D9D-5FBD-F7D6-FC0414E39B80}"/>
          </ac:spMkLst>
        </pc:spChg>
        <pc:spChg chg="mod">
          <ac:chgData name="Pierluigi Gioia" userId="9fb95aaf82a6cb45" providerId="LiveId" clId="{73A1C50E-98AA-43CC-9BE1-4C0C7C9A9128}" dt="2023-05-26T16:36:19.941" v="81" actId="26606"/>
          <ac:spMkLst>
            <pc:docMk/>
            <pc:sldMk cId="125107979" sldId="256"/>
            <ac:spMk id="3" creationId="{5E039BD6-A5E7-FE5A-0C18-457CD76BDCCE}"/>
          </ac:spMkLst>
        </pc:spChg>
        <pc:spChg chg="add">
          <ac:chgData name="Pierluigi Gioia" userId="9fb95aaf82a6cb45" providerId="LiveId" clId="{73A1C50E-98AA-43CC-9BE1-4C0C7C9A9128}" dt="2023-05-26T16:36:19.941" v="81" actId="26606"/>
          <ac:spMkLst>
            <pc:docMk/>
            <pc:sldMk cId="125107979" sldId="256"/>
            <ac:spMk id="8" creationId="{D278ADA9-6383-4BDD-80D2-8899A402687B}"/>
          </ac:spMkLst>
        </pc:spChg>
        <pc:spChg chg="add">
          <ac:chgData name="Pierluigi Gioia" userId="9fb95aaf82a6cb45" providerId="LiveId" clId="{73A1C50E-98AA-43CC-9BE1-4C0C7C9A9128}" dt="2023-05-26T16:36:19.941" v="81" actId="26606"/>
          <ac:spMkLst>
            <pc:docMk/>
            <pc:sldMk cId="125107979" sldId="256"/>
            <ac:spMk id="10" creationId="{484B7147-B0F6-40ED-B5A2-FF72BC8198B6}"/>
          </ac:spMkLst>
        </pc:spChg>
        <pc:spChg chg="add">
          <ac:chgData name="Pierluigi Gioia" userId="9fb95aaf82a6cb45" providerId="LiveId" clId="{73A1C50E-98AA-43CC-9BE1-4C0C7C9A9128}" dt="2023-05-26T16:36:19.941" v="81" actId="26606"/>
          <ac:spMkLst>
            <pc:docMk/>
            <pc:sldMk cId="125107979" sldId="256"/>
            <ac:spMk id="12" creationId="{B36D2DE0-0628-4A9A-A59D-7BA8B5EB3022}"/>
          </ac:spMkLst>
        </pc:spChg>
        <pc:spChg chg="add">
          <ac:chgData name="Pierluigi Gioia" userId="9fb95aaf82a6cb45" providerId="LiveId" clId="{73A1C50E-98AA-43CC-9BE1-4C0C7C9A9128}" dt="2023-05-26T16:36:19.941" v="81" actId="26606"/>
          <ac:spMkLst>
            <pc:docMk/>
            <pc:sldMk cId="125107979" sldId="256"/>
            <ac:spMk id="14" creationId="{48E405C9-94BE-41DA-928C-DEC9A8550E9F}"/>
          </ac:spMkLst>
        </pc:spChg>
        <pc:spChg chg="add">
          <ac:chgData name="Pierluigi Gioia" userId="9fb95aaf82a6cb45" providerId="LiveId" clId="{73A1C50E-98AA-43CC-9BE1-4C0C7C9A9128}" dt="2023-05-26T16:36:19.941" v="81" actId="26606"/>
          <ac:spMkLst>
            <pc:docMk/>
            <pc:sldMk cId="125107979" sldId="256"/>
            <ac:spMk id="16" creationId="{D2091A72-D5BB-42AC-8FD3-F7747D90861E}"/>
          </ac:spMkLst>
        </pc:spChg>
        <pc:spChg chg="add">
          <ac:chgData name="Pierluigi Gioia" userId="9fb95aaf82a6cb45" providerId="LiveId" clId="{73A1C50E-98AA-43CC-9BE1-4C0C7C9A9128}" dt="2023-05-26T16:36:19.941" v="81" actId="26606"/>
          <ac:spMkLst>
            <pc:docMk/>
            <pc:sldMk cId="125107979" sldId="256"/>
            <ac:spMk id="18" creationId="{6ED12BFC-A737-46AF-8411-481112D54B0C}"/>
          </ac:spMkLst>
        </pc:spChg>
      </pc:sldChg>
      <pc:sldChg chg="modSp mod">
        <pc:chgData name="Pierluigi Gioia" userId="9fb95aaf82a6cb45" providerId="LiveId" clId="{73A1C50E-98AA-43CC-9BE1-4C0C7C9A9128}" dt="2023-05-26T16:36:57.240" v="214" actId="20577"/>
        <pc:sldMkLst>
          <pc:docMk/>
          <pc:sldMk cId="1581632471" sldId="257"/>
        </pc:sldMkLst>
        <pc:spChg chg="mod">
          <ac:chgData name="Pierluigi Gioia" userId="9fb95aaf82a6cb45" providerId="LiveId" clId="{73A1C50E-98AA-43CC-9BE1-4C0C7C9A9128}" dt="2023-05-26T16:36:57.240" v="214" actId="20577"/>
          <ac:spMkLst>
            <pc:docMk/>
            <pc:sldMk cId="1581632471" sldId="257"/>
            <ac:spMk id="3" creationId="{127C08C3-3009-1D59-3806-364316C0359E}"/>
          </ac:spMkLst>
        </pc:spChg>
      </pc:sldChg>
      <pc:sldChg chg="ord">
        <pc:chgData name="Pierluigi Gioia" userId="9fb95aaf82a6cb45" providerId="LiveId" clId="{73A1C50E-98AA-43CC-9BE1-4C0C7C9A9128}" dt="2023-05-26T22:51:06.948" v="1904"/>
        <pc:sldMkLst>
          <pc:docMk/>
          <pc:sldMk cId="2126491270" sldId="259"/>
        </pc:sldMkLst>
      </pc:sldChg>
      <pc:sldChg chg="addSp modSp mod ord">
        <pc:chgData name="Pierluigi Gioia" userId="9fb95aaf82a6cb45" providerId="LiveId" clId="{73A1C50E-98AA-43CC-9BE1-4C0C7C9A9128}" dt="2023-05-26T22:50:51.068" v="1902"/>
        <pc:sldMkLst>
          <pc:docMk/>
          <pc:sldMk cId="2880567886" sldId="260"/>
        </pc:sldMkLst>
        <pc:picChg chg="add mod">
          <ac:chgData name="Pierluigi Gioia" userId="9fb95aaf82a6cb45" providerId="LiveId" clId="{73A1C50E-98AA-43CC-9BE1-4C0C7C9A9128}" dt="2023-05-26T22:45:59.504" v="1633" actId="1076"/>
          <ac:picMkLst>
            <pc:docMk/>
            <pc:sldMk cId="2880567886" sldId="260"/>
            <ac:picMk id="4" creationId="{33B20EB6-DDA4-C5C8-8C15-D3B433B91242}"/>
          </ac:picMkLst>
        </pc:picChg>
      </pc:sldChg>
      <pc:sldChg chg="addSp modSp mod">
        <pc:chgData name="Pierluigi Gioia" userId="9fb95aaf82a6cb45" providerId="LiveId" clId="{73A1C50E-98AA-43CC-9BE1-4C0C7C9A9128}" dt="2023-05-26T22:56:30.921" v="2449" actId="1076"/>
        <pc:sldMkLst>
          <pc:docMk/>
          <pc:sldMk cId="72472395" sldId="261"/>
        </pc:sldMkLst>
        <pc:spChg chg="mod">
          <ac:chgData name="Pierluigi Gioia" userId="9fb95aaf82a6cb45" providerId="LiveId" clId="{73A1C50E-98AA-43CC-9BE1-4C0C7C9A9128}" dt="2023-05-26T22:53:56.595" v="2185" actId="20577"/>
          <ac:spMkLst>
            <pc:docMk/>
            <pc:sldMk cId="72472395" sldId="261"/>
            <ac:spMk id="2" creationId="{6CAF8744-24C7-0AD3-0917-5F690774A057}"/>
          </ac:spMkLst>
        </pc:spChg>
        <pc:spChg chg="mod">
          <ac:chgData name="Pierluigi Gioia" userId="9fb95aaf82a6cb45" providerId="LiveId" clId="{73A1C50E-98AA-43CC-9BE1-4C0C7C9A9128}" dt="2023-05-26T22:56:25.791" v="2447" actId="1076"/>
          <ac:spMkLst>
            <pc:docMk/>
            <pc:sldMk cId="72472395" sldId="261"/>
            <ac:spMk id="3" creationId="{9B7089D2-D694-6366-DEAC-6BA89FD27245}"/>
          </ac:spMkLst>
        </pc:spChg>
        <pc:picChg chg="add mod">
          <ac:chgData name="Pierluigi Gioia" userId="9fb95aaf82a6cb45" providerId="LiveId" clId="{73A1C50E-98AA-43CC-9BE1-4C0C7C9A9128}" dt="2023-05-26T22:56:30.921" v="2449" actId="1076"/>
          <ac:picMkLst>
            <pc:docMk/>
            <pc:sldMk cId="72472395" sldId="261"/>
            <ac:picMk id="4" creationId="{03752287-2049-4737-142A-D0452D841EFC}"/>
          </ac:picMkLst>
        </pc:picChg>
      </pc:sldChg>
      <pc:sldChg chg="addSp delSp modSp mod setBg setClrOvrMap">
        <pc:chgData name="Pierluigi Gioia" userId="9fb95aaf82a6cb45" providerId="LiveId" clId="{73A1C50E-98AA-43CC-9BE1-4C0C7C9A9128}" dt="2023-05-26T22:58:26.842" v="2680" actId="26606"/>
        <pc:sldMkLst>
          <pc:docMk/>
          <pc:sldMk cId="3519431911" sldId="262"/>
        </pc:sldMkLst>
        <pc:spChg chg="mod">
          <ac:chgData name="Pierluigi Gioia" userId="9fb95aaf82a6cb45" providerId="LiveId" clId="{73A1C50E-98AA-43CC-9BE1-4C0C7C9A9128}" dt="2023-05-26T22:58:26.842" v="2680" actId="26606"/>
          <ac:spMkLst>
            <pc:docMk/>
            <pc:sldMk cId="3519431911" sldId="262"/>
            <ac:spMk id="2" creationId="{56935C73-7EC7-CBDA-ABD7-61B5CFE748E9}"/>
          </ac:spMkLst>
        </pc:spChg>
        <pc:spChg chg="mod">
          <ac:chgData name="Pierluigi Gioia" userId="9fb95aaf82a6cb45" providerId="LiveId" clId="{73A1C50E-98AA-43CC-9BE1-4C0C7C9A9128}" dt="2023-05-26T22:58:26.842" v="2680" actId="26606"/>
          <ac:spMkLst>
            <pc:docMk/>
            <pc:sldMk cId="3519431911" sldId="262"/>
            <ac:spMk id="3" creationId="{6566A1EB-4F95-4F9D-49DF-4CC0CEF44AE6}"/>
          </ac:spMkLst>
        </pc:spChg>
        <pc:spChg chg="add del">
          <ac:chgData name="Pierluigi Gioia" userId="9fb95aaf82a6cb45" providerId="LiveId" clId="{73A1C50E-98AA-43CC-9BE1-4C0C7C9A9128}" dt="2023-05-26T22:58:26.811" v="2679" actId="26606"/>
          <ac:spMkLst>
            <pc:docMk/>
            <pc:sldMk cId="3519431911" sldId="262"/>
            <ac:spMk id="8" creationId="{09588DA8-065E-4F6F-8EFD-43104AB2E0CF}"/>
          </ac:spMkLst>
        </pc:spChg>
        <pc:spChg chg="add del">
          <ac:chgData name="Pierluigi Gioia" userId="9fb95aaf82a6cb45" providerId="LiveId" clId="{73A1C50E-98AA-43CC-9BE1-4C0C7C9A9128}" dt="2023-05-26T22:58:24.628" v="2677" actId="26606"/>
          <ac:spMkLst>
            <pc:docMk/>
            <pc:sldMk cId="3519431911" sldId="262"/>
            <ac:spMk id="9" creationId="{9AA72BD9-2C5A-4EDC-931F-5AA08EACA0F3}"/>
          </ac:spMkLst>
        </pc:spChg>
        <pc:spChg chg="add del">
          <ac:chgData name="Pierluigi Gioia" userId="9fb95aaf82a6cb45" providerId="LiveId" clId="{73A1C50E-98AA-43CC-9BE1-4C0C7C9A9128}" dt="2023-05-26T22:58:26.811" v="2679" actId="26606"/>
          <ac:spMkLst>
            <pc:docMk/>
            <pc:sldMk cId="3519431911" sldId="262"/>
            <ac:spMk id="10" creationId="{C4285719-470E-454C-AF62-8323075F1F5B}"/>
          </ac:spMkLst>
        </pc:spChg>
        <pc:spChg chg="add del">
          <ac:chgData name="Pierluigi Gioia" userId="9fb95aaf82a6cb45" providerId="LiveId" clId="{73A1C50E-98AA-43CC-9BE1-4C0C7C9A9128}" dt="2023-05-26T22:58:24.628" v="2677" actId="26606"/>
          <ac:spMkLst>
            <pc:docMk/>
            <pc:sldMk cId="3519431911" sldId="262"/>
            <ac:spMk id="11" creationId="{DD3981AC-7B61-4947-BCF3-F7AA7FA385B9}"/>
          </ac:spMkLst>
        </pc:spChg>
        <pc:spChg chg="add del">
          <ac:chgData name="Pierluigi Gioia" userId="9fb95aaf82a6cb45" providerId="LiveId" clId="{73A1C50E-98AA-43CC-9BE1-4C0C7C9A9128}" dt="2023-05-26T22:58:26.811" v="2679" actId="26606"/>
          <ac:spMkLst>
            <pc:docMk/>
            <pc:sldMk cId="3519431911" sldId="262"/>
            <ac:spMk id="12" creationId="{CD9FE4EF-C4D8-49A0-B2FF-81D8DB7D8A24}"/>
          </ac:spMkLst>
        </pc:spChg>
        <pc:spChg chg="add del">
          <ac:chgData name="Pierluigi Gioia" userId="9fb95aaf82a6cb45" providerId="LiveId" clId="{73A1C50E-98AA-43CC-9BE1-4C0C7C9A9128}" dt="2023-05-26T22:58:24.628" v="2677" actId="26606"/>
          <ac:spMkLst>
            <pc:docMk/>
            <pc:sldMk cId="3519431911" sldId="262"/>
            <ac:spMk id="13" creationId="{55D4142C-5077-457F-A6AD-3FECFDB39685}"/>
          </ac:spMkLst>
        </pc:spChg>
        <pc:spChg chg="add del">
          <ac:chgData name="Pierluigi Gioia" userId="9fb95aaf82a6cb45" providerId="LiveId" clId="{73A1C50E-98AA-43CC-9BE1-4C0C7C9A9128}" dt="2023-05-26T22:58:26.811" v="2679" actId="26606"/>
          <ac:spMkLst>
            <pc:docMk/>
            <pc:sldMk cId="3519431911" sldId="262"/>
            <ac:spMk id="14" creationId="{4300840D-0A0B-4512-BACA-B439D5B9C57C}"/>
          </ac:spMkLst>
        </pc:spChg>
        <pc:spChg chg="add del">
          <ac:chgData name="Pierluigi Gioia" userId="9fb95aaf82a6cb45" providerId="LiveId" clId="{73A1C50E-98AA-43CC-9BE1-4C0C7C9A9128}" dt="2023-05-26T22:58:24.628" v="2677" actId="26606"/>
          <ac:spMkLst>
            <pc:docMk/>
            <pc:sldMk cId="3519431911" sldId="262"/>
            <ac:spMk id="15" creationId="{7A5F0580-5EE9-419F-96EE-B6529EF6E7D0}"/>
          </ac:spMkLst>
        </pc:spChg>
        <pc:spChg chg="add del">
          <ac:chgData name="Pierluigi Gioia" userId="9fb95aaf82a6cb45" providerId="LiveId" clId="{73A1C50E-98AA-43CC-9BE1-4C0C7C9A9128}" dt="2023-05-26T22:58:26.811" v="2679" actId="26606"/>
          <ac:spMkLst>
            <pc:docMk/>
            <pc:sldMk cId="3519431911" sldId="262"/>
            <ac:spMk id="16" creationId="{D2B78728-A580-49A7-84F9-6EF6F583ADE0}"/>
          </ac:spMkLst>
        </pc:spChg>
        <pc:spChg chg="add del">
          <ac:chgData name="Pierluigi Gioia" userId="9fb95aaf82a6cb45" providerId="LiveId" clId="{73A1C50E-98AA-43CC-9BE1-4C0C7C9A9128}" dt="2023-05-26T22:58:26.811" v="2679" actId="26606"/>
          <ac:spMkLst>
            <pc:docMk/>
            <pc:sldMk cId="3519431911" sldId="262"/>
            <ac:spMk id="18" creationId="{38FAA1A1-D861-433F-88FA-1E9D6FD31D11}"/>
          </ac:spMkLst>
        </pc:spChg>
        <pc:spChg chg="add del">
          <ac:chgData name="Pierluigi Gioia" userId="9fb95aaf82a6cb45" providerId="LiveId" clId="{73A1C50E-98AA-43CC-9BE1-4C0C7C9A9128}" dt="2023-05-26T22:58:26.811" v="2679" actId="26606"/>
          <ac:spMkLst>
            <pc:docMk/>
            <pc:sldMk cId="3519431911" sldId="262"/>
            <ac:spMk id="20" creationId="{8D71EDA1-87BF-4D5D-AB79-F346FD19278A}"/>
          </ac:spMkLst>
        </pc:spChg>
        <pc:spChg chg="add">
          <ac:chgData name="Pierluigi Gioia" userId="9fb95aaf82a6cb45" providerId="LiveId" clId="{73A1C50E-98AA-43CC-9BE1-4C0C7C9A9128}" dt="2023-05-26T22:58:26.842" v="2680" actId="26606"/>
          <ac:spMkLst>
            <pc:docMk/>
            <pc:sldMk cId="3519431911" sldId="262"/>
            <ac:spMk id="22" creationId="{081EA652-8C6A-4E69-BEB9-170809474553}"/>
          </ac:spMkLst>
        </pc:spChg>
        <pc:spChg chg="add">
          <ac:chgData name="Pierluigi Gioia" userId="9fb95aaf82a6cb45" providerId="LiveId" clId="{73A1C50E-98AA-43CC-9BE1-4C0C7C9A9128}" dt="2023-05-26T22:58:26.842" v="2680" actId="26606"/>
          <ac:spMkLst>
            <pc:docMk/>
            <pc:sldMk cId="3519431911" sldId="262"/>
            <ac:spMk id="23" creationId="{5298780A-33B9-4EA2-8F67-DE68AD62841B}"/>
          </ac:spMkLst>
        </pc:spChg>
        <pc:spChg chg="add">
          <ac:chgData name="Pierluigi Gioia" userId="9fb95aaf82a6cb45" providerId="LiveId" clId="{73A1C50E-98AA-43CC-9BE1-4C0C7C9A9128}" dt="2023-05-26T22:58:26.842" v="2680" actId="26606"/>
          <ac:spMkLst>
            <pc:docMk/>
            <pc:sldMk cId="3519431911" sldId="262"/>
            <ac:spMk id="24" creationId="{7F488E8B-4E1E-4402-8935-D4E6C02615C7}"/>
          </ac:spMkLst>
        </pc:spChg>
        <pc:picChg chg="add del">
          <ac:chgData name="Pierluigi Gioia" userId="9fb95aaf82a6cb45" providerId="LiveId" clId="{73A1C50E-98AA-43CC-9BE1-4C0C7C9A9128}" dt="2023-05-26T22:58:24.628" v="2677" actId="26606"/>
          <ac:picMkLst>
            <pc:docMk/>
            <pc:sldMk cId="3519431911" sldId="262"/>
            <ac:picMk id="5" creationId="{6DB2FBEB-619E-4CFF-6E28-11590379BF1E}"/>
          </ac:picMkLst>
        </pc:picChg>
        <pc:cxnChg chg="add">
          <ac:chgData name="Pierluigi Gioia" userId="9fb95aaf82a6cb45" providerId="LiveId" clId="{73A1C50E-98AA-43CC-9BE1-4C0C7C9A9128}" dt="2023-05-26T22:58:26.842" v="2680" actId="26606"/>
          <ac:cxnSpMkLst>
            <pc:docMk/>
            <pc:sldMk cId="3519431911" sldId="262"/>
            <ac:cxnSpMk id="25" creationId="{23AAC9B5-8015-485C-ACF9-A750390E9A56}"/>
          </ac:cxnSpMkLst>
        </pc:cxnChg>
      </pc:sldChg>
      <pc:sldChg chg="del">
        <pc:chgData name="Pierluigi Gioia" userId="9fb95aaf82a6cb45" providerId="LiveId" clId="{73A1C50E-98AA-43CC-9BE1-4C0C7C9A9128}" dt="2023-05-26T22:58:33.737" v="2681" actId="47"/>
        <pc:sldMkLst>
          <pc:docMk/>
          <pc:sldMk cId="1972671581" sldId="263"/>
        </pc:sldMkLst>
      </pc:sldChg>
      <pc:sldChg chg="addSp modSp new mod">
        <pc:chgData name="Pierluigi Gioia" userId="9fb95aaf82a6cb45" providerId="LiveId" clId="{73A1C50E-98AA-43CC-9BE1-4C0C7C9A9128}" dt="2023-05-26T22:26:05.303" v="265" actId="5793"/>
        <pc:sldMkLst>
          <pc:docMk/>
          <pc:sldMk cId="1051433415" sldId="264"/>
        </pc:sldMkLst>
        <pc:spChg chg="mod">
          <ac:chgData name="Pierluigi Gioia" userId="9fb95aaf82a6cb45" providerId="LiveId" clId="{73A1C50E-98AA-43CC-9BE1-4C0C7C9A9128}" dt="2023-05-26T22:25:13.382" v="258" actId="20577"/>
          <ac:spMkLst>
            <pc:docMk/>
            <pc:sldMk cId="1051433415" sldId="264"/>
            <ac:spMk id="2" creationId="{7ACB2CF5-CD6E-8875-79AF-A66B8184701C}"/>
          </ac:spMkLst>
        </pc:spChg>
        <pc:spChg chg="mod">
          <ac:chgData name="Pierluigi Gioia" userId="9fb95aaf82a6cb45" providerId="LiveId" clId="{73A1C50E-98AA-43CC-9BE1-4C0C7C9A9128}" dt="2023-05-26T22:26:05.303" v="265" actId="5793"/>
          <ac:spMkLst>
            <pc:docMk/>
            <pc:sldMk cId="1051433415" sldId="264"/>
            <ac:spMk id="3" creationId="{E7A69D11-EC7F-55A7-564A-6A80767B0B15}"/>
          </ac:spMkLst>
        </pc:spChg>
        <pc:picChg chg="add mod">
          <ac:chgData name="Pierluigi Gioia" userId="9fb95aaf82a6cb45" providerId="LiveId" clId="{73A1C50E-98AA-43CC-9BE1-4C0C7C9A9128}" dt="2023-05-26T22:25:55.637" v="263" actId="1076"/>
          <ac:picMkLst>
            <pc:docMk/>
            <pc:sldMk cId="1051433415" sldId="264"/>
            <ac:picMk id="4" creationId="{C9BC92B3-3BC6-6F14-0D8C-28FE9442EF87}"/>
          </ac:picMkLst>
        </pc:picChg>
      </pc:sldChg>
      <pc:sldChg chg="addSp modSp new mod">
        <pc:chgData name="Pierluigi Gioia" userId="9fb95aaf82a6cb45" providerId="LiveId" clId="{73A1C50E-98AA-43CC-9BE1-4C0C7C9A9128}" dt="2023-05-26T22:30:03.286" v="529" actId="1076"/>
        <pc:sldMkLst>
          <pc:docMk/>
          <pc:sldMk cId="446517121" sldId="265"/>
        </pc:sldMkLst>
        <pc:spChg chg="mod">
          <ac:chgData name="Pierluigi Gioia" userId="9fb95aaf82a6cb45" providerId="LiveId" clId="{73A1C50E-98AA-43CC-9BE1-4C0C7C9A9128}" dt="2023-05-26T22:29:26.013" v="428" actId="20577"/>
          <ac:spMkLst>
            <pc:docMk/>
            <pc:sldMk cId="446517121" sldId="265"/>
            <ac:spMk id="2" creationId="{BB96E732-256C-86B9-587A-314C1BCA8A5E}"/>
          </ac:spMkLst>
        </pc:spChg>
        <pc:spChg chg="mod">
          <ac:chgData name="Pierluigi Gioia" userId="9fb95aaf82a6cb45" providerId="LiveId" clId="{73A1C50E-98AA-43CC-9BE1-4C0C7C9A9128}" dt="2023-05-26T22:30:01.341" v="528" actId="14100"/>
          <ac:spMkLst>
            <pc:docMk/>
            <pc:sldMk cId="446517121" sldId="265"/>
            <ac:spMk id="3" creationId="{F6596DB0-06ED-85E0-B176-E0094B07060E}"/>
          </ac:spMkLst>
        </pc:spChg>
        <pc:picChg chg="add mod">
          <ac:chgData name="Pierluigi Gioia" userId="9fb95aaf82a6cb45" providerId="LiveId" clId="{73A1C50E-98AA-43CC-9BE1-4C0C7C9A9128}" dt="2023-05-26T22:30:03.286" v="529" actId="1076"/>
          <ac:picMkLst>
            <pc:docMk/>
            <pc:sldMk cId="446517121" sldId="265"/>
            <ac:picMk id="4" creationId="{0305F8A9-125D-B5E8-E71F-1A23140F3C82}"/>
          </ac:picMkLst>
        </pc:picChg>
      </pc:sldChg>
      <pc:sldChg chg="addSp delSp modSp new mod">
        <pc:chgData name="Pierluigi Gioia" userId="9fb95aaf82a6cb45" providerId="LiveId" clId="{73A1C50E-98AA-43CC-9BE1-4C0C7C9A9128}" dt="2023-05-26T22:37:58.567" v="820" actId="14100"/>
        <pc:sldMkLst>
          <pc:docMk/>
          <pc:sldMk cId="3342078351" sldId="266"/>
        </pc:sldMkLst>
        <pc:spChg chg="mod">
          <ac:chgData name="Pierluigi Gioia" userId="9fb95aaf82a6cb45" providerId="LiveId" clId="{73A1C50E-98AA-43CC-9BE1-4C0C7C9A9128}" dt="2023-05-26T22:30:29.187" v="557" actId="20577"/>
          <ac:spMkLst>
            <pc:docMk/>
            <pc:sldMk cId="3342078351" sldId="266"/>
            <ac:spMk id="2" creationId="{C2EAFCB8-7AC9-7137-3002-C7051B8E9E87}"/>
          </ac:spMkLst>
        </pc:spChg>
        <pc:spChg chg="mod">
          <ac:chgData name="Pierluigi Gioia" userId="9fb95aaf82a6cb45" providerId="LiveId" clId="{73A1C50E-98AA-43CC-9BE1-4C0C7C9A9128}" dt="2023-05-26T22:32:26.016" v="781" actId="14100"/>
          <ac:spMkLst>
            <pc:docMk/>
            <pc:sldMk cId="3342078351" sldId="266"/>
            <ac:spMk id="3" creationId="{F2CE98DD-6432-A9B5-F956-7E88ACF0824F}"/>
          </ac:spMkLst>
        </pc:spChg>
        <pc:picChg chg="add del mod modCrop">
          <ac:chgData name="Pierluigi Gioia" userId="9fb95aaf82a6cb45" providerId="LiveId" clId="{73A1C50E-98AA-43CC-9BE1-4C0C7C9A9128}" dt="2023-05-26T22:37:49.194" v="816" actId="478"/>
          <ac:picMkLst>
            <pc:docMk/>
            <pc:sldMk cId="3342078351" sldId="266"/>
            <ac:picMk id="4" creationId="{2EEB7F9F-649F-F2F5-110F-8A8C9D4A122E}"/>
          </ac:picMkLst>
        </pc:picChg>
        <pc:picChg chg="add mod">
          <ac:chgData name="Pierluigi Gioia" userId="9fb95aaf82a6cb45" providerId="LiveId" clId="{73A1C50E-98AA-43CC-9BE1-4C0C7C9A9128}" dt="2023-05-26T22:37:58.567" v="820" actId="14100"/>
          <ac:picMkLst>
            <pc:docMk/>
            <pc:sldMk cId="3342078351" sldId="266"/>
            <ac:picMk id="5" creationId="{E63E1A04-A036-5CE0-022E-856CB6727050}"/>
          </ac:picMkLst>
        </pc:picChg>
      </pc:sldChg>
      <pc:sldChg chg="addSp modSp new mod ord">
        <pc:chgData name="Pierluigi Gioia" userId="9fb95aaf82a6cb45" providerId="LiveId" clId="{73A1C50E-98AA-43CC-9BE1-4C0C7C9A9128}" dt="2023-05-26T22:28:59.218" v="405"/>
        <pc:sldMkLst>
          <pc:docMk/>
          <pc:sldMk cId="2646690373" sldId="267"/>
        </pc:sldMkLst>
        <pc:spChg chg="mod">
          <ac:chgData name="Pierluigi Gioia" userId="9fb95aaf82a6cb45" providerId="LiveId" clId="{73A1C50E-98AA-43CC-9BE1-4C0C7C9A9128}" dt="2023-05-26T22:28:54.758" v="403" actId="20577"/>
          <ac:spMkLst>
            <pc:docMk/>
            <pc:sldMk cId="2646690373" sldId="267"/>
            <ac:spMk id="2" creationId="{FD417EAF-1F42-7376-61AA-9C4E70687260}"/>
          </ac:spMkLst>
        </pc:spChg>
        <pc:spChg chg="mod">
          <ac:chgData name="Pierluigi Gioia" userId="9fb95aaf82a6cb45" providerId="LiveId" clId="{73A1C50E-98AA-43CC-9BE1-4C0C7C9A9128}" dt="2023-05-26T22:28:38.727" v="381" actId="20577"/>
          <ac:spMkLst>
            <pc:docMk/>
            <pc:sldMk cId="2646690373" sldId="267"/>
            <ac:spMk id="3" creationId="{504D0820-5CF7-41D2-B6C2-FA41296B5BDA}"/>
          </ac:spMkLst>
        </pc:spChg>
        <pc:picChg chg="add mod">
          <ac:chgData name="Pierluigi Gioia" userId="9fb95aaf82a6cb45" providerId="LiveId" clId="{73A1C50E-98AA-43CC-9BE1-4C0C7C9A9128}" dt="2023-05-26T22:27:37.784" v="271" actId="1076"/>
          <ac:picMkLst>
            <pc:docMk/>
            <pc:sldMk cId="2646690373" sldId="267"/>
            <ac:picMk id="4" creationId="{53422C34-F932-806F-D2AA-F1361EB45B13}"/>
          </ac:picMkLst>
        </pc:picChg>
      </pc:sldChg>
      <pc:sldChg chg="addSp modSp new mod">
        <pc:chgData name="Pierluigi Gioia" userId="9fb95aaf82a6cb45" providerId="LiveId" clId="{73A1C50E-98AA-43CC-9BE1-4C0C7C9A9128}" dt="2023-05-26T22:40:00.370" v="1059" actId="20577"/>
        <pc:sldMkLst>
          <pc:docMk/>
          <pc:sldMk cId="2200275073" sldId="268"/>
        </pc:sldMkLst>
        <pc:spChg chg="mod">
          <ac:chgData name="Pierluigi Gioia" userId="9fb95aaf82a6cb45" providerId="LiveId" clId="{73A1C50E-98AA-43CC-9BE1-4C0C7C9A9128}" dt="2023-05-26T22:36:06.587" v="814" actId="20577"/>
          <ac:spMkLst>
            <pc:docMk/>
            <pc:sldMk cId="2200275073" sldId="268"/>
            <ac:spMk id="2" creationId="{528DE410-011B-B67D-AA44-4669B7B415FF}"/>
          </ac:spMkLst>
        </pc:spChg>
        <pc:spChg chg="mod">
          <ac:chgData name="Pierluigi Gioia" userId="9fb95aaf82a6cb45" providerId="LiveId" clId="{73A1C50E-98AA-43CC-9BE1-4C0C7C9A9128}" dt="2023-05-26T22:40:00.370" v="1059" actId="20577"/>
          <ac:spMkLst>
            <pc:docMk/>
            <pc:sldMk cId="2200275073" sldId="268"/>
            <ac:spMk id="3" creationId="{180737DC-2191-8EAC-56B8-6D829FD84ABE}"/>
          </ac:spMkLst>
        </pc:spChg>
        <pc:picChg chg="add mod modCrop">
          <ac:chgData name="Pierluigi Gioia" userId="9fb95aaf82a6cb45" providerId="LiveId" clId="{73A1C50E-98AA-43CC-9BE1-4C0C7C9A9128}" dt="2023-05-26T22:38:44.743" v="829" actId="1076"/>
          <ac:picMkLst>
            <pc:docMk/>
            <pc:sldMk cId="2200275073" sldId="268"/>
            <ac:picMk id="4" creationId="{62C0DCC3-E3C8-E45C-FEF9-4B4B27515D22}"/>
          </ac:picMkLst>
        </pc:picChg>
      </pc:sldChg>
      <pc:sldChg chg="addSp modSp new mod">
        <pc:chgData name="Pierluigi Gioia" userId="9fb95aaf82a6cb45" providerId="LiveId" clId="{73A1C50E-98AA-43CC-9BE1-4C0C7C9A9128}" dt="2023-05-26T22:41:43.857" v="1345" actId="1076"/>
        <pc:sldMkLst>
          <pc:docMk/>
          <pc:sldMk cId="2057509848" sldId="269"/>
        </pc:sldMkLst>
        <pc:spChg chg="mod">
          <ac:chgData name="Pierluigi Gioia" userId="9fb95aaf82a6cb45" providerId="LiveId" clId="{73A1C50E-98AA-43CC-9BE1-4C0C7C9A9128}" dt="2023-05-26T22:40:24.321" v="1074" actId="20577"/>
          <ac:spMkLst>
            <pc:docMk/>
            <pc:sldMk cId="2057509848" sldId="269"/>
            <ac:spMk id="2" creationId="{1A47FC60-BA1E-A3C2-54F4-C27790E99EA8}"/>
          </ac:spMkLst>
        </pc:spChg>
        <pc:spChg chg="mod">
          <ac:chgData name="Pierluigi Gioia" userId="9fb95aaf82a6cb45" providerId="LiveId" clId="{73A1C50E-98AA-43CC-9BE1-4C0C7C9A9128}" dt="2023-05-26T22:41:39.039" v="1343" actId="14100"/>
          <ac:spMkLst>
            <pc:docMk/>
            <pc:sldMk cId="2057509848" sldId="269"/>
            <ac:spMk id="3" creationId="{AC976F22-4557-5B74-ABEC-0BE4F0002A97}"/>
          </ac:spMkLst>
        </pc:spChg>
        <pc:picChg chg="add mod">
          <ac:chgData name="Pierluigi Gioia" userId="9fb95aaf82a6cb45" providerId="LiveId" clId="{73A1C50E-98AA-43CC-9BE1-4C0C7C9A9128}" dt="2023-05-26T22:41:43.857" v="1345" actId="1076"/>
          <ac:picMkLst>
            <pc:docMk/>
            <pc:sldMk cId="2057509848" sldId="269"/>
            <ac:picMk id="4" creationId="{021C96F5-4986-5924-6518-733E0AF22363}"/>
          </ac:picMkLst>
        </pc:picChg>
      </pc:sldChg>
      <pc:sldChg chg="addSp modSp new mod">
        <pc:chgData name="Pierluigi Gioia" userId="9fb95aaf82a6cb45" providerId="LiveId" clId="{73A1C50E-98AA-43CC-9BE1-4C0C7C9A9128}" dt="2023-05-26T22:50:18.056" v="1900" actId="20577"/>
        <pc:sldMkLst>
          <pc:docMk/>
          <pc:sldMk cId="889422886" sldId="270"/>
        </pc:sldMkLst>
        <pc:spChg chg="mod">
          <ac:chgData name="Pierluigi Gioia" userId="9fb95aaf82a6cb45" providerId="LiveId" clId="{73A1C50E-98AA-43CC-9BE1-4C0C7C9A9128}" dt="2023-05-26T22:42:03.666" v="1382" actId="20577"/>
          <ac:spMkLst>
            <pc:docMk/>
            <pc:sldMk cId="889422886" sldId="270"/>
            <ac:spMk id="2" creationId="{E1C06F0E-E0F2-B3BD-0543-F77EC6409ADC}"/>
          </ac:spMkLst>
        </pc:spChg>
        <pc:spChg chg="mod">
          <ac:chgData name="Pierluigi Gioia" userId="9fb95aaf82a6cb45" providerId="LiveId" clId="{73A1C50E-98AA-43CC-9BE1-4C0C7C9A9128}" dt="2023-05-26T22:50:18.056" v="1900" actId="20577"/>
          <ac:spMkLst>
            <pc:docMk/>
            <pc:sldMk cId="889422886" sldId="270"/>
            <ac:spMk id="3" creationId="{BB7F9679-73CB-0F92-6C52-FE1AAFFA0049}"/>
          </ac:spMkLst>
        </pc:spChg>
        <pc:picChg chg="add mod">
          <ac:chgData name="Pierluigi Gioia" userId="9fb95aaf82a6cb45" providerId="LiveId" clId="{73A1C50E-98AA-43CC-9BE1-4C0C7C9A9128}" dt="2023-05-26T22:50:04.576" v="1895" actId="14100"/>
          <ac:picMkLst>
            <pc:docMk/>
            <pc:sldMk cId="889422886" sldId="270"/>
            <ac:picMk id="4" creationId="{0F9DB931-2168-3C56-1E85-2786BC1F01E2}"/>
          </ac:picMkLst>
        </pc:picChg>
      </pc:sldChg>
      <pc:sldChg chg="modSp new del mod">
        <pc:chgData name="Pierluigi Gioia" userId="9fb95aaf82a6cb45" providerId="LiveId" clId="{73A1C50E-98AA-43CC-9BE1-4C0C7C9A9128}" dt="2023-05-26T22:47:08.290" v="1634" actId="47"/>
        <pc:sldMkLst>
          <pc:docMk/>
          <pc:sldMk cId="3201545832" sldId="271"/>
        </pc:sldMkLst>
        <pc:spChg chg="mod">
          <ac:chgData name="Pierluigi Gioia" userId="9fb95aaf82a6cb45" providerId="LiveId" clId="{73A1C50E-98AA-43CC-9BE1-4C0C7C9A9128}" dt="2023-05-26T22:43:57.507" v="1631" actId="20577"/>
          <ac:spMkLst>
            <pc:docMk/>
            <pc:sldMk cId="3201545832" sldId="271"/>
            <ac:spMk id="2" creationId="{3C21028B-D77A-F168-B02A-349B1BA23079}"/>
          </ac:spMkLst>
        </pc:spChg>
      </pc:sldChg>
      <pc:sldChg chg="addSp modSp new mod">
        <pc:chgData name="Pierluigi Gioia" userId="9fb95aaf82a6cb45" providerId="LiveId" clId="{73A1C50E-98AA-43CC-9BE1-4C0C7C9A9128}" dt="2023-05-26T22:53:28.617" v="2164" actId="1076"/>
        <pc:sldMkLst>
          <pc:docMk/>
          <pc:sldMk cId="3965872289" sldId="271"/>
        </pc:sldMkLst>
        <pc:spChg chg="mod">
          <ac:chgData name="Pierluigi Gioia" userId="9fb95aaf82a6cb45" providerId="LiveId" clId="{73A1C50E-98AA-43CC-9BE1-4C0C7C9A9128}" dt="2023-05-26T22:51:28.604" v="1950" actId="20577"/>
          <ac:spMkLst>
            <pc:docMk/>
            <pc:sldMk cId="3965872289" sldId="271"/>
            <ac:spMk id="2" creationId="{2740F78B-9EC1-F9A2-276D-A34A93A9E667}"/>
          </ac:spMkLst>
        </pc:spChg>
        <pc:spChg chg="mod">
          <ac:chgData name="Pierluigi Gioia" userId="9fb95aaf82a6cb45" providerId="LiveId" clId="{73A1C50E-98AA-43CC-9BE1-4C0C7C9A9128}" dt="2023-05-26T22:53:27.283" v="2163" actId="14100"/>
          <ac:spMkLst>
            <pc:docMk/>
            <pc:sldMk cId="3965872289" sldId="271"/>
            <ac:spMk id="3" creationId="{26EED8D5-BEFE-3745-7317-54D88F78CA95}"/>
          </ac:spMkLst>
        </pc:spChg>
        <pc:picChg chg="add mod">
          <ac:chgData name="Pierluigi Gioia" userId="9fb95aaf82a6cb45" providerId="LiveId" clId="{73A1C50E-98AA-43CC-9BE1-4C0C7C9A9128}" dt="2023-05-26T22:53:28.617" v="2164" actId="1076"/>
          <ac:picMkLst>
            <pc:docMk/>
            <pc:sldMk cId="3965872289" sldId="271"/>
            <ac:picMk id="4" creationId="{01094399-1751-A216-97BB-96045B0A9B8C}"/>
          </ac:picMkLst>
        </pc:picChg>
      </pc:sldChg>
    </pc:docChg>
  </pc:docChgLst>
  <pc:docChgLst>
    <pc:chgData name="Pierluigi Gioia" userId="9fb95aaf82a6cb45" providerId="LiveId" clId="{B9C62A12-5DA0-4E43-9E81-0CC457FE1334}"/>
    <pc:docChg chg="undo custSel addSld delSld modSld sldOrd">
      <pc:chgData name="Pierluigi Gioia" userId="9fb95aaf82a6cb45" providerId="LiveId" clId="{B9C62A12-5DA0-4E43-9E81-0CC457FE1334}" dt="2023-05-27T06:11:58.420" v="2726" actId="1076"/>
      <pc:docMkLst>
        <pc:docMk/>
      </pc:docMkLst>
      <pc:sldChg chg="modSp mod">
        <pc:chgData name="Pierluigi Gioia" userId="9fb95aaf82a6cb45" providerId="LiveId" clId="{B9C62A12-5DA0-4E43-9E81-0CC457FE1334}" dt="2023-05-27T05:42:29.977" v="49" actId="20577"/>
        <pc:sldMkLst>
          <pc:docMk/>
          <pc:sldMk cId="125107979" sldId="256"/>
        </pc:sldMkLst>
        <pc:spChg chg="mod">
          <ac:chgData name="Pierluigi Gioia" userId="9fb95aaf82a6cb45" providerId="LiveId" clId="{B9C62A12-5DA0-4E43-9E81-0CC457FE1334}" dt="2023-05-27T05:42:29.977" v="49" actId="20577"/>
          <ac:spMkLst>
            <pc:docMk/>
            <pc:sldMk cId="125107979" sldId="256"/>
            <ac:spMk id="3" creationId="{5E039BD6-A5E7-FE5A-0C18-457CD76BDCCE}"/>
          </ac:spMkLst>
        </pc:spChg>
      </pc:sldChg>
      <pc:sldChg chg="ord">
        <pc:chgData name="Pierluigi Gioia" userId="9fb95aaf82a6cb45" providerId="LiveId" clId="{B9C62A12-5DA0-4E43-9E81-0CC457FE1334}" dt="2023-05-27T06:07:01.110" v="2320"/>
        <pc:sldMkLst>
          <pc:docMk/>
          <pc:sldMk cId="1581632471" sldId="257"/>
        </pc:sldMkLst>
      </pc:sldChg>
      <pc:sldChg chg="ord">
        <pc:chgData name="Pierluigi Gioia" userId="9fb95aaf82a6cb45" providerId="LiveId" clId="{B9C62A12-5DA0-4E43-9E81-0CC457FE1334}" dt="2023-05-27T06:07:01.110" v="2320"/>
        <pc:sldMkLst>
          <pc:docMk/>
          <pc:sldMk cId="4089284081" sldId="258"/>
        </pc:sldMkLst>
      </pc:sldChg>
      <pc:sldChg chg="ord">
        <pc:chgData name="Pierluigi Gioia" userId="9fb95aaf82a6cb45" providerId="LiveId" clId="{B9C62A12-5DA0-4E43-9E81-0CC457FE1334}" dt="2023-05-27T06:07:01.110" v="2320"/>
        <pc:sldMkLst>
          <pc:docMk/>
          <pc:sldMk cId="2126491270" sldId="259"/>
        </pc:sldMkLst>
      </pc:sldChg>
      <pc:sldChg chg="ord">
        <pc:chgData name="Pierluigi Gioia" userId="9fb95aaf82a6cb45" providerId="LiveId" clId="{B9C62A12-5DA0-4E43-9E81-0CC457FE1334}" dt="2023-05-27T06:07:01.110" v="2320"/>
        <pc:sldMkLst>
          <pc:docMk/>
          <pc:sldMk cId="2880567886" sldId="260"/>
        </pc:sldMkLst>
      </pc:sldChg>
      <pc:sldChg chg="del">
        <pc:chgData name="Pierluigi Gioia" userId="9fb95aaf82a6cb45" providerId="LiveId" clId="{B9C62A12-5DA0-4E43-9E81-0CC457FE1334}" dt="2023-05-27T05:59:23.144" v="1634" actId="2696"/>
        <pc:sldMkLst>
          <pc:docMk/>
          <pc:sldMk cId="72472395" sldId="261"/>
        </pc:sldMkLst>
      </pc:sldChg>
      <pc:sldChg chg="ord">
        <pc:chgData name="Pierluigi Gioia" userId="9fb95aaf82a6cb45" providerId="LiveId" clId="{B9C62A12-5DA0-4E43-9E81-0CC457FE1334}" dt="2023-05-27T06:07:01.110" v="2320"/>
        <pc:sldMkLst>
          <pc:docMk/>
          <pc:sldMk cId="3519431911" sldId="262"/>
        </pc:sldMkLst>
      </pc:sldChg>
      <pc:sldChg chg="del">
        <pc:chgData name="Pierluigi Gioia" userId="9fb95aaf82a6cb45" providerId="LiveId" clId="{B9C62A12-5DA0-4E43-9E81-0CC457FE1334}" dt="2023-05-27T05:44:40.322" v="50" actId="47"/>
        <pc:sldMkLst>
          <pc:docMk/>
          <pc:sldMk cId="1051433415" sldId="264"/>
        </pc:sldMkLst>
      </pc:sldChg>
      <pc:sldChg chg="del">
        <pc:chgData name="Pierluigi Gioia" userId="9fb95aaf82a6cb45" providerId="LiveId" clId="{B9C62A12-5DA0-4E43-9E81-0CC457FE1334}" dt="2023-05-27T06:10:20.047" v="2646" actId="2696"/>
        <pc:sldMkLst>
          <pc:docMk/>
          <pc:sldMk cId="446517121" sldId="265"/>
        </pc:sldMkLst>
      </pc:sldChg>
      <pc:sldChg chg="del">
        <pc:chgData name="Pierluigi Gioia" userId="9fb95aaf82a6cb45" providerId="LiveId" clId="{B9C62A12-5DA0-4E43-9E81-0CC457FE1334}" dt="2023-05-27T06:10:20.047" v="2646" actId="2696"/>
        <pc:sldMkLst>
          <pc:docMk/>
          <pc:sldMk cId="3342078351" sldId="266"/>
        </pc:sldMkLst>
      </pc:sldChg>
      <pc:sldChg chg="del">
        <pc:chgData name="Pierluigi Gioia" userId="9fb95aaf82a6cb45" providerId="LiveId" clId="{B9C62A12-5DA0-4E43-9E81-0CC457FE1334}" dt="2023-05-27T06:10:20.047" v="2646" actId="2696"/>
        <pc:sldMkLst>
          <pc:docMk/>
          <pc:sldMk cId="2646690373" sldId="267"/>
        </pc:sldMkLst>
      </pc:sldChg>
      <pc:sldChg chg="del">
        <pc:chgData name="Pierluigi Gioia" userId="9fb95aaf82a6cb45" providerId="LiveId" clId="{B9C62A12-5DA0-4E43-9E81-0CC457FE1334}" dt="2023-05-27T06:10:20.047" v="2646" actId="2696"/>
        <pc:sldMkLst>
          <pc:docMk/>
          <pc:sldMk cId="2200275073" sldId="268"/>
        </pc:sldMkLst>
      </pc:sldChg>
      <pc:sldChg chg="del">
        <pc:chgData name="Pierluigi Gioia" userId="9fb95aaf82a6cb45" providerId="LiveId" clId="{B9C62A12-5DA0-4E43-9E81-0CC457FE1334}" dt="2023-05-27T06:10:20.047" v="2646" actId="2696"/>
        <pc:sldMkLst>
          <pc:docMk/>
          <pc:sldMk cId="2057509848" sldId="269"/>
        </pc:sldMkLst>
      </pc:sldChg>
      <pc:sldChg chg="del">
        <pc:chgData name="Pierluigi Gioia" userId="9fb95aaf82a6cb45" providerId="LiveId" clId="{B9C62A12-5DA0-4E43-9E81-0CC457FE1334}" dt="2023-05-27T06:10:20.047" v="2646" actId="2696"/>
        <pc:sldMkLst>
          <pc:docMk/>
          <pc:sldMk cId="889422886" sldId="270"/>
        </pc:sldMkLst>
      </pc:sldChg>
      <pc:sldChg chg="ord">
        <pc:chgData name="Pierluigi Gioia" userId="9fb95aaf82a6cb45" providerId="LiveId" clId="{B9C62A12-5DA0-4E43-9E81-0CC457FE1334}" dt="2023-05-27T05:59:57.428" v="1638"/>
        <pc:sldMkLst>
          <pc:docMk/>
          <pc:sldMk cId="3965872289" sldId="271"/>
        </pc:sldMkLst>
      </pc:sldChg>
      <pc:sldChg chg="addSp modSp new mod">
        <pc:chgData name="Pierluigi Gioia" userId="9fb95aaf82a6cb45" providerId="LiveId" clId="{B9C62A12-5DA0-4E43-9E81-0CC457FE1334}" dt="2023-05-27T05:48:49.582" v="316" actId="1076"/>
        <pc:sldMkLst>
          <pc:docMk/>
          <pc:sldMk cId="329088175" sldId="272"/>
        </pc:sldMkLst>
        <pc:spChg chg="mod">
          <ac:chgData name="Pierluigi Gioia" userId="9fb95aaf82a6cb45" providerId="LiveId" clId="{B9C62A12-5DA0-4E43-9E81-0CC457FE1334}" dt="2023-05-27T05:45:04.923" v="86" actId="20577"/>
          <ac:spMkLst>
            <pc:docMk/>
            <pc:sldMk cId="329088175" sldId="272"/>
            <ac:spMk id="2" creationId="{6F8E1424-96FD-F432-FC19-53EB8DE2AA7A}"/>
          </ac:spMkLst>
        </pc:spChg>
        <pc:spChg chg="mod">
          <ac:chgData name="Pierluigi Gioia" userId="9fb95aaf82a6cb45" providerId="LiveId" clId="{B9C62A12-5DA0-4E43-9E81-0CC457FE1334}" dt="2023-05-27T05:48:49.582" v="316" actId="1076"/>
          <ac:spMkLst>
            <pc:docMk/>
            <pc:sldMk cId="329088175" sldId="272"/>
            <ac:spMk id="3" creationId="{78FA099A-0C37-DD73-952A-6F7E71AA0671}"/>
          </ac:spMkLst>
        </pc:spChg>
        <pc:picChg chg="add mod">
          <ac:chgData name="Pierluigi Gioia" userId="9fb95aaf82a6cb45" providerId="LiveId" clId="{B9C62A12-5DA0-4E43-9E81-0CC457FE1334}" dt="2023-05-27T05:48:43.806" v="314" actId="14100"/>
          <ac:picMkLst>
            <pc:docMk/>
            <pc:sldMk cId="329088175" sldId="272"/>
            <ac:picMk id="4" creationId="{464D853F-32E5-21B7-34D2-D1C5332C7967}"/>
          </ac:picMkLst>
        </pc:picChg>
      </pc:sldChg>
      <pc:sldChg chg="addSp modSp new mod">
        <pc:chgData name="Pierluigi Gioia" userId="9fb95aaf82a6cb45" providerId="LiveId" clId="{B9C62A12-5DA0-4E43-9E81-0CC457FE1334}" dt="2023-05-27T05:50:34.861" v="550" actId="1076"/>
        <pc:sldMkLst>
          <pc:docMk/>
          <pc:sldMk cId="4022430595" sldId="273"/>
        </pc:sldMkLst>
        <pc:spChg chg="mod">
          <ac:chgData name="Pierluigi Gioia" userId="9fb95aaf82a6cb45" providerId="LiveId" clId="{B9C62A12-5DA0-4E43-9E81-0CC457FE1334}" dt="2023-05-27T05:49:02.555" v="349" actId="20577"/>
          <ac:spMkLst>
            <pc:docMk/>
            <pc:sldMk cId="4022430595" sldId="273"/>
            <ac:spMk id="2" creationId="{860B691C-1841-6968-DFE1-26DB217D1EC3}"/>
          </ac:spMkLst>
        </pc:spChg>
        <pc:spChg chg="mod">
          <ac:chgData name="Pierluigi Gioia" userId="9fb95aaf82a6cb45" providerId="LiveId" clId="{B9C62A12-5DA0-4E43-9E81-0CC457FE1334}" dt="2023-05-27T05:50:02.812" v="546" actId="14100"/>
          <ac:spMkLst>
            <pc:docMk/>
            <pc:sldMk cId="4022430595" sldId="273"/>
            <ac:spMk id="3" creationId="{E5A49BB4-555A-ABBD-DBD6-4F1C43BBF13E}"/>
          </ac:spMkLst>
        </pc:spChg>
        <pc:picChg chg="add mod">
          <ac:chgData name="Pierluigi Gioia" userId="9fb95aaf82a6cb45" providerId="LiveId" clId="{B9C62A12-5DA0-4E43-9E81-0CC457FE1334}" dt="2023-05-27T05:50:34.861" v="550" actId="1076"/>
          <ac:picMkLst>
            <pc:docMk/>
            <pc:sldMk cId="4022430595" sldId="273"/>
            <ac:picMk id="4" creationId="{4E7352BC-C082-8D0F-C738-9383AA790781}"/>
          </ac:picMkLst>
        </pc:picChg>
      </pc:sldChg>
      <pc:sldChg chg="addSp modSp new mod setBg">
        <pc:chgData name="Pierluigi Gioia" userId="9fb95aaf82a6cb45" providerId="LiveId" clId="{B9C62A12-5DA0-4E43-9E81-0CC457FE1334}" dt="2023-05-27T05:53:42.872" v="942" actId="27636"/>
        <pc:sldMkLst>
          <pc:docMk/>
          <pc:sldMk cId="3548636866" sldId="274"/>
        </pc:sldMkLst>
        <pc:spChg chg="mod">
          <ac:chgData name="Pierluigi Gioia" userId="9fb95aaf82a6cb45" providerId="LiveId" clId="{B9C62A12-5DA0-4E43-9E81-0CC457FE1334}" dt="2023-05-27T05:53:35.074" v="939" actId="26606"/>
          <ac:spMkLst>
            <pc:docMk/>
            <pc:sldMk cId="3548636866" sldId="274"/>
            <ac:spMk id="2" creationId="{385B6664-0154-3BB9-B590-1733C4040488}"/>
          </ac:spMkLst>
        </pc:spChg>
        <pc:spChg chg="mod">
          <ac:chgData name="Pierluigi Gioia" userId="9fb95aaf82a6cb45" providerId="LiveId" clId="{B9C62A12-5DA0-4E43-9E81-0CC457FE1334}" dt="2023-05-27T05:53:42.872" v="942" actId="27636"/>
          <ac:spMkLst>
            <pc:docMk/>
            <pc:sldMk cId="3548636866" sldId="274"/>
            <ac:spMk id="3" creationId="{EB6BC0D5-3FFB-D7AD-FDF2-03746D641407}"/>
          </ac:spMkLst>
        </pc:spChg>
        <pc:spChg chg="add">
          <ac:chgData name="Pierluigi Gioia" userId="9fb95aaf82a6cb45" providerId="LiveId" clId="{B9C62A12-5DA0-4E43-9E81-0CC457FE1334}" dt="2023-05-27T05:53:35.074" v="939" actId="26606"/>
          <ac:spMkLst>
            <pc:docMk/>
            <pc:sldMk cId="3548636866" sldId="274"/>
            <ac:spMk id="9" creationId="{F13C74B1-5B17-4795-BED0-7140497B445A}"/>
          </ac:spMkLst>
        </pc:spChg>
        <pc:spChg chg="add">
          <ac:chgData name="Pierluigi Gioia" userId="9fb95aaf82a6cb45" providerId="LiveId" clId="{B9C62A12-5DA0-4E43-9E81-0CC457FE1334}" dt="2023-05-27T05:53:35.074" v="939" actId="26606"/>
          <ac:spMkLst>
            <pc:docMk/>
            <pc:sldMk cId="3548636866" sldId="274"/>
            <ac:spMk id="11" creationId="{D4974D33-8DC5-464E-8C6D-BE58F0669C17}"/>
          </ac:spMkLst>
        </pc:spChg>
        <pc:picChg chg="add mod">
          <ac:chgData name="Pierluigi Gioia" userId="9fb95aaf82a6cb45" providerId="LiveId" clId="{B9C62A12-5DA0-4E43-9E81-0CC457FE1334}" dt="2023-05-27T05:53:35.074" v="939" actId="26606"/>
          <ac:picMkLst>
            <pc:docMk/>
            <pc:sldMk cId="3548636866" sldId="274"/>
            <ac:picMk id="4" creationId="{141A52F2-3CC6-8D54-32FB-BE0D7CF16883}"/>
          </ac:picMkLst>
        </pc:picChg>
      </pc:sldChg>
      <pc:sldChg chg="addSp modSp new mod setBg">
        <pc:chgData name="Pierluigi Gioia" userId="9fb95aaf82a6cb45" providerId="LiveId" clId="{B9C62A12-5DA0-4E43-9E81-0CC457FE1334}" dt="2023-05-27T05:56:28.488" v="1231" actId="27636"/>
        <pc:sldMkLst>
          <pc:docMk/>
          <pc:sldMk cId="3302670665" sldId="275"/>
        </pc:sldMkLst>
        <pc:spChg chg="mod">
          <ac:chgData name="Pierluigi Gioia" userId="9fb95aaf82a6cb45" providerId="LiveId" clId="{B9C62A12-5DA0-4E43-9E81-0CC457FE1334}" dt="2023-05-27T05:56:15.040" v="1227" actId="26606"/>
          <ac:spMkLst>
            <pc:docMk/>
            <pc:sldMk cId="3302670665" sldId="275"/>
            <ac:spMk id="2" creationId="{95587AA6-83ED-8227-EED0-AAA2FCEED562}"/>
          </ac:spMkLst>
        </pc:spChg>
        <pc:spChg chg="mod">
          <ac:chgData name="Pierluigi Gioia" userId="9fb95aaf82a6cb45" providerId="LiveId" clId="{B9C62A12-5DA0-4E43-9E81-0CC457FE1334}" dt="2023-05-27T05:56:28.488" v="1231" actId="27636"/>
          <ac:spMkLst>
            <pc:docMk/>
            <pc:sldMk cId="3302670665" sldId="275"/>
            <ac:spMk id="3" creationId="{0653BABA-B2D3-0BD1-B45D-41D1A8F05D20}"/>
          </ac:spMkLst>
        </pc:spChg>
        <pc:spChg chg="add">
          <ac:chgData name="Pierluigi Gioia" userId="9fb95aaf82a6cb45" providerId="LiveId" clId="{B9C62A12-5DA0-4E43-9E81-0CC457FE1334}" dt="2023-05-27T05:56:15.040" v="1227" actId="26606"/>
          <ac:spMkLst>
            <pc:docMk/>
            <pc:sldMk cId="3302670665" sldId="275"/>
            <ac:spMk id="9" creationId="{F13C74B1-5B17-4795-BED0-7140497B445A}"/>
          </ac:spMkLst>
        </pc:spChg>
        <pc:spChg chg="add">
          <ac:chgData name="Pierluigi Gioia" userId="9fb95aaf82a6cb45" providerId="LiveId" clId="{B9C62A12-5DA0-4E43-9E81-0CC457FE1334}" dt="2023-05-27T05:56:15.040" v="1227" actId="26606"/>
          <ac:spMkLst>
            <pc:docMk/>
            <pc:sldMk cId="3302670665" sldId="275"/>
            <ac:spMk id="11" creationId="{D4974D33-8DC5-464E-8C6D-BE58F0669C17}"/>
          </ac:spMkLst>
        </pc:spChg>
        <pc:picChg chg="add mod">
          <ac:chgData name="Pierluigi Gioia" userId="9fb95aaf82a6cb45" providerId="LiveId" clId="{B9C62A12-5DA0-4E43-9E81-0CC457FE1334}" dt="2023-05-27T05:56:15.040" v="1227" actId="26606"/>
          <ac:picMkLst>
            <pc:docMk/>
            <pc:sldMk cId="3302670665" sldId="275"/>
            <ac:picMk id="4" creationId="{DE56E476-14DC-13F6-77B5-06562ABF5AEF}"/>
          </ac:picMkLst>
        </pc:picChg>
      </pc:sldChg>
      <pc:sldChg chg="addSp delSp modSp new mod">
        <pc:chgData name="Pierluigi Gioia" userId="9fb95aaf82a6cb45" providerId="LiveId" clId="{B9C62A12-5DA0-4E43-9E81-0CC457FE1334}" dt="2023-05-27T06:05:07.910" v="2307" actId="1076"/>
        <pc:sldMkLst>
          <pc:docMk/>
          <pc:sldMk cId="2749282332" sldId="276"/>
        </pc:sldMkLst>
        <pc:spChg chg="mod">
          <ac:chgData name="Pierluigi Gioia" userId="9fb95aaf82a6cb45" providerId="LiveId" clId="{B9C62A12-5DA0-4E43-9E81-0CC457FE1334}" dt="2023-05-27T05:56:55.468" v="1267" actId="20577"/>
          <ac:spMkLst>
            <pc:docMk/>
            <pc:sldMk cId="2749282332" sldId="276"/>
            <ac:spMk id="2" creationId="{6DCF7339-3BDD-5B06-FA96-FE1C4E1CFF47}"/>
          </ac:spMkLst>
        </pc:spChg>
        <pc:spChg chg="mod">
          <ac:chgData name="Pierluigi Gioia" userId="9fb95aaf82a6cb45" providerId="LiveId" clId="{B9C62A12-5DA0-4E43-9E81-0CC457FE1334}" dt="2023-05-27T05:58:50.007" v="1633" actId="14100"/>
          <ac:spMkLst>
            <pc:docMk/>
            <pc:sldMk cId="2749282332" sldId="276"/>
            <ac:spMk id="3" creationId="{6530CBCB-01A3-A07F-6AB7-A3AB852E0823}"/>
          </ac:spMkLst>
        </pc:spChg>
        <pc:picChg chg="del">
          <ac:chgData name="Pierluigi Gioia" userId="9fb95aaf82a6cb45" providerId="LiveId" clId="{B9C62A12-5DA0-4E43-9E81-0CC457FE1334}" dt="2023-05-27T05:59:35.681" v="1636" actId="478"/>
          <ac:picMkLst>
            <pc:docMk/>
            <pc:sldMk cId="2749282332" sldId="276"/>
            <ac:picMk id="4" creationId="{6BC615F8-6E0A-033A-C68F-CAB3E60A657C}"/>
          </ac:picMkLst>
        </pc:picChg>
        <pc:picChg chg="add mod">
          <ac:chgData name="Pierluigi Gioia" userId="9fb95aaf82a6cb45" providerId="LiveId" clId="{B9C62A12-5DA0-4E43-9E81-0CC457FE1334}" dt="2023-05-27T06:05:07.910" v="2307" actId="1076"/>
          <ac:picMkLst>
            <pc:docMk/>
            <pc:sldMk cId="2749282332" sldId="276"/>
            <ac:picMk id="5" creationId="{5164CDAB-C3A1-CB99-56C9-455656040725}"/>
          </ac:picMkLst>
        </pc:picChg>
      </pc:sldChg>
      <pc:sldChg chg="addSp delSp modSp new mod setBg">
        <pc:chgData name="Pierluigi Gioia" userId="9fb95aaf82a6cb45" providerId="LiveId" clId="{B9C62A12-5DA0-4E43-9E81-0CC457FE1334}" dt="2023-05-27T06:02:23.499" v="1969" actId="403"/>
        <pc:sldMkLst>
          <pc:docMk/>
          <pc:sldMk cId="2706256027" sldId="277"/>
        </pc:sldMkLst>
        <pc:spChg chg="mod">
          <ac:chgData name="Pierluigi Gioia" userId="9fb95aaf82a6cb45" providerId="LiveId" clId="{B9C62A12-5DA0-4E43-9E81-0CC457FE1334}" dt="2023-05-27T06:02:16.991" v="1966" actId="26606"/>
          <ac:spMkLst>
            <pc:docMk/>
            <pc:sldMk cId="2706256027" sldId="277"/>
            <ac:spMk id="2" creationId="{4327E35C-5A81-C2C7-8824-885974B8569D}"/>
          </ac:spMkLst>
        </pc:spChg>
        <pc:spChg chg="mod">
          <ac:chgData name="Pierluigi Gioia" userId="9fb95aaf82a6cb45" providerId="LiveId" clId="{B9C62A12-5DA0-4E43-9E81-0CC457FE1334}" dt="2023-05-27T06:02:23.499" v="1969" actId="403"/>
          <ac:spMkLst>
            <pc:docMk/>
            <pc:sldMk cId="2706256027" sldId="277"/>
            <ac:spMk id="3" creationId="{D9B17AD9-7A7C-B4EC-3B27-5027F3BF01A6}"/>
          </ac:spMkLst>
        </pc:spChg>
        <pc:spChg chg="add del">
          <ac:chgData name="Pierluigi Gioia" userId="9fb95aaf82a6cb45" providerId="LiveId" clId="{B9C62A12-5DA0-4E43-9E81-0CC457FE1334}" dt="2023-05-27T06:02:16.975" v="1965" actId="26606"/>
          <ac:spMkLst>
            <pc:docMk/>
            <pc:sldMk cId="2706256027" sldId="277"/>
            <ac:spMk id="9" creationId="{F13C74B1-5B17-4795-BED0-7140497B445A}"/>
          </ac:spMkLst>
        </pc:spChg>
        <pc:spChg chg="add del">
          <ac:chgData name="Pierluigi Gioia" userId="9fb95aaf82a6cb45" providerId="LiveId" clId="{B9C62A12-5DA0-4E43-9E81-0CC457FE1334}" dt="2023-05-27T06:02:16.975" v="1965" actId="26606"/>
          <ac:spMkLst>
            <pc:docMk/>
            <pc:sldMk cId="2706256027" sldId="277"/>
            <ac:spMk id="11" creationId="{D4974D33-8DC5-464E-8C6D-BE58F0669C17}"/>
          </ac:spMkLst>
        </pc:spChg>
        <pc:spChg chg="add">
          <ac:chgData name="Pierluigi Gioia" userId="9fb95aaf82a6cb45" providerId="LiveId" clId="{B9C62A12-5DA0-4E43-9E81-0CC457FE1334}" dt="2023-05-27T06:02:16.991" v="1966" actId="26606"/>
          <ac:spMkLst>
            <pc:docMk/>
            <pc:sldMk cId="2706256027" sldId="277"/>
            <ac:spMk id="13" creationId="{45D37F4E-DDB4-456B-97E0-9937730A039F}"/>
          </ac:spMkLst>
        </pc:spChg>
        <pc:spChg chg="add">
          <ac:chgData name="Pierluigi Gioia" userId="9fb95aaf82a6cb45" providerId="LiveId" clId="{B9C62A12-5DA0-4E43-9E81-0CC457FE1334}" dt="2023-05-27T06:02:16.991" v="1966" actId="26606"/>
          <ac:spMkLst>
            <pc:docMk/>
            <pc:sldMk cId="2706256027" sldId="277"/>
            <ac:spMk id="14" creationId="{B2DD41CD-8F47-4F56-AD12-4E2FF7696987}"/>
          </ac:spMkLst>
        </pc:spChg>
        <pc:picChg chg="add mod">
          <ac:chgData name="Pierluigi Gioia" userId="9fb95aaf82a6cb45" providerId="LiveId" clId="{B9C62A12-5DA0-4E43-9E81-0CC457FE1334}" dt="2023-05-27T06:02:16.991" v="1966" actId="26606"/>
          <ac:picMkLst>
            <pc:docMk/>
            <pc:sldMk cId="2706256027" sldId="277"/>
            <ac:picMk id="4" creationId="{EC89E63F-2DC9-65D4-169E-16BDC492ABBA}"/>
          </ac:picMkLst>
        </pc:picChg>
      </pc:sldChg>
      <pc:sldChg chg="addSp modSp new mod">
        <pc:chgData name="Pierluigi Gioia" userId="9fb95aaf82a6cb45" providerId="LiveId" clId="{B9C62A12-5DA0-4E43-9E81-0CC457FE1334}" dt="2023-05-27T06:06:35.285" v="2318" actId="20577"/>
        <pc:sldMkLst>
          <pc:docMk/>
          <pc:sldMk cId="2120453067" sldId="278"/>
        </pc:sldMkLst>
        <pc:spChg chg="mod">
          <ac:chgData name="Pierluigi Gioia" userId="9fb95aaf82a6cb45" providerId="LiveId" clId="{B9C62A12-5DA0-4E43-9E81-0CC457FE1334}" dt="2023-05-27T06:06:35.285" v="2318" actId="20577"/>
          <ac:spMkLst>
            <pc:docMk/>
            <pc:sldMk cId="2120453067" sldId="278"/>
            <ac:spMk id="2" creationId="{07D26528-325F-1E37-6A12-4D9722864274}"/>
          </ac:spMkLst>
        </pc:spChg>
        <pc:spChg chg="mod">
          <ac:chgData name="Pierluigi Gioia" userId="9fb95aaf82a6cb45" providerId="LiveId" clId="{B9C62A12-5DA0-4E43-9E81-0CC457FE1334}" dt="2023-05-27T06:04:26.683" v="2304" actId="14100"/>
          <ac:spMkLst>
            <pc:docMk/>
            <pc:sldMk cId="2120453067" sldId="278"/>
            <ac:spMk id="3" creationId="{41A0A809-3A92-6BBB-93C0-AFAD8002B9F7}"/>
          </ac:spMkLst>
        </pc:spChg>
        <pc:picChg chg="add mod">
          <ac:chgData name="Pierluigi Gioia" userId="9fb95aaf82a6cb45" providerId="LiveId" clId="{B9C62A12-5DA0-4E43-9E81-0CC457FE1334}" dt="2023-05-27T06:06:27.326" v="2310" actId="14100"/>
          <ac:picMkLst>
            <pc:docMk/>
            <pc:sldMk cId="2120453067" sldId="278"/>
            <ac:picMk id="4" creationId="{9BABC3D2-E688-8E28-5170-F9EF81824FF0}"/>
          </ac:picMkLst>
        </pc:picChg>
      </pc:sldChg>
      <pc:sldChg chg="addSp modSp new mod">
        <pc:chgData name="Pierluigi Gioia" userId="9fb95aaf82a6cb45" providerId="LiveId" clId="{B9C62A12-5DA0-4E43-9E81-0CC457FE1334}" dt="2023-05-27T06:09:40.729" v="2645" actId="1076"/>
        <pc:sldMkLst>
          <pc:docMk/>
          <pc:sldMk cId="496869266" sldId="279"/>
        </pc:sldMkLst>
        <pc:spChg chg="mod">
          <ac:chgData name="Pierluigi Gioia" userId="9fb95aaf82a6cb45" providerId="LiveId" clId="{B9C62A12-5DA0-4E43-9E81-0CC457FE1334}" dt="2023-05-27T06:07:43.272" v="2345" actId="20577"/>
          <ac:spMkLst>
            <pc:docMk/>
            <pc:sldMk cId="496869266" sldId="279"/>
            <ac:spMk id="2" creationId="{03BE9522-F75D-A1BD-DCE8-5D8E2481A3B3}"/>
          </ac:spMkLst>
        </pc:spChg>
        <pc:spChg chg="mod">
          <ac:chgData name="Pierluigi Gioia" userId="9fb95aaf82a6cb45" providerId="LiveId" clId="{B9C62A12-5DA0-4E43-9E81-0CC457FE1334}" dt="2023-05-27T06:09:38.858" v="2644" actId="14100"/>
          <ac:spMkLst>
            <pc:docMk/>
            <pc:sldMk cId="496869266" sldId="279"/>
            <ac:spMk id="3" creationId="{DB2FBE82-51B7-147C-AA29-391F965365D5}"/>
          </ac:spMkLst>
        </pc:spChg>
        <pc:picChg chg="add mod">
          <ac:chgData name="Pierluigi Gioia" userId="9fb95aaf82a6cb45" providerId="LiveId" clId="{B9C62A12-5DA0-4E43-9E81-0CC457FE1334}" dt="2023-05-27T06:09:40.729" v="2645" actId="1076"/>
          <ac:picMkLst>
            <pc:docMk/>
            <pc:sldMk cId="496869266" sldId="279"/>
            <ac:picMk id="4" creationId="{40CE3213-799D-6FD0-9842-B1170D4AE139}"/>
          </ac:picMkLst>
        </pc:picChg>
      </pc:sldChg>
      <pc:sldChg chg="addSp modSp new mod">
        <pc:chgData name="Pierluigi Gioia" userId="9fb95aaf82a6cb45" providerId="LiveId" clId="{B9C62A12-5DA0-4E43-9E81-0CC457FE1334}" dt="2023-05-27T06:11:58.420" v="2726" actId="1076"/>
        <pc:sldMkLst>
          <pc:docMk/>
          <pc:sldMk cId="2062245822" sldId="280"/>
        </pc:sldMkLst>
        <pc:spChg chg="mod">
          <ac:chgData name="Pierluigi Gioia" userId="9fb95aaf82a6cb45" providerId="LiveId" clId="{B9C62A12-5DA0-4E43-9E81-0CC457FE1334}" dt="2023-05-27T06:11:11.997" v="2677" actId="20577"/>
          <ac:spMkLst>
            <pc:docMk/>
            <pc:sldMk cId="2062245822" sldId="280"/>
            <ac:spMk id="2" creationId="{F5D76185-F346-FB6B-9B4F-A977DECCAB9B}"/>
          </ac:spMkLst>
        </pc:spChg>
        <pc:spChg chg="mod">
          <ac:chgData name="Pierluigi Gioia" userId="9fb95aaf82a6cb45" providerId="LiveId" clId="{B9C62A12-5DA0-4E43-9E81-0CC457FE1334}" dt="2023-05-27T06:11:23.933" v="2724" actId="14100"/>
          <ac:spMkLst>
            <pc:docMk/>
            <pc:sldMk cId="2062245822" sldId="280"/>
            <ac:spMk id="3" creationId="{C4DF3B1B-D2E5-EA19-5DE3-B16ECACB40A5}"/>
          </ac:spMkLst>
        </pc:spChg>
        <pc:picChg chg="add mod">
          <ac:chgData name="Pierluigi Gioia" userId="9fb95aaf82a6cb45" providerId="LiveId" clId="{B9C62A12-5DA0-4E43-9E81-0CC457FE1334}" dt="2023-05-27T06:11:58.420" v="2726" actId="1076"/>
          <ac:picMkLst>
            <pc:docMk/>
            <pc:sldMk cId="2062245822" sldId="280"/>
            <ac:picMk id="4" creationId="{B1383C71-E30D-F0EF-4428-6ACFE75707AB}"/>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B6496B-7E07-86FB-1486-692F5944BE29}"/>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5D59FEB6-B34B-3BBA-92E5-2C38FB4787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C154300B-B196-EDB9-B790-C7B684A1408A}"/>
              </a:ext>
            </a:extLst>
          </p:cNvPr>
          <p:cNvSpPr>
            <a:spLocks noGrp="1"/>
          </p:cNvSpPr>
          <p:nvPr>
            <p:ph type="dt" sz="half" idx="10"/>
          </p:nvPr>
        </p:nvSpPr>
        <p:spPr/>
        <p:txBody>
          <a:bodyPr/>
          <a:lstStyle/>
          <a:p>
            <a:fld id="{AD60148B-8F3D-4996-B7AC-5855C8AE82A2}" type="datetimeFigureOut">
              <a:rPr lang="it-IT" smtClean="0"/>
              <a:t>27/05/2023</a:t>
            </a:fld>
            <a:endParaRPr lang="it-IT"/>
          </a:p>
        </p:txBody>
      </p:sp>
      <p:sp>
        <p:nvSpPr>
          <p:cNvPr id="5" name="Segnaposto piè di pagina 4">
            <a:extLst>
              <a:ext uri="{FF2B5EF4-FFF2-40B4-BE49-F238E27FC236}">
                <a16:creationId xmlns:a16="http://schemas.microsoft.com/office/drawing/2014/main" id="{9320BEC8-891B-6AD8-3C83-948B38FFF7B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1FB1B9A-BC88-CFA5-A900-0209D957607B}"/>
              </a:ext>
            </a:extLst>
          </p:cNvPr>
          <p:cNvSpPr>
            <a:spLocks noGrp="1"/>
          </p:cNvSpPr>
          <p:nvPr>
            <p:ph type="sldNum" sz="quarter" idx="12"/>
          </p:nvPr>
        </p:nvSpPr>
        <p:spPr/>
        <p:txBody>
          <a:bodyPr/>
          <a:lstStyle/>
          <a:p>
            <a:fld id="{9DBDB9A2-2C31-42D5-A5CF-5273F9706F3E}" type="slidenum">
              <a:rPr lang="it-IT" smtClean="0"/>
              <a:t>‹N›</a:t>
            </a:fld>
            <a:endParaRPr lang="it-IT"/>
          </a:p>
        </p:txBody>
      </p:sp>
    </p:spTree>
    <p:extLst>
      <p:ext uri="{BB962C8B-B14F-4D97-AF65-F5344CB8AC3E}">
        <p14:creationId xmlns:p14="http://schemas.microsoft.com/office/powerpoint/2010/main" val="3431647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6AA6F5-D2B1-8FB6-7B51-1135B196522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0BDC735-2B0C-365A-506B-9C0039ED79C0}"/>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2CF3C91-866B-0AFB-AFD7-7AAF5399A893}"/>
              </a:ext>
            </a:extLst>
          </p:cNvPr>
          <p:cNvSpPr>
            <a:spLocks noGrp="1"/>
          </p:cNvSpPr>
          <p:nvPr>
            <p:ph type="dt" sz="half" idx="10"/>
          </p:nvPr>
        </p:nvSpPr>
        <p:spPr/>
        <p:txBody>
          <a:bodyPr/>
          <a:lstStyle/>
          <a:p>
            <a:fld id="{AD60148B-8F3D-4996-B7AC-5855C8AE82A2}" type="datetimeFigureOut">
              <a:rPr lang="it-IT" smtClean="0"/>
              <a:t>27/05/2023</a:t>
            </a:fld>
            <a:endParaRPr lang="it-IT"/>
          </a:p>
        </p:txBody>
      </p:sp>
      <p:sp>
        <p:nvSpPr>
          <p:cNvPr id="5" name="Segnaposto piè di pagina 4">
            <a:extLst>
              <a:ext uri="{FF2B5EF4-FFF2-40B4-BE49-F238E27FC236}">
                <a16:creationId xmlns:a16="http://schemas.microsoft.com/office/drawing/2014/main" id="{AE2FC14F-D4A7-CE09-B1A3-856BF21EEBF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4EAA743-D642-8414-3B48-8F4C5C64C998}"/>
              </a:ext>
            </a:extLst>
          </p:cNvPr>
          <p:cNvSpPr>
            <a:spLocks noGrp="1"/>
          </p:cNvSpPr>
          <p:nvPr>
            <p:ph type="sldNum" sz="quarter" idx="12"/>
          </p:nvPr>
        </p:nvSpPr>
        <p:spPr/>
        <p:txBody>
          <a:bodyPr/>
          <a:lstStyle/>
          <a:p>
            <a:fld id="{9DBDB9A2-2C31-42D5-A5CF-5273F9706F3E}" type="slidenum">
              <a:rPr lang="it-IT" smtClean="0"/>
              <a:t>‹N›</a:t>
            </a:fld>
            <a:endParaRPr lang="it-IT"/>
          </a:p>
        </p:txBody>
      </p:sp>
    </p:spTree>
    <p:extLst>
      <p:ext uri="{BB962C8B-B14F-4D97-AF65-F5344CB8AC3E}">
        <p14:creationId xmlns:p14="http://schemas.microsoft.com/office/powerpoint/2010/main" val="1246219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310735A0-B7D2-4BFB-EAA4-F907193EE8F8}"/>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11855C8-9B1D-44BA-721E-B1EB0EBD8236}"/>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E0F857E-BB75-1FEF-49BC-02F698DA7141}"/>
              </a:ext>
            </a:extLst>
          </p:cNvPr>
          <p:cNvSpPr>
            <a:spLocks noGrp="1"/>
          </p:cNvSpPr>
          <p:nvPr>
            <p:ph type="dt" sz="half" idx="10"/>
          </p:nvPr>
        </p:nvSpPr>
        <p:spPr/>
        <p:txBody>
          <a:bodyPr/>
          <a:lstStyle/>
          <a:p>
            <a:fld id="{AD60148B-8F3D-4996-B7AC-5855C8AE82A2}" type="datetimeFigureOut">
              <a:rPr lang="it-IT" smtClean="0"/>
              <a:t>27/05/2023</a:t>
            </a:fld>
            <a:endParaRPr lang="it-IT"/>
          </a:p>
        </p:txBody>
      </p:sp>
      <p:sp>
        <p:nvSpPr>
          <p:cNvPr id="5" name="Segnaposto piè di pagina 4">
            <a:extLst>
              <a:ext uri="{FF2B5EF4-FFF2-40B4-BE49-F238E27FC236}">
                <a16:creationId xmlns:a16="http://schemas.microsoft.com/office/drawing/2014/main" id="{F7F2231C-FA36-865E-A68E-D8CC7DB3E32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F69E705-061B-A401-C532-588125D6AAE0}"/>
              </a:ext>
            </a:extLst>
          </p:cNvPr>
          <p:cNvSpPr>
            <a:spLocks noGrp="1"/>
          </p:cNvSpPr>
          <p:nvPr>
            <p:ph type="sldNum" sz="quarter" idx="12"/>
          </p:nvPr>
        </p:nvSpPr>
        <p:spPr/>
        <p:txBody>
          <a:bodyPr/>
          <a:lstStyle/>
          <a:p>
            <a:fld id="{9DBDB9A2-2C31-42D5-A5CF-5273F9706F3E}" type="slidenum">
              <a:rPr lang="it-IT" smtClean="0"/>
              <a:t>‹N›</a:t>
            </a:fld>
            <a:endParaRPr lang="it-IT"/>
          </a:p>
        </p:txBody>
      </p:sp>
    </p:spTree>
    <p:extLst>
      <p:ext uri="{BB962C8B-B14F-4D97-AF65-F5344CB8AC3E}">
        <p14:creationId xmlns:p14="http://schemas.microsoft.com/office/powerpoint/2010/main" val="998805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304BAC-AFE1-C8EA-F498-4D974F68ADE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708934B-4506-E361-244C-8A8FEDC6BDE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E57F7BA-F91F-E620-87C0-FB002159E007}"/>
              </a:ext>
            </a:extLst>
          </p:cNvPr>
          <p:cNvSpPr>
            <a:spLocks noGrp="1"/>
          </p:cNvSpPr>
          <p:nvPr>
            <p:ph type="dt" sz="half" idx="10"/>
          </p:nvPr>
        </p:nvSpPr>
        <p:spPr/>
        <p:txBody>
          <a:bodyPr/>
          <a:lstStyle/>
          <a:p>
            <a:fld id="{AD60148B-8F3D-4996-B7AC-5855C8AE82A2}" type="datetimeFigureOut">
              <a:rPr lang="it-IT" smtClean="0"/>
              <a:t>27/05/2023</a:t>
            </a:fld>
            <a:endParaRPr lang="it-IT"/>
          </a:p>
        </p:txBody>
      </p:sp>
      <p:sp>
        <p:nvSpPr>
          <p:cNvPr id="5" name="Segnaposto piè di pagina 4">
            <a:extLst>
              <a:ext uri="{FF2B5EF4-FFF2-40B4-BE49-F238E27FC236}">
                <a16:creationId xmlns:a16="http://schemas.microsoft.com/office/drawing/2014/main" id="{4C37CE24-41E7-42D5-E93B-638CAA18EF5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C7167D5-15CF-614A-ED83-E681510B8C38}"/>
              </a:ext>
            </a:extLst>
          </p:cNvPr>
          <p:cNvSpPr>
            <a:spLocks noGrp="1"/>
          </p:cNvSpPr>
          <p:nvPr>
            <p:ph type="sldNum" sz="quarter" idx="12"/>
          </p:nvPr>
        </p:nvSpPr>
        <p:spPr/>
        <p:txBody>
          <a:bodyPr/>
          <a:lstStyle/>
          <a:p>
            <a:fld id="{9DBDB9A2-2C31-42D5-A5CF-5273F9706F3E}" type="slidenum">
              <a:rPr lang="it-IT" smtClean="0"/>
              <a:t>‹N›</a:t>
            </a:fld>
            <a:endParaRPr lang="it-IT"/>
          </a:p>
        </p:txBody>
      </p:sp>
    </p:spTree>
    <p:extLst>
      <p:ext uri="{BB962C8B-B14F-4D97-AF65-F5344CB8AC3E}">
        <p14:creationId xmlns:p14="http://schemas.microsoft.com/office/powerpoint/2010/main" val="3806615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B2A50D-70D3-F31F-5A88-95E4BB5E7BF8}"/>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72F4686-F17F-666F-83F3-58116D9DF7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62E1E1D-2E6D-A571-96A5-640548346782}"/>
              </a:ext>
            </a:extLst>
          </p:cNvPr>
          <p:cNvSpPr>
            <a:spLocks noGrp="1"/>
          </p:cNvSpPr>
          <p:nvPr>
            <p:ph type="dt" sz="half" idx="10"/>
          </p:nvPr>
        </p:nvSpPr>
        <p:spPr/>
        <p:txBody>
          <a:bodyPr/>
          <a:lstStyle/>
          <a:p>
            <a:fld id="{AD60148B-8F3D-4996-B7AC-5855C8AE82A2}" type="datetimeFigureOut">
              <a:rPr lang="it-IT" smtClean="0"/>
              <a:t>27/05/2023</a:t>
            </a:fld>
            <a:endParaRPr lang="it-IT"/>
          </a:p>
        </p:txBody>
      </p:sp>
      <p:sp>
        <p:nvSpPr>
          <p:cNvPr id="5" name="Segnaposto piè di pagina 4">
            <a:extLst>
              <a:ext uri="{FF2B5EF4-FFF2-40B4-BE49-F238E27FC236}">
                <a16:creationId xmlns:a16="http://schemas.microsoft.com/office/drawing/2014/main" id="{7F326FFE-FA12-A2C4-0DC4-78931A69656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83DD714-A7FD-1ACC-18AC-02E8C5805F65}"/>
              </a:ext>
            </a:extLst>
          </p:cNvPr>
          <p:cNvSpPr>
            <a:spLocks noGrp="1"/>
          </p:cNvSpPr>
          <p:nvPr>
            <p:ph type="sldNum" sz="quarter" idx="12"/>
          </p:nvPr>
        </p:nvSpPr>
        <p:spPr/>
        <p:txBody>
          <a:bodyPr/>
          <a:lstStyle/>
          <a:p>
            <a:fld id="{9DBDB9A2-2C31-42D5-A5CF-5273F9706F3E}" type="slidenum">
              <a:rPr lang="it-IT" smtClean="0"/>
              <a:t>‹N›</a:t>
            </a:fld>
            <a:endParaRPr lang="it-IT"/>
          </a:p>
        </p:txBody>
      </p:sp>
    </p:spTree>
    <p:extLst>
      <p:ext uri="{BB962C8B-B14F-4D97-AF65-F5344CB8AC3E}">
        <p14:creationId xmlns:p14="http://schemas.microsoft.com/office/powerpoint/2010/main" val="3325989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783AA8-BAE0-3CEE-CA74-11F8DD22179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96EB9DB-77A0-873A-2994-3FBEAF5673DA}"/>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DC68C870-8164-66A4-B6AC-CD4B551BC695}"/>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D944122-2D3F-0E40-F3A0-ABEF25DC7A17}"/>
              </a:ext>
            </a:extLst>
          </p:cNvPr>
          <p:cNvSpPr>
            <a:spLocks noGrp="1"/>
          </p:cNvSpPr>
          <p:nvPr>
            <p:ph type="dt" sz="half" idx="10"/>
          </p:nvPr>
        </p:nvSpPr>
        <p:spPr/>
        <p:txBody>
          <a:bodyPr/>
          <a:lstStyle/>
          <a:p>
            <a:fld id="{AD60148B-8F3D-4996-B7AC-5855C8AE82A2}" type="datetimeFigureOut">
              <a:rPr lang="it-IT" smtClean="0"/>
              <a:t>27/05/2023</a:t>
            </a:fld>
            <a:endParaRPr lang="it-IT"/>
          </a:p>
        </p:txBody>
      </p:sp>
      <p:sp>
        <p:nvSpPr>
          <p:cNvPr id="6" name="Segnaposto piè di pagina 5">
            <a:extLst>
              <a:ext uri="{FF2B5EF4-FFF2-40B4-BE49-F238E27FC236}">
                <a16:creationId xmlns:a16="http://schemas.microsoft.com/office/drawing/2014/main" id="{A0F5B740-0F63-6BF8-199F-75B05E640DA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072BC6F-D346-C126-2A26-5AEE12E6600A}"/>
              </a:ext>
            </a:extLst>
          </p:cNvPr>
          <p:cNvSpPr>
            <a:spLocks noGrp="1"/>
          </p:cNvSpPr>
          <p:nvPr>
            <p:ph type="sldNum" sz="quarter" idx="12"/>
          </p:nvPr>
        </p:nvSpPr>
        <p:spPr/>
        <p:txBody>
          <a:bodyPr/>
          <a:lstStyle/>
          <a:p>
            <a:fld id="{9DBDB9A2-2C31-42D5-A5CF-5273F9706F3E}" type="slidenum">
              <a:rPr lang="it-IT" smtClean="0"/>
              <a:t>‹N›</a:t>
            </a:fld>
            <a:endParaRPr lang="it-IT"/>
          </a:p>
        </p:txBody>
      </p:sp>
    </p:spTree>
    <p:extLst>
      <p:ext uri="{BB962C8B-B14F-4D97-AF65-F5344CB8AC3E}">
        <p14:creationId xmlns:p14="http://schemas.microsoft.com/office/powerpoint/2010/main" val="2377528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47EC51-8EA4-5EE2-0509-5BE5B5A3665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8397744-9C69-48C5-5D71-8FC68717F4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F843944C-296D-8A45-AA21-9889665B0712}"/>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EB63F3AF-0BC8-0829-161E-A37C8F19FE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A993F4B4-B956-A479-0AE3-0E4D61EA0DFF}"/>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E1C9E2D8-181F-95CA-E123-921752A1B540}"/>
              </a:ext>
            </a:extLst>
          </p:cNvPr>
          <p:cNvSpPr>
            <a:spLocks noGrp="1"/>
          </p:cNvSpPr>
          <p:nvPr>
            <p:ph type="dt" sz="half" idx="10"/>
          </p:nvPr>
        </p:nvSpPr>
        <p:spPr/>
        <p:txBody>
          <a:bodyPr/>
          <a:lstStyle/>
          <a:p>
            <a:fld id="{AD60148B-8F3D-4996-B7AC-5855C8AE82A2}" type="datetimeFigureOut">
              <a:rPr lang="it-IT" smtClean="0"/>
              <a:t>27/05/2023</a:t>
            </a:fld>
            <a:endParaRPr lang="it-IT"/>
          </a:p>
        </p:txBody>
      </p:sp>
      <p:sp>
        <p:nvSpPr>
          <p:cNvPr id="8" name="Segnaposto piè di pagina 7">
            <a:extLst>
              <a:ext uri="{FF2B5EF4-FFF2-40B4-BE49-F238E27FC236}">
                <a16:creationId xmlns:a16="http://schemas.microsoft.com/office/drawing/2014/main" id="{E2A1B96D-1061-7A89-6590-ADE2FF2EEF8F}"/>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0FA6E08F-743E-35AA-4CA3-9117FEA555F1}"/>
              </a:ext>
            </a:extLst>
          </p:cNvPr>
          <p:cNvSpPr>
            <a:spLocks noGrp="1"/>
          </p:cNvSpPr>
          <p:nvPr>
            <p:ph type="sldNum" sz="quarter" idx="12"/>
          </p:nvPr>
        </p:nvSpPr>
        <p:spPr/>
        <p:txBody>
          <a:bodyPr/>
          <a:lstStyle/>
          <a:p>
            <a:fld id="{9DBDB9A2-2C31-42D5-A5CF-5273F9706F3E}" type="slidenum">
              <a:rPr lang="it-IT" smtClean="0"/>
              <a:t>‹N›</a:t>
            </a:fld>
            <a:endParaRPr lang="it-IT"/>
          </a:p>
        </p:txBody>
      </p:sp>
    </p:spTree>
    <p:extLst>
      <p:ext uri="{BB962C8B-B14F-4D97-AF65-F5344CB8AC3E}">
        <p14:creationId xmlns:p14="http://schemas.microsoft.com/office/powerpoint/2010/main" val="1715101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3289F1-D8BD-5B6E-024D-3DFF091E7DB4}"/>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FBE98F0B-7CBA-629D-AA96-6B9B6C7B6104}"/>
              </a:ext>
            </a:extLst>
          </p:cNvPr>
          <p:cNvSpPr>
            <a:spLocks noGrp="1"/>
          </p:cNvSpPr>
          <p:nvPr>
            <p:ph type="dt" sz="half" idx="10"/>
          </p:nvPr>
        </p:nvSpPr>
        <p:spPr/>
        <p:txBody>
          <a:bodyPr/>
          <a:lstStyle/>
          <a:p>
            <a:fld id="{AD60148B-8F3D-4996-B7AC-5855C8AE82A2}" type="datetimeFigureOut">
              <a:rPr lang="it-IT" smtClean="0"/>
              <a:t>27/05/2023</a:t>
            </a:fld>
            <a:endParaRPr lang="it-IT"/>
          </a:p>
        </p:txBody>
      </p:sp>
      <p:sp>
        <p:nvSpPr>
          <p:cNvPr id="4" name="Segnaposto piè di pagina 3">
            <a:extLst>
              <a:ext uri="{FF2B5EF4-FFF2-40B4-BE49-F238E27FC236}">
                <a16:creationId xmlns:a16="http://schemas.microsoft.com/office/drawing/2014/main" id="{5267408C-63E8-6BD6-BE44-D24E846FDB93}"/>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CF771818-2224-14F4-A4E4-A18B6A3FF4C8}"/>
              </a:ext>
            </a:extLst>
          </p:cNvPr>
          <p:cNvSpPr>
            <a:spLocks noGrp="1"/>
          </p:cNvSpPr>
          <p:nvPr>
            <p:ph type="sldNum" sz="quarter" idx="12"/>
          </p:nvPr>
        </p:nvSpPr>
        <p:spPr/>
        <p:txBody>
          <a:bodyPr/>
          <a:lstStyle/>
          <a:p>
            <a:fld id="{9DBDB9A2-2C31-42D5-A5CF-5273F9706F3E}" type="slidenum">
              <a:rPr lang="it-IT" smtClean="0"/>
              <a:t>‹N›</a:t>
            </a:fld>
            <a:endParaRPr lang="it-IT"/>
          </a:p>
        </p:txBody>
      </p:sp>
    </p:spTree>
    <p:extLst>
      <p:ext uri="{BB962C8B-B14F-4D97-AF65-F5344CB8AC3E}">
        <p14:creationId xmlns:p14="http://schemas.microsoft.com/office/powerpoint/2010/main" val="847732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BBD227D2-8A79-DEAB-28CF-7ABAC669F0EB}"/>
              </a:ext>
            </a:extLst>
          </p:cNvPr>
          <p:cNvSpPr>
            <a:spLocks noGrp="1"/>
          </p:cNvSpPr>
          <p:nvPr>
            <p:ph type="dt" sz="half" idx="10"/>
          </p:nvPr>
        </p:nvSpPr>
        <p:spPr/>
        <p:txBody>
          <a:bodyPr/>
          <a:lstStyle/>
          <a:p>
            <a:fld id="{AD60148B-8F3D-4996-B7AC-5855C8AE82A2}" type="datetimeFigureOut">
              <a:rPr lang="it-IT" smtClean="0"/>
              <a:t>27/05/2023</a:t>
            </a:fld>
            <a:endParaRPr lang="it-IT"/>
          </a:p>
        </p:txBody>
      </p:sp>
      <p:sp>
        <p:nvSpPr>
          <p:cNvPr id="3" name="Segnaposto piè di pagina 2">
            <a:extLst>
              <a:ext uri="{FF2B5EF4-FFF2-40B4-BE49-F238E27FC236}">
                <a16:creationId xmlns:a16="http://schemas.microsoft.com/office/drawing/2014/main" id="{5761CF7B-9362-016D-4D2D-91D0BBDF1474}"/>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DC74341F-F674-7B63-D3D8-9B2662F7DF45}"/>
              </a:ext>
            </a:extLst>
          </p:cNvPr>
          <p:cNvSpPr>
            <a:spLocks noGrp="1"/>
          </p:cNvSpPr>
          <p:nvPr>
            <p:ph type="sldNum" sz="quarter" idx="12"/>
          </p:nvPr>
        </p:nvSpPr>
        <p:spPr/>
        <p:txBody>
          <a:bodyPr/>
          <a:lstStyle/>
          <a:p>
            <a:fld id="{9DBDB9A2-2C31-42D5-A5CF-5273F9706F3E}" type="slidenum">
              <a:rPr lang="it-IT" smtClean="0"/>
              <a:t>‹N›</a:t>
            </a:fld>
            <a:endParaRPr lang="it-IT"/>
          </a:p>
        </p:txBody>
      </p:sp>
    </p:spTree>
    <p:extLst>
      <p:ext uri="{BB962C8B-B14F-4D97-AF65-F5344CB8AC3E}">
        <p14:creationId xmlns:p14="http://schemas.microsoft.com/office/powerpoint/2010/main" val="326332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BD5E0F-C39A-6B18-40B0-50B4BAA5BFB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114F71B-E64E-62D2-A95A-545F1BD99B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EF221C85-12FD-2B36-B362-00FA58C62C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59A670F-A84B-3178-FC72-44923DF5C7DC}"/>
              </a:ext>
            </a:extLst>
          </p:cNvPr>
          <p:cNvSpPr>
            <a:spLocks noGrp="1"/>
          </p:cNvSpPr>
          <p:nvPr>
            <p:ph type="dt" sz="half" idx="10"/>
          </p:nvPr>
        </p:nvSpPr>
        <p:spPr/>
        <p:txBody>
          <a:bodyPr/>
          <a:lstStyle/>
          <a:p>
            <a:fld id="{AD60148B-8F3D-4996-B7AC-5855C8AE82A2}" type="datetimeFigureOut">
              <a:rPr lang="it-IT" smtClean="0"/>
              <a:t>27/05/2023</a:t>
            </a:fld>
            <a:endParaRPr lang="it-IT"/>
          </a:p>
        </p:txBody>
      </p:sp>
      <p:sp>
        <p:nvSpPr>
          <p:cNvPr id="6" name="Segnaposto piè di pagina 5">
            <a:extLst>
              <a:ext uri="{FF2B5EF4-FFF2-40B4-BE49-F238E27FC236}">
                <a16:creationId xmlns:a16="http://schemas.microsoft.com/office/drawing/2014/main" id="{43DC09C5-5006-2A32-AEA8-B581FC07C52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8B2A848-7F84-23F7-7E43-A0093F700937}"/>
              </a:ext>
            </a:extLst>
          </p:cNvPr>
          <p:cNvSpPr>
            <a:spLocks noGrp="1"/>
          </p:cNvSpPr>
          <p:nvPr>
            <p:ph type="sldNum" sz="quarter" idx="12"/>
          </p:nvPr>
        </p:nvSpPr>
        <p:spPr/>
        <p:txBody>
          <a:bodyPr/>
          <a:lstStyle/>
          <a:p>
            <a:fld id="{9DBDB9A2-2C31-42D5-A5CF-5273F9706F3E}" type="slidenum">
              <a:rPr lang="it-IT" smtClean="0"/>
              <a:t>‹N›</a:t>
            </a:fld>
            <a:endParaRPr lang="it-IT"/>
          </a:p>
        </p:txBody>
      </p:sp>
    </p:spTree>
    <p:extLst>
      <p:ext uri="{BB962C8B-B14F-4D97-AF65-F5344CB8AC3E}">
        <p14:creationId xmlns:p14="http://schemas.microsoft.com/office/powerpoint/2010/main" val="1557710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98B469-8BC0-0084-D7C8-C19A629D817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AD70F4EF-F9AB-8F8F-3058-BA64186A1F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F756255D-F339-C5A7-4619-B83770BB59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D16903A-0768-EF50-375F-E4C3BDF463C7}"/>
              </a:ext>
            </a:extLst>
          </p:cNvPr>
          <p:cNvSpPr>
            <a:spLocks noGrp="1"/>
          </p:cNvSpPr>
          <p:nvPr>
            <p:ph type="dt" sz="half" idx="10"/>
          </p:nvPr>
        </p:nvSpPr>
        <p:spPr/>
        <p:txBody>
          <a:bodyPr/>
          <a:lstStyle/>
          <a:p>
            <a:fld id="{AD60148B-8F3D-4996-B7AC-5855C8AE82A2}" type="datetimeFigureOut">
              <a:rPr lang="it-IT" smtClean="0"/>
              <a:t>27/05/2023</a:t>
            </a:fld>
            <a:endParaRPr lang="it-IT"/>
          </a:p>
        </p:txBody>
      </p:sp>
      <p:sp>
        <p:nvSpPr>
          <p:cNvPr id="6" name="Segnaposto piè di pagina 5">
            <a:extLst>
              <a:ext uri="{FF2B5EF4-FFF2-40B4-BE49-F238E27FC236}">
                <a16:creationId xmlns:a16="http://schemas.microsoft.com/office/drawing/2014/main" id="{96856925-CB3B-1509-0539-DA595308585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409BC2E-8BF3-937A-507E-E21C1C1A5C34}"/>
              </a:ext>
            </a:extLst>
          </p:cNvPr>
          <p:cNvSpPr>
            <a:spLocks noGrp="1"/>
          </p:cNvSpPr>
          <p:nvPr>
            <p:ph type="sldNum" sz="quarter" idx="12"/>
          </p:nvPr>
        </p:nvSpPr>
        <p:spPr/>
        <p:txBody>
          <a:bodyPr/>
          <a:lstStyle/>
          <a:p>
            <a:fld id="{9DBDB9A2-2C31-42D5-A5CF-5273F9706F3E}" type="slidenum">
              <a:rPr lang="it-IT" smtClean="0"/>
              <a:t>‹N›</a:t>
            </a:fld>
            <a:endParaRPr lang="it-IT"/>
          </a:p>
        </p:txBody>
      </p:sp>
    </p:spTree>
    <p:extLst>
      <p:ext uri="{BB962C8B-B14F-4D97-AF65-F5344CB8AC3E}">
        <p14:creationId xmlns:p14="http://schemas.microsoft.com/office/powerpoint/2010/main" val="2155740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6F2C3008-D83F-76B8-039C-312ACAAC92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EE75C18-B0FE-71A9-FB42-3443296771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141880B-83EA-9865-8BC4-295F5AE2C6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60148B-8F3D-4996-B7AC-5855C8AE82A2}" type="datetimeFigureOut">
              <a:rPr lang="it-IT" smtClean="0"/>
              <a:t>27/05/2023</a:t>
            </a:fld>
            <a:endParaRPr lang="it-IT"/>
          </a:p>
        </p:txBody>
      </p:sp>
      <p:sp>
        <p:nvSpPr>
          <p:cNvPr id="5" name="Segnaposto piè di pagina 4">
            <a:extLst>
              <a:ext uri="{FF2B5EF4-FFF2-40B4-BE49-F238E27FC236}">
                <a16:creationId xmlns:a16="http://schemas.microsoft.com/office/drawing/2014/main" id="{D986FB67-A414-3F4C-A9D8-E58C4DD887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5BEE45E3-7F72-271D-CDE3-A038488545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BDB9A2-2C31-42D5-A5CF-5273F9706F3E}" type="slidenum">
              <a:rPr lang="it-IT" smtClean="0"/>
              <a:t>‹N›</a:t>
            </a:fld>
            <a:endParaRPr lang="it-IT"/>
          </a:p>
        </p:txBody>
      </p:sp>
    </p:spTree>
    <p:extLst>
      <p:ext uri="{BB962C8B-B14F-4D97-AF65-F5344CB8AC3E}">
        <p14:creationId xmlns:p14="http://schemas.microsoft.com/office/powerpoint/2010/main" val="24650908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olo 1">
            <a:extLst>
              <a:ext uri="{FF2B5EF4-FFF2-40B4-BE49-F238E27FC236}">
                <a16:creationId xmlns:a16="http://schemas.microsoft.com/office/drawing/2014/main" id="{239879C4-1D9D-5FBD-F7D6-FC0414E39B80}"/>
              </a:ext>
            </a:extLst>
          </p:cNvPr>
          <p:cNvSpPr>
            <a:spLocks noGrp="1"/>
          </p:cNvSpPr>
          <p:nvPr>
            <p:ph type="ctrTitle"/>
          </p:nvPr>
        </p:nvSpPr>
        <p:spPr>
          <a:xfrm>
            <a:off x="3315031" y="1380754"/>
            <a:ext cx="5561938" cy="2513516"/>
          </a:xfrm>
        </p:spPr>
        <p:txBody>
          <a:bodyPr>
            <a:normAutofit/>
          </a:bodyPr>
          <a:lstStyle/>
          <a:p>
            <a:r>
              <a:rPr lang="it-IT" dirty="0"/>
              <a:t>L’acqua affitta ma non vende</a:t>
            </a:r>
          </a:p>
        </p:txBody>
      </p:sp>
      <p:sp>
        <p:nvSpPr>
          <p:cNvPr id="3" name="Sottotitolo 2">
            <a:extLst>
              <a:ext uri="{FF2B5EF4-FFF2-40B4-BE49-F238E27FC236}">
                <a16:creationId xmlns:a16="http://schemas.microsoft.com/office/drawing/2014/main" id="{5E039BD6-A5E7-FE5A-0C18-457CD76BDCCE}"/>
              </a:ext>
            </a:extLst>
          </p:cNvPr>
          <p:cNvSpPr>
            <a:spLocks noGrp="1"/>
          </p:cNvSpPr>
          <p:nvPr>
            <p:ph type="subTitle" idx="1"/>
          </p:nvPr>
        </p:nvSpPr>
        <p:spPr>
          <a:xfrm>
            <a:off x="3315031" y="4076802"/>
            <a:ext cx="5561938" cy="1534587"/>
          </a:xfrm>
        </p:spPr>
        <p:txBody>
          <a:bodyPr>
            <a:normAutofit/>
          </a:bodyPr>
          <a:lstStyle/>
          <a:p>
            <a:r>
              <a:rPr lang="it-IT" dirty="0"/>
              <a:t>La saggezza popolare insegna</a:t>
            </a:r>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107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0B691C-1841-6968-DFE1-26DB217D1EC3}"/>
              </a:ext>
            </a:extLst>
          </p:cNvPr>
          <p:cNvSpPr>
            <a:spLocks noGrp="1"/>
          </p:cNvSpPr>
          <p:nvPr>
            <p:ph type="title"/>
          </p:nvPr>
        </p:nvSpPr>
        <p:spPr/>
        <p:txBody>
          <a:bodyPr/>
          <a:lstStyle/>
          <a:p>
            <a:r>
              <a:rPr lang="it-IT" dirty="0"/>
              <a:t>Una superficie sempre in aumento</a:t>
            </a:r>
          </a:p>
        </p:txBody>
      </p:sp>
      <p:sp>
        <p:nvSpPr>
          <p:cNvPr id="3" name="Segnaposto contenuto 2">
            <a:extLst>
              <a:ext uri="{FF2B5EF4-FFF2-40B4-BE49-F238E27FC236}">
                <a16:creationId xmlns:a16="http://schemas.microsoft.com/office/drawing/2014/main" id="{E5A49BB4-555A-ABBD-DBD6-4F1C43BBF13E}"/>
              </a:ext>
            </a:extLst>
          </p:cNvPr>
          <p:cNvSpPr>
            <a:spLocks noGrp="1"/>
          </p:cNvSpPr>
          <p:nvPr>
            <p:ph idx="1"/>
          </p:nvPr>
        </p:nvSpPr>
        <p:spPr>
          <a:xfrm>
            <a:off x="838200" y="1825625"/>
            <a:ext cx="4200144" cy="4351338"/>
          </a:xfrm>
        </p:spPr>
        <p:txBody>
          <a:bodyPr/>
          <a:lstStyle/>
          <a:p>
            <a:pPr marL="0" indent="0">
              <a:buNone/>
            </a:pPr>
            <a:r>
              <a:rPr lang="it-IT" dirty="0"/>
              <a:t>Negli ultimi cinquant’anni, la superficie boschiva in Italia è aumentata costantemente, anno dopo anno. Solo negli ultimi 10 anni, i boschi sono aumentati in estensione di quasi 600.000 ettari.</a:t>
            </a:r>
          </a:p>
        </p:txBody>
      </p:sp>
      <p:pic>
        <p:nvPicPr>
          <p:cNvPr id="4" name="Immagine 3">
            <a:extLst>
              <a:ext uri="{FF2B5EF4-FFF2-40B4-BE49-F238E27FC236}">
                <a16:creationId xmlns:a16="http://schemas.microsoft.com/office/drawing/2014/main" id="{4E7352BC-C082-8D0F-C738-9383AA790781}"/>
              </a:ext>
            </a:extLst>
          </p:cNvPr>
          <p:cNvPicPr>
            <a:picLocks noChangeAspect="1"/>
          </p:cNvPicPr>
          <p:nvPr/>
        </p:nvPicPr>
        <p:blipFill>
          <a:blip r:embed="rId2"/>
          <a:stretch>
            <a:fillRect/>
          </a:stretch>
        </p:blipFill>
        <p:spPr>
          <a:xfrm>
            <a:off x="6664960" y="1370345"/>
            <a:ext cx="3870960" cy="5487655"/>
          </a:xfrm>
          <a:prstGeom prst="rect">
            <a:avLst/>
          </a:prstGeom>
        </p:spPr>
      </p:pic>
    </p:spTree>
    <p:extLst>
      <p:ext uri="{BB962C8B-B14F-4D97-AF65-F5344CB8AC3E}">
        <p14:creationId xmlns:p14="http://schemas.microsoft.com/office/powerpoint/2010/main" val="4022430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85B6664-0154-3BB9-B590-1733C4040488}"/>
              </a:ext>
            </a:extLst>
          </p:cNvPr>
          <p:cNvSpPr>
            <a:spLocks noGrp="1"/>
          </p:cNvSpPr>
          <p:nvPr>
            <p:ph type="title"/>
          </p:nvPr>
        </p:nvSpPr>
        <p:spPr>
          <a:xfrm>
            <a:off x="640080" y="325369"/>
            <a:ext cx="4368602" cy="1956841"/>
          </a:xfrm>
        </p:spPr>
        <p:txBody>
          <a:bodyPr anchor="b">
            <a:normAutofit/>
          </a:bodyPr>
          <a:lstStyle/>
          <a:p>
            <a:r>
              <a:rPr lang="it-IT" sz="5400"/>
              <a:t>Dovremmo rallegrarcene…</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EB6BC0D5-3FFB-D7AD-FDF2-03746D641407}"/>
              </a:ext>
            </a:extLst>
          </p:cNvPr>
          <p:cNvSpPr>
            <a:spLocks noGrp="1"/>
          </p:cNvSpPr>
          <p:nvPr>
            <p:ph idx="1"/>
          </p:nvPr>
        </p:nvSpPr>
        <p:spPr>
          <a:xfrm>
            <a:off x="640080" y="2872899"/>
            <a:ext cx="4243589" cy="3320668"/>
          </a:xfrm>
        </p:spPr>
        <p:txBody>
          <a:bodyPr>
            <a:normAutofit fontScale="92500"/>
          </a:bodyPr>
          <a:lstStyle/>
          <a:p>
            <a:pPr marL="0" indent="0">
              <a:buNone/>
            </a:pPr>
            <a:r>
              <a:rPr lang="it-IT" dirty="0"/>
              <a:t>A prima vista, si tratta di un fatto estremamente positivo, perché nella biomassa del bosco viene catturata una quantità enorme di CO2 che, quindi, non può produrre l’effetto serra. In teoria, più il bosco aumenta, meno CO2 libera rimane in aria.</a:t>
            </a:r>
          </a:p>
        </p:txBody>
      </p:sp>
      <p:pic>
        <p:nvPicPr>
          <p:cNvPr id="4" name="Immagine 3">
            <a:extLst>
              <a:ext uri="{FF2B5EF4-FFF2-40B4-BE49-F238E27FC236}">
                <a16:creationId xmlns:a16="http://schemas.microsoft.com/office/drawing/2014/main" id="{141A52F2-3CC6-8D54-32FB-BE0D7CF16883}"/>
              </a:ext>
            </a:extLst>
          </p:cNvPr>
          <p:cNvPicPr>
            <a:picLocks noChangeAspect="1"/>
          </p:cNvPicPr>
          <p:nvPr/>
        </p:nvPicPr>
        <p:blipFill rotWithShape="1">
          <a:blip r:embed="rId2"/>
          <a:srcRect l="12927" r="2037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48636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5587AA6-83ED-8227-EED0-AAA2FCEED562}"/>
              </a:ext>
            </a:extLst>
          </p:cNvPr>
          <p:cNvSpPr>
            <a:spLocks noGrp="1"/>
          </p:cNvSpPr>
          <p:nvPr>
            <p:ph type="title"/>
          </p:nvPr>
        </p:nvSpPr>
        <p:spPr>
          <a:xfrm>
            <a:off x="640080" y="325369"/>
            <a:ext cx="4368602" cy="1956841"/>
          </a:xfrm>
        </p:spPr>
        <p:txBody>
          <a:bodyPr anchor="b">
            <a:normAutofit/>
          </a:bodyPr>
          <a:lstStyle/>
          <a:p>
            <a:r>
              <a:rPr lang="it-IT" sz="5000" dirty="0"/>
              <a:t>Ma chiediamoci il perché</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0653BABA-B2D3-0BD1-B45D-41D1A8F05D20}"/>
              </a:ext>
            </a:extLst>
          </p:cNvPr>
          <p:cNvSpPr>
            <a:spLocks noGrp="1"/>
          </p:cNvSpPr>
          <p:nvPr>
            <p:ph idx="1"/>
          </p:nvPr>
        </p:nvSpPr>
        <p:spPr>
          <a:xfrm>
            <a:off x="640080" y="2872899"/>
            <a:ext cx="4500880" cy="3320668"/>
          </a:xfrm>
        </p:spPr>
        <p:txBody>
          <a:bodyPr>
            <a:normAutofit lnSpcReduction="10000"/>
          </a:bodyPr>
          <a:lstStyle/>
          <a:p>
            <a:pPr marL="0" indent="0">
              <a:buNone/>
            </a:pPr>
            <a:r>
              <a:rPr lang="it-IT" dirty="0"/>
              <a:t>Ma chiediamoci il perché tutto ciò avviene. E la risposta è semplice: perché le aree montane e collinari italiane, un tempo abitate e coltivate, si stanno spopolando: la popolazione scende a valle e si concentra dalla montagna alla pianura, nelle città. </a:t>
            </a:r>
          </a:p>
        </p:txBody>
      </p:sp>
      <p:pic>
        <p:nvPicPr>
          <p:cNvPr id="4" name="Immagine 3">
            <a:extLst>
              <a:ext uri="{FF2B5EF4-FFF2-40B4-BE49-F238E27FC236}">
                <a16:creationId xmlns:a16="http://schemas.microsoft.com/office/drawing/2014/main" id="{DE56E476-14DC-13F6-77B5-06562ABF5AEF}"/>
              </a:ext>
            </a:extLst>
          </p:cNvPr>
          <p:cNvPicPr>
            <a:picLocks noChangeAspect="1"/>
          </p:cNvPicPr>
          <p:nvPr/>
        </p:nvPicPr>
        <p:blipFill rotWithShape="1">
          <a:blip r:embed="rId2"/>
          <a:srcRect l="13319" r="3026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02670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CF7339-3BDD-5B06-FA96-FE1C4E1CFF47}"/>
              </a:ext>
            </a:extLst>
          </p:cNvPr>
          <p:cNvSpPr>
            <a:spLocks noGrp="1"/>
          </p:cNvSpPr>
          <p:nvPr>
            <p:ph type="title"/>
          </p:nvPr>
        </p:nvSpPr>
        <p:spPr/>
        <p:txBody>
          <a:bodyPr/>
          <a:lstStyle/>
          <a:p>
            <a:r>
              <a:rPr lang="it-IT" dirty="0"/>
              <a:t>I boschi sono segno dell’abbandono</a:t>
            </a:r>
          </a:p>
        </p:txBody>
      </p:sp>
      <p:sp>
        <p:nvSpPr>
          <p:cNvPr id="3" name="Segnaposto contenuto 2">
            <a:extLst>
              <a:ext uri="{FF2B5EF4-FFF2-40B4-BE49-F238E27FC236}">
                <a16:creationId xmlns:a16="http://schemas.microsoft.com/office/drawing/2014/main" id="{6530CBCB-01A3-A07F-6AB7-A3AB852E0823}"/>
              </a:ext>
            </a:extLst>
          </p:cNvPr>
          <p:cNvSpPr>
            <a:spLocks noGrp="1"/>
          </p:cNvSpPr>
          <p:nvPr>
            <p:ph idx="1"/>
          </p:nvPr>
        </p:nvSpPr>
        <p:spPr>
          <a:xfrm>
            <a:off x="838200" y="1825625"/>
            <a:ext cx="5544312" cy="4351338"/>
          </a:xfrm>
        </p:spPr>
        <p:txBody>
          <a:bodyPr/>
          <a:lstStyle/>
          <a:p>
            <a:pPr marL="0" indent="0">
              <a:buNone/>
            </a:pPr>
            <a:r>
              <a:rPr lang="it-IT" dirty="0"/>
              <a:t>L’aumento delle superfici boschive italiane, quindi, è un fattore positivo solo a livello di assorbimento di CO2, perché – in realtà – indica l’abbandono delle zone montane, che non vengono più coltivate, non vengono più manutenute, ma si inselvatichiscono semplicemente, mentre le pianure vedono un impatto sempre più grande dell’antropizzazione</a:t>
            </a:r>
          </a:p>
        </p:txBody>
      </p:sp>
      <p:pic>
        <p:nvPicPr>
          <p:cNvPr id="5" name="Immagine 4">
            <a:extLst>
              <a:ext uri="{FF2B5EF4-FFF2-40B4-BE49-F238E27FC236}">
                <a16:creationId xmlns:a16="http://schemas.microsoft.com/office/drawing/2014/main" id="{5164CDAB-C3A1-CB99-56C9-455656040725}"/>
              </a:ext>
            </a:extLst>
          </p:cNvPr>
          <p:cNvPicPr>
            <a:picLocks noChangeAspect="1"/>
          </p:cNvPicPr>
          <p:nvPr/>
        </p:nvPicPr>
        <p:blipFill>
          <a:blip r:embed="rId2"/>
          <a:stretch>
            <a:fillRect/>
          </a:stretch>
        </p:blipFill>
        <p:spPr>
          <a:xfrm>
            <a:off x="6467594" y="2141696"/>
            <a:ext cx="5551685" cy="3719195"/>
          </a:xfrm>
          <a:prstGeom prst="rect">
            <a:avLst/>
          </a:prstGeom>
        </p:spPr>
      </p:pic>
    </p:spTree>
    <p:extLst>
      <p:ext uri="{BB962C8B-B14F-4D97-AF65-F5344CB8AC3E}">
        <p14:creationId xmlns:p14="http://schemas.microsoft.com/office/powerpoint/2010/main" val="2749282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AF8744-24C7-0AD3-0917-5F690774A057}"/>
              </a:ext>
            </a:extLst>
          </p:cNvPr>
          <p:cNvSpPr>
            <a:spLocks noGrp="1"/>
          </p:cNvSpPr>
          <p:nvPr>
            <p:ph type="title"/>
          </p:nvPr>
        </p:nvSpPr>
        <p:spPr/>
        <p:txBody>
          <a:bodyPr/>
          <a:lstStyle/>
          <a:p>
            <a:r>
              <a:rPr lang="it-IT" dirty="0"/>
              <a:t>I boschi vanno curati</a:t>
            </a:r>
          </a:p>
        </p:txBody>
      </p:sp>
      <p:sp>
        <p:nvSpPr>
          <p:cNvPr id="3" name="Segnaposto contenuto 2">
            <a:extLst>
              <a:ext uri="{FF2B5EF4-FFF2-40B4-BE49-F238E27FC236}">
                <a16:creationId xmlns:a16="http://schemas.microsoft.com/office/drawing/2014/main" id="{9B7089D2-D694-6366-DEAC-6BA89FD27245}"/>
              </a:ext>
            </a:extLst>
          </p:cNvPr>
          <p:cNvSpPr>
            <a:spLocks noGrp="1"/>
          </p:cNvSpPr>
          <p:nvPr>
            <p:ph idx="1"/>
          </p:nvPr>
        </p:nvSpPr>
        <p:spPr>
          <a:xfrm>
            <a:off x="367145" y="1782761"/>
            <a:ext cx="2646535" cy="4351338"/>
          </a:xfrm>
        </p:spPr>
        <p:txBody>
          <a:bodyPr>
            <a:normAutofit lnSpcReduction="10000"/>
          </a:bodyPr>
          <a:lstStyle/>
          <a:p>
            <a:pPr marL="0" indent="0">
              <a:buNone/>
            </a:pPr>
            <a:r>
              <a:rPr lang="it-IT" dirty="0"/>
              <a:t>L’abbandono della silvicoltura e la mancanza di manutenzione dei boschi e il loro aumento non controllato incrementa non solo il rischio di frane ma anche quello di incendi.</a:t>
            </a:r>
          </a:p>
        </p:txBody>
      </p:sp>
      <p:pic>
        <p:nvPicPr>
          <p:cNvPr id="4" name="Immagine 3">
            <a:extLst>
              <a:ext uri="{FF2B5EF4-FFF2-40B4-BE49-F238E27FC236}">
                <a16:creationId xmlns:a16="http://schemas.microsoft.com/office/drawing/2014/main" id="{03752287-2049-4737-142A-D0452D841EFC}"/>
              </a:ext>
            </a:extLst>
          </p:cNvPr>
          <p:cNvPicPr>
            <a:picLocks noChangeAspect="1"/>
          </p:cNvPicPr>
          <p:nvPr/>
        </p:nvPicPr>
        <p:blipFill>
          <a:blip r:embed="rId2"/>
          <a:stretch>
            <a:fillRect/>
          </a:stretch>
        </p:blipFill>
        <p:spPr>
          <a:xfrm>
            <a:off x="3198406" y="1690688"/>
            <a:ext cx="8773181" cy="4259117"/>
          </a:xfrm>
          <a:prstGeom prst="rect">
            <a:avLst/>
          </a:prstGeom>
        </p:spPr>
      </p:pic>
    </p:spTree>
    <p:extLst>
      <p:ext uri="{BB962C8B-B14F-4D97-AF65-F5344CB8AC3E}">
        <p14:creationId xmlns:p14="http://schemas.microsoft.com/office/powerpoint/2010/main" val="2807662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40F78B-9EC1-F9A2-276D-A34A93A9E667}"/>
              </a:ext>
            </a:extLst>
          </p:cNvPr>
          <p:cNvSpPr>
            <a:spLocks noGrp="1"/>
          </p:cNvSpPr>
          <p:nvPr>
            <p:ph type="title"/>
          </p:nvPr>
        </p:nvSpPr>
        <p:spPr/>
        <p:txBody>
          <a:bodyPr/>
          <a:lstStyle/>
          <a:p>
            <a:r>
              <a:rPr lang="it-IT" dirty="0"/>
              <a:t>L’abbandono delle zone di collina e montagna</a:t>
            </a:r>
          </a:p>
        </p:txBody>
      </p:sp>
      <p:sp>
        <p:nvSpPr>
          <p:cNvPr id="3" name="Segnaposto contenuto 2">
            <a:extLst>
              <a:ext uri="{FF2B5EF4-FFF2-40B4-BE49-F238E27FC236}">
                <a16:creationId xmlns:a16="http://schemas.microsoft.com/office/drawing/2014/main" id="{26EED8D5-BEFE-3745-7317-54D88F78CA95}"/>
              </a:ext>
            </a:extLst>
          </p:cNvPr>
          <p:cNvSpPr>
            <a:spLocks noGrp="1"/>
          </p:cNvSpPr>
          <p:nvPr>
            <p:ph idx="1"/>
          </p:nvPr>
        </p:nvSpPr>
        <p:spPr>
          <a:xfrm>
            <a:off x="838200" y="1825625"/>
            <a:ext cx="3853873" cy="4351338"/>
          </a:xfrm>
        </p:spPr>
        <p:txBody>
          <a:bodyPr/>
          <a:lstStyle/>
          <a:p>
            <a:pPr marL="0" indent="0">
              <a:buNone/>
            </a:pPr>
            <a:r>
              <a:rPr lang="it-IT" dirty="0"/>
              <a:t>L’abbandono e lo spopolamento delle zone di collina e montagna e delle opere di manutenzione e irreggimentazione delle acque dilavanti ha aumentato notevolmente il rischio di frane e dissesto idrogeologico</a:t>
            </a:r>
          </a:p>
        </p:txBody>
      </p:sp>
      <p:pic>
        <p:nvPicPr>
          <p:cNvPr id="4" name="Immagine 3">
            <a:extLst>
              <a:ext uri="{FF2B5EF4-FFF2-40B4-BE49-F238E27FC236}">
                <a16:creationId xmlns:a16="http://schemas.microsoft.com/office/drawing/2014/main" id="{01094399-1751-A216-97BB-96045B0A9B8C}"/>
              </a:ext>
            </a:extLst>
          </p:cNvPr>
          <p:cNvPicPr>
            <a:picLocks noChangeAspect="1"/>
          </p:cNvPicPr>
          <p:nvPr/>
        </p:nvPicPr>
        <p:blipFill>
          <a:blip r:embed="rId2"/>
          <a:stretch>
            <a:fillRect/>
          </a:stretch>
        </p:blipFill>
        <p:spPr>
          <a:xfrm>
            <a:off x="5112070" y="2143197"/>
            <a:ext cx="6606565" cy="3716193"/>
          </a:xfrm>
          <a:prstGeom prst="rect">
            <a:avLst/>
          </a:prstGeom>
        </p:spPr>
      </p:pic>
    </p:spTree>
    <p:extLst>
      <p:ext uri="{BB962C8B-B14F-4D97-AF65-F5344CB8AC3E}">
        <p14:creationId xmlns:p14="http://schemas.microsoft.com/office/powerpoint/2010/main" val="3965872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327E35C-5A81-C2C7-8824-885974B8569D}"/>
              </a:ext>
            </a:extLst>
          </p:cNvPr>
          <p:cNvSpPr>
            <a:spLocks noGrp="1"/>
          </p:cNvSpPr>
          <p:nvPr>
            <p:ph type="title"/>
          </p:nvPr>
        </p:nvSpPr>
        <p:spPr>
          <a:xfrm>
            <a:off x="572493" y="238539"/>
            <a:ext cx="11018520" cy="1434415"/>
          </a:xfrm>
        </p:spPr>
        <p:txBody>
          <a:bodyPr anchor="b">
            <a:normAutofit/>
          </a:bodyPr>
          <a:lstStyle/>
          <a:p>
            <a:r>
              <a:rPr lang="it-IT" sz="5400"/>
              <a:t>275 frane in 24 ore</a:t>
            </a: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D9B17AD9-7A7C-B4EC-3B27-5027F3BF01A6}"/>
              </a:ext>
            </a:extLst>
          </p:cNvPr>
          <p:cNvSpPr>
            <a:spLocks noGrp="1"/>
          </p:cNvSpPr>
          <p:nvPr>
            <p:ph idx="1"/>
          </p:nvPr>
        </p:nvSpPr>
        <p:spPr>
          <a:xfrm>
            <a:off x="572493" y="2071316"/>
            <a:ext cx="6713552" cy="4119172"/>
          </a:xfrm>
        </p:spPr>
        <p:txBody>
          <a:bodyPr anchor="t">
            <a:normAutofit/>
          </a:bodyPr>
          <a:lstStyle/>
          <a:p>
            <a:pPr marL="0" indent="0">
              <a:buNone/>
            </a:pPr>
            <a:r>
              <a:rPr lang="it-IT" sz="3200" dirty="0"/>
              <a:t>E’ questo il triste primato dell’ultima alluvione in Romagna. Ma molte di quelle frane avrebbero potuto essere evitate se si fosse fatta manutenzione di quei territori, se l’uomo avesse sfruttato razionalmente i boschi, avesse creato opere di imbrigliamento o irreggimentazione delle acque</a:t>
            </a:r>
          </a:p>
        </p:txBody>
      </p:sp>
      <p:pic>
        <p:nvPicPr>
          <p:cNvPr id="4" name="Immagine 3">
            <a:extLst>
              <a:ext uri="{FF2B5EF4-FFF2-40B4-BE49-F238E27FC236}">
                <a16:creationId xmlns:a16="http://schemas.microsoft.com/office/drawing/2014/main" id="{EC89E63F-2DC9-65D4-169E-16BDC492ABBA}"/>
              </a:ext>
            </a:extLst>
          </p:cNvPr>
          <p:cNvPicPr>
            <a:picLocks noChangeAspect="1"/>
          </p:cNvPicPr>
          <p:nvPr/>
        </p:nvPicPr>
        <p:blipFill rotWithShape="1">
          <a:blip r:embed="rId2"/>
          <a:srcRect l="14258" r="37640" b="2"/>
          <a:stretch/>
        </p:blipFill>
        <p:spPr>
          <a:xfrm>
            <a:off x="7675658" y="2093976"/>
            <a:ext cx="3941064" cy="4096512"/>
          </a:xfrm>
          <a:prstGeom prst="rect">
            <a:avLst/>
          </a:prstGeom>
        </p:spPr>
      </p:pic>
    </p:spTree>
    <p:extLst>
      <p:ext uri="{BB962C8B-B14F-4D97-AF65-F5344CB8AC3E}">
        <p14:creationId xmlns:p14="http://schemas.microsoft.com/office/powerpoint/2010/main" val="2706256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D26528-325F-1E37-6A12-4D9722864274}"/>
              </a:ext>
            </a:extLst>
          </p:cNvPr>
          <p:cNvSpPr>
            <a:spLocks noGrp="1"/>
          </p:cNvSpPr>
          <p:nvPr>
            <p:ph type="title"/>
          </p:nvPr>
        </p:nvSpPr>
        <p:spPr/>
        <p:txBody>
          <a:bodyPr/>
          <a:lstStyle/>
          <a:p>
            <a:r>
              <a:rPr lang="it-IT" dirty="0"/>
              <a:t>E dove si concentrano gli italiani?</a:t>
            </a:r>
          </a:p>
        </p:txBody>
      </p:sp>
      <p:sp>
        <p:nvSpPr>
          <p:cNvPr id="3" name="Segnaposto contenuto 2">
            <a:extLst>
              <a:ext uri="{FF2B5EF4-FFF2-40B4-BE49-F238E27FC236}">
                <a16:creationId xmlns:a16="http://schemas.microsoft.com/office/drawing/2014/main" id="{41A0A809-3A92-6BBB-93C0-AFAD8002B9F7}"/>
              </a:ext>
            </a:extLst>
          </p:cNvPr>
          <p:cNvSpPr>
            <a:spLocks noGrp="1"/>
          </p:cNvSpPr>
          <p:nvPr>
            <p:ph idx="1"/>
          </p:nvPr>
        </p:nvSpPr>
        <p:spPr>
          <a:xfrm>
            <a:off x="838200" y="1825625"/>
            <a:ext cx="4767072" cy="4351338"/>
          </a:xfrm>
        </p:spPr>
        <p:txBody>
          <a:bodyPr/>
          <a:lstStyle/>
          <a:p>
            <a:pPr marL="0" indent="0">
              <a:buNone/>
            </a:pPr>
            <a:r>
              <a:rPr lang="it-IT" dirty="0"/>
              <a:t>La fuga dalle montagne e la rinuncia alla coltivazione dei boschi e, quindi, alla produzione di biomassa utile per diminuire la dipendenza del nostro paese dai combustibili fossili, ha come unica conseguenza il trasferimento della popolazione nelle valli italiane, in prevalenza alluvionali</a:t>
            </a:r>
          </a:p>
        </p:txBody>
      </p:sp>
      <p:pic>
        <p:nvPicPr>
          <p:cNvPr id="4" name="Immagine 3">
            <a:extLst>
              <a:ext uri="{FF2B5EF4-FFF2-40B4-BE49-F238E27FC236}">
                <a16:creationId xmlns:a16="http://schemas.microsoft.com/office/drawing/2014/main" id="{9BABC3D2-E688-8E28-5170-F9EF81824FF0}"/>
              </a:ext>
            </a:extLst>
          </p:cNvPr>
          <p:cNvPicPr>
            <a:picLocks noChangeAspect="1"/>
          </p:cNvPicPr>
          <p:nvPr/>
        </p:nvPicPr>
        <p:blipFill>
          <a:blip r:embed="rId2"/>
          <a:stretch>
            <a:fillRect/>
          </a:stretch>
        </p:blipFill>
        <p:spPr>
          <a:xfrm>
            <a:off x="7424928" y="1344880"/>
            <a:ext cx="4767072" cy="5513119"/>
          </a:xfrm>
          <a:prstGeom prst="rect">
            <a:avLst/>
          </a:prstGeom>
        </p:spPr>
      </p:pic>
    </p:spTree>
    <p:extLst>
      <p:ext uri="{BB962C8B-B14F-4D97-AF65-F5344CB8AC3E}">
        <p14:creationId xmlns:p14="http://schemas.microsoft.com/office/powerpoint/2010/main" val="2120453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7F0C3D-8F86-3C36-2104-FFC03D21E619}"/>
              </a:ext>
            </a:extLst>
          </p:cNvPr>
          <p:cNvSpPr>
            <a:spLocks noGrp="1"/>
          </p:cNvSpPr>
          <p:nvPr>
            <p:ph type="title"/>
          </p:nvPr>
        </p:nvSpPr>
        <p:spPr/>
        <p:txBody>
          <a:bodyPr/>
          <a:lstStyle/>
          <a:p>
            <a:r>
              <a:rPr lang="it-IT" dirty="0"/>
              <a:t>L’acqua affitta ma non vende</a:t>
            </a:r>
          </a:p>
        </p:txBody>
      </p:sp>
      <p:sp>
        <p:nvSpPr>
          <p:cNvPr id="3" name="Segnaposto contenuto 2">
            <a:extLst>
              <a:ext uri="{FF2B5EF4-FFF2-40B4-BE49-F238E27FC236}">
                <a16:creationId xmlns:a16="http://schemas.microsoft.com/office/drawing/2014/main" id="{57CA50CE-3208-0C68-A52F-47524D4104E3}"/>
              </a:ext>
            </a:extLst>
          </p:cNvPr>
          <p:cNvSpPr>
            <a:spLocks noGrp="1"/>
          </p:cNvSpPr>
          <p:nvPr>
            <p:ph idx="1"/>
          </p:nvPr>
        </p:nvSpPr>
        <p:spPr>
          <a:xfrm>
            <a:off x="838200" y="1825625"/>
            <a:ext cx="3890818" cy="4351338"/>
          </a:xfrm>
        </p:spPr>
        <p:txBody>
          <a:bodyPr/>
          <a:lstStyle/>
          <a:p>
            <a:pPr marL="0" indent="0">
              <a:buNone/>
            </a:pPr>
            <a:r>
              <a:rPr lang="it-IT" dirty="0"/>
              <a:t>Un antico proverbio umbro dice che l’acqua affitta (cioè concede momentaneamente i suoi spazi all’uomo) ma non vende (cioè, non glieli lascia per sempre: prima o poi se li riprende)</a:t>
            </a:r>
          </a:p>
        </p:txBody>
      </p:sp>
      <p:pic>
        <p:nvPicPr>
          <p:cNvPr id="4" name="Immagine 3">
            <a:extLst>
              <a:ext uri="{FF2B5EF4-FFF2-40B4-BE49-F238E27FC236}">
                <a16:creationId xmlns:a16="http://schemas.microsoft.com/office/drawing/2014/main" id="{33B20EB6-DDA4-C5C8-8C15-D3B433B91242}"/>
              </a:ext>
            </a:extLst>
          </p:cNvPr>
          <p:cNvPicPr>
            <a:picLocks noChangeAspect="1"/>
          </p:cNvPicPr>
          <p:nvPr/>
        </p:nvPicPr>
        <p:blipFill>
          <a:blip r:embed="rId2"/>
          <a:stretch>
            <a:fillRect/>
          </a:stretch>
        </p:blipFill>
        <p:spPr>
          <a:xfrm>
            <a:off x="4873062" y="1937135"/>
            <a:ext cx="6667500" cy="3752850"/>
          </a:xfrm>
          <a:prstGeom prst="rect">
            <a:avLst/>
          </a:prstGeom>
        </p:spPr>
      </p:pic>
    </p:spTree>
    <p:extLst>
      <p:ext uri="{BB962C8B-B14F-4D97-AF65-F5344CB8AC3E}">
        <p14:creationId xmlns:p14="http://schemas.microsoft.com/office/powerpoint/2010/main" val="2880567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9FA5F2-6343-967B-FDEE-69993C7C40C5}"/>
              </a:ext>
            </a:extLst>
          </p:cNvPr>
          <p:cNvSpPr>
            <a:spLocks noGrp="1"/>
          </p:cNvSpPr>
          <p:nvPr>
            <p:ph type="title"/>
          </p:nvPr>
        </p:nvSpPr>
        <p:spPr/>
        <p:txBody>
          <a:bodyPr/>
          <a:lstStyle/>
          <a:p>
            <a:r>
              <a:rPr lang="it-IT" dirty="0"/>
              <a:t>Mappa del rischio idraulico</a:t>
            </a:r>
          </a:p>
        </p:txBody>
      </p:sp>
      <p:sp>
        <p:nvSpPr>
          <p:cNvPr id="3" name="Segnaposto contenuto 2">
            <a:extLst>
              <a:ext uri="{FF2B5EF4-FFF2-40B4-BE49-F238E27FC236}">
                <a16:creationId xmlns:a16="http://schemas.microsoft.com/office/drawing/2014/main" id="{127C08C3-3009-1D59-3806-364316C0359E}"/>
              </a:ext>
            </a:extLst>
          </p:cNvPr>
          <p:cNvSpPr>
            <a:spLocks noGrp="1"/>
          </p:cNvSpPr>
          <p:nvPr>
            <p:ph idx="1"/>
          </p:nvPr>
        </p:nvSpPr>
        <p:spPr>
          <a:xfrm>
            <a:off x="838200" y="1825625"/>
            <a:ext cx="3904716" cy="4351338"/>
          </a:xfrm>
        </p:spPr>
        <p:txBody>
          <a:bodyPr/>
          <a:lstStyle/>
          <a:p>
            <a:pPr marL="0" indent="0">
              <a:buNone/>
            </a:pPr>
            <a:r>
              <a:rPr lang="it-IT" dirty="0"/>
              <a:t>In Italia le pianure sono a rischio idraulico e le colline e montagne a rischio frane. E’ un discorso che riguarda la quasi totalità dei comuni italiani: è impossibile, o quasi, trovare una zona non soggetta a dissesto</a:t>
            </a:r>
          </a:p>
        </p:txBody>
      </p:sp>
      <p:pic>
        <p:nvPicPr>
          <p:cNvPr id="4" name="Immagine 3">
            <a:extLst>
              <a:ext uri="{FF2B5EF4-FFF2-40B4-BE49-F238E27FC236}">
                <a16:creationId xmlns:a16="http://schemas.microsoft.com/office/drawing/2014/main" id="{58CB89D0-7A17-B3CC-F2DB-EB6BEC87A23E}"/>
              </a:ext>
            </a:extLst>
          </p:cNvPr>
          <p:cNvPicPr>
            <a:picLocks noChangeAspect="1"/>
          </p:cNvPicPr>
          <p:nvPr/>
        </p:nvPicPr>
        <p:blipFill>
          <a:blip r:embed="rId2"/>
          <a:stretch>
            <a:fillRect/>
          </a:stretch>
        </p:blipFill>
        <p:spPr>
          <a:xfrm>
            <a:off x="7344390" y="0"/>
            <a:ext cx="4847610" cy="6858000"/>
          </a:xfrm>
          <a:prstGeom prst="rect">
            <a:avLst/>
          </a:prstGeom>
        </p:spPr>
      </p:pic>
    </p:spTree>
    <p:extLst>
      <p:ext uri="{BB962C8B-B14F-4D97-AF65-F5344CB8AC3E}">
        <p14:creationId xmlns:p14="http://schemas.microsoft.com/office/powerpoint/2010/main" val="1581632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417EAF-1F42-7376-61AA-9C4E70687260}"/>
              </a:ext>
            </a:extLst>
          </p:cNvPr>
          <p:cNvSpPr>
            <a:spLocks noGrp="1"/>
          </p:cNvSpPr>
          <p:nvPr>
            <p:ph type="title"/>
          </p:nvPr>
        </p:nvSpPr>
        <p:spPr/>
        <p:txBody>
          <a:bodyPr/>
          <a:lstStyle/>
          <a:p>
            <a:r>
              <a:rPr lang="it-IT" dirty="0"/>
              <a:t>Un’alluvione poderosa</a:t>
            </a:r>
          </a:p>
        </p:txBody>
      </p:sp>
      <p:sp>
        <p:nvSpPr>
          <p:cNvPr id="3" name="Segnaposto contenuto 2">
            <a:extLst>
              <a:ext uri="{FF2B5EF4-FFF2-40B4-BE49-F238E27FC236}">
                <a16:creationId xmlns:a16="http://schemas.microsoft.com/office/drawing/2014/main" id="{504D0820-5CF7-41D2-B6C2-FA41296B5BDA}"/>
              </a:ext>
            </a:extLst>
          </p:cNvPr>
          <p:cNvSpPr>
            <a:spLocks noGrp="1"/>
          </p:cNvSpPr>
          <p:nvPr>
            <p:ph idx="1"/>
          </p:nvPr>
        </p:nvSpPr>
        <p:spPr>
          <a:xfrm>
            <a:off x="838200" y="1825625"/>
            <a:ext cx="3114964" cy="4351338"/>
          </a:xfrm>
        </p:spPr>
        <p:txBody>
          <a:bodyPr/>
          <a:lstStyle/>
          <a:p>
            <a:pPr marL="0" indent="0">
              <a:buNone/>
            </a:pPr>
            <a:r>
              <a:rPr lang="it-IT" dirty="0"/>
              <a:t>21 fiumi straripati contemporaneamente, con una zona allagata superiore, come estensione, al lago di Garda</a:t>
            </a:r>
          </a:p>
        </p:txBody>
      </p:sp>
      <p:pic>
        <p:nvPicPr>
          <p:cNvPr id="4" name="Immagine 3">
            <a:extLst>
              <a:ext uri="{FF2B5EF4-FFF2-40B4-BE49-F238E27FC236}">
                <a16:creationId xmlns:a16="http://schemas.microsoft.com/office/drawing/2014/main" id="{53422C34-F932-806F-D2AA-F1361EB45B13}"/>
              </a:ext>
            </a:extLst>
          </p:cNvPr>
          <p:cNvPicPr>
            <a:picLocks noChangeAspect="1"/>
          </p:cNvPicPr>
          <p:nvPr/>
        </p:nvPicPr>
        <p:blipFill>
          <a:blip r:embed="rId2"/>
          <a:stretch>
            <a:fillRect/>
          </a:stretch>
        </p:blipFill>
        <p:spPr>
          <a:xfrm>
            <a:off x="4186816" y="1825625"/>
            <a:ext cx="7715250" cy="4629150"/>
          </a:xfrm>
          <a:prstGeom prst="rect">
            <a:avLst/>
          </a:prstGeom>
        </p:spPr>
      </p:pic>
    </p:spTree>
    <p:extLst>
      <p:ext uri="{BB962C8B-B14F-4D97-AF65-F5344CB8AC3E}">
        <p14:creationId xmlns:p14="http://schemas.microsoft.com/office/powerpoint/2010/main" val="1450359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552324-2E66-A74D-9385-07478157ABFD}"/>
              </a:ext>
            </a:extLst>
          </p:cNvPr>
          <p:cNvSpPr>
            <a:spLocks noGrp="1"/>
          </p:cNvSpPr>
          <p:nvPr>
            <p:ph type="title"/>
          </p:nvPr>
        </p:nvSpPr>
        <p:spPr/>
        <p:txBody>
          <a:bodyPr/>
          <a:lstStyle/>
          <a:p>
            <a:r>
              <a:rPr lang="it-IT" dirty="0"/>
              <a:t>Perché il rischio è alto?</a:t>
            </a:r>
          </a:p>
        </p:txBody>
      </p:sp>
      <p:sp>
        <p:nvSpPr>
          <p:cNvPr id="3" name="Segnaposto contenuto 2">
            <a:extLst>
              <a:ext uri="{FF2B5EF4-FFF2-40B4-BE49-F238E27FC236}">
                <a16:creationId xmlns:a16="http://schemas.microsoft.com/office/drawing/2014/main" id="{A9F8B46C-9568-1CE5-3B19-1731B717FFF4}"/>
              </a:ext>
            </a:extLst>
          </p:cNvPr>
          <p:cNvSpPr>
            <a:spLocks noGrp="1"/>
          </p:cNvSpPr>
          <p:nvPr>
            <p:ph idx="1"/>
          </p:nvPr>
        </p:nvSpPr>
        <p:spPr>
          <a:xfrm>
            <a:off x="838200" y="1825625"/>
            <a:ext cx="5017655" cy="4351338"/>
          </a:xfrm>
        </p:spPr>
        <p:txBody>
          <a:bodyPr/>
          <a:lstStyle/>
          <a:p>
            <a:pPr marL="0" indent="0">
              <a:buNone/>
            </a:pPr>
            <a:r>
              <a:rPr lang="it-IT" dirty="0"/>
              <a:t>Un fattore rende particolarmente esposta la Val Padana al rischio di alluvioni: la grande densità di popolazione, che supera i 400 ab/kmq. Un’area pericolosa di per sé, perché valle alluvionale, è ancora più pericolosa perché densamente popolata</a:t>
            </a:r>
          </a:p>
        </p:txBody>
      </p:sp>
      <p:pic>
        <p:nvPicPr>
          <p:cNvPr id="4" name="Immagine 3">
            <a:extLst>
              <a:ext uri="{FF2B5EF4-FFF2-40B4-BE49-F238E27FC236}">
                <a16:creationId xmlns:a16="http://schemas.microsoft.com/office/drawing/2014/main" id="{457D3DD1-27D7-F1AD-C655-7614C4B6B8F5}"/>
              </a:ext>
            </a:extLst>
          </p:cNvPr>
          <p:cNvPicPr>
            <a:picLocks noChangeAspect="1"/>
          </p:cNvPicPr>
          <p:nvPr/>
        </p:nvPicPr>
        <p:blipFill>
          <a:blip r:embed="rId2"/>
          <a:stretch>
            <a:fillRect/>
          </a:stretch>
        </p:blipFill>
        <p:spPr>
          <a:xfrm>
            <a:off x="6623304" y="0"/>
            <a:ext cx="5568696" cy="6858000"/>
          </a:xfrm>
          <a:prstGeom prst="rect">
            <a:avLst/>
          </a:prstGeom>
        </p:spPr>
      </p:pic>
    </p:spTree>
    <p:extLst>
      <p:ext uri="{BB962C8B-B14F-4D97-AF65-F5344CB8AC3E}">
        <p14:creationId xmlns:p14="http://schemas.microsoft.com/office/powerpoint/2010/main" val="21264912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BE9522-F75D-A1BD-DCE8-5D8E2481A3B3}"/>
              </a:ext>
            </a:extLst>
          </p:cNvPr>
          <p:cNvSpPr>
            <a:spLocks noGrp="1"/>
          </p:cNvSpPr>
          <p:nvPr>
            <p:ph type="title"/>
          </p:nvPr>
        </p:nvSpPr>
        <p:spPr/>
        <p:txBody>
          <a:bodyPr/>
          <a:lstStyle/>
          <a:p>
            <a:r>
              <a:rPr lang="it-IT" dirty="0"/>
              <a:t>Ora uniamo i due fattori</a:t>
            </a:r>
          </a:p>
        </p:txBody>
      </p:sp>
      <p:sp>
        <p:nvSpPr>
          <p:cNvPr id="3" name="Segnaposto contenuto 2">
            <a:extLst>
              <a:ext uri="{FF2B5EF4-FFF2-40B4-BE49-F238E27FC236}">
                <a16:creationId xmlns:a16="http://schemas.microsoft.com/office/drawing/2014/main" id="{DB2FBE82-51B7-147C-AA29-391F965365D5}"/>
              </a:ext>
            </a:extLst>
          </p:cNvPr>
          <p:cNvSpPr>
            <a:spLocks noGrp="1"/>
          </p:cNvSpPr>
          <p:nvPr>
            <p:ph idx="1"/>
          </p:nvPr>
        </p:nvSpPr>
        <p:spPr>
          <a:xfrm>
            <a:off x="838200" y="1825625"/>
            <a:ext cx="4729480" cy="4351338"/>
          </a:xfrm>
        </p:spPr>
        <p:txBody>
          <a:bodyPr/>
          <a:lstStyle/>
          <a:p>
            <a:pPr marL="0" indent="0">
              <a:buNone/>
            </a:pPr>
            <a:r>
              <a:rPr lang="it-IT" dirty="0"/>
              <a:t>Se si uniscono il rischio idraulico, dovuto al concentrarsi della popolazione nelle pianure dove viene sottratto spazio alle acque, e l’abbandono progressivo del territorio montano e collinare, che aumenta il rischio di frane ed incendi, non possiamo arrivare che ad una triste conclusione</a:t>
            </a:r>
          </a:p>
        </p:txBody>
      </p:sp>
      <p:pic>
        <p:nvPicPr>
          <p:cNvPr id="4" name="Immagine 3">
            <a:extLst>
              <a:ext uri="{FF2B5EF4-FFF2-40B4-BE49-F238E27FC236}">
                <a16:creationId xmlns:a16="http://schemas.microsoft.com/office/drawing/2014/main" id="{40CE3213-799D-6FD0-9842-B1170D4AE139}"/>
              </a:ext>
            </a:extLst>
          </p:cNvPr>
          <p:cNvPicPr>
            <a:picLocks noChangeAspect="1"/>
          </p:cNvPicPr>
          <p:nvPr/>
        </p:nvPicPr>
        <p:blipFill>
          <a:blip r:embed="rId2"/>
          <a:stretch>
            <a:fillRect/>
          </a:stretch>
        </p:blipFill>
        <p:spPr>
          <a:xfrm>
            <a:off x="5857023" y="1911033"/>
            <a:ext cx="5937593" cy="4449128"/>
          </a:xfrm>
          <a:prstGeom prst="rect">
            <a:avLst/>
          </a:prstGeom>
        </p:spPr>
      </p:pic>
    </p:spTree>
    <p:extLst>
      <p:ext uri="{BB962C8B-B14F-4D97-AF65-F5344CB8AC3E}">
        <p14:creationId xmlns:p14="http://schemas.microsoft.com/office/powerpoint/2010/main" val="4968692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55DD45-4A78-AA32-AC3D-9C65CCFBD7E2}"/>
              </a:ext>
            </a:extLst>
          </p:cNvPr>
          <p:cNvSpPr>
            <a:spLocks noGrp="1"/>
          </p:cNvSpPr>
          <p:nvPr>
            <p:ph type="title"/>
          </p:nvPr>
        </p:nvSpPr>
        <p:spPr/>
        <p:txBody>
          <a:bodyPr/>
          <a:lstStyle/>
          <a:p>
            <a:r>
              <a:rPr lang="it-IT" dirty="0"/>
              <a:t>Il 91% è a rischio</a:t>
            </a:r>
          </a:p>
        </p:txBody>
      </p:sp>
      <p:sp>
        <p:nvSpPr>
          <p:cNvPr id="3" name="Segnaposto contenuto 2">
            <a:extLst>
              <a:ext uri="{FF2B5EF4-FFF2-40B4-BE49-F238E27FC236}">
                <a16:creationId xmlns:a16="http://schemas.microsoft.com/office/drawing/2014/main" id="{265A74CA-F2E2-738A-B658-E735269BE161}"/>
              </a:ext>
            </a:extLst>
          </p:cNvPr>
          <p:cNvSpPr>
            <a:spLocks noGrp="1"/>
          </p:cNvSpPr>
          <p:nvPr>
            <p:ph idx="1"/>
          </p:nvPr>
        </p:nvSpPr>
        <p:spPr>
          <a:xfrm>
            <a:off x="838200" y="1825625"/>
            <a:ext cx="6301509" cy="2312266"/>
          </a:xfrm>
        </p:spPr>
        <p:txBody>
          <a:bodyPr>
            <a:normAutofit lnSpcReduction="10000"/>
          </a:bodyPr>
          <a:lstStyle/>
          <a:p>
            <a:pPr marL="0" indent="0">
              <a:buNone/>
            </a:pPr>
            <a:r>
              <a:rPr lang="it-IT" dirty="0"/>
              <a:t>Il 91% dei comuni italiani, secondo una recente indagine dell’ISPRA (Istituto Superiore per la Protezione e la Ricerca Ambientale) è a rischio idrogeologico. Le regioni maggiormente a rischio sono diverse:</a:t>
            </a:r>
          </a:p>
        </p:txBody>
      </p:sp>
      <p:pic>
        <p:nvPicPr>
          <p:cNvPr id="4" name="Immagine 3">
            <a:extLst>
              <a:ext uri="{FF2B5EF4-FFF2-40B4-BE49-F238E27FC236}">
                <a16:creationId xmlns:a16="http://schemas.microsoft.com/office/drawing/2014/main" id="{3ECD4972-FDF8-CF43-3A52-D2EB4478C99D}"/>
              </a:ext>
            </a:extLst>
          </p:cNvPr>
          <p:cNvPicPr>
            <a:picLocks noChangeAspect="1"/>
          </p:cNvPicPr>
          <p:nvPr/>
        </p:nvPicPr>
        <p:blipFill>
          <a:blip r:embed="rId2"/>
          <a:stretch>
            <a:fillRect/>
          </a:stretch>
        </p:blipFill>
        <p:spPr>
          <a:xfrm>
            <a:off x="7255905" y="0"/>
            <a:ext cx="4847610" cy="6858000"/>
          </a:xfrm>
          <a:prstGeom prst="rect">
            <a:avLst/>
          </a:prstGeom>
        </p:spPr>
      </p:pic>
      <p:pic>
        <p:nvPicPr>
          <p:cNvPr id="5" name="Immagine 4">
            <a:extLst>
              <a:ext uri="{FF2B5EF4-FFF2-40B4-BE49-F238E27FC236}">
                <a16:creationId xmlns:a16="http://schemas.microsoft.com/office/drawing/2014/main" id="{121D16EA-C41D-31E5-0D64-4AF79E01C5EF}"/>
              </a:ext>
            </a:extLst>
          </p:cNvPr>
          <p:cNvPicPr>
            <a:picLocks noChangeAspect="1"/>
          </p:cNvPicPr>
          <p:nvPr/>
        </p:nvPicPr>
        <p:blipFill rotWithShape="1">
          <a:blip r:embed="rId3"/>
          <a:srcRect l="33900" t="6391"/>
          <a:stretch/>
        </p:blipFill>
        <p:spPr>
          <a:xfrm>
            <a:off x="3048000" y="3787198"/>
            <a:ext cx="3556000" cy="2910808"/>
          </a:xfrm>
          <a:prstGeom prst="rect">
            <a:avLst/>
          </a:prstGeom>
        </p:spPr>
      </p:pic>
    </p:spTree>
    <p:extLst>
      <p:ext uri="{BB962C8B-B14F-4D97-AF65-F5344CB8AC3E}">
        <p14:creationId xmlns:p14="http://schemas.microsoft.com/office/powerpoint/2010/main" val="40892840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6935C73-7EC7-CBDA-ABD7-61B5CFE748E9}"/>
              </a:ext>
            </a:extLst>
          </p:cNvPr>
          <p:cNvSpPr>
            <a:spLocks noGrp="1"/>
          </p:cNvSpPr>
          <p:nvPr>
            <p:ph type="title"/>
          </p:nvPr>
        </p:nvSpPr>
        <p:spPr>
          <a:xfrm>
            <a:off x="1075767" y="1188637"/>
            <a:ext cx="2988234" cy="4480726"/>
          </a:xfrm>
        </p:spPr>
        <p:txBody>
          <a:bodyPr>
            <a:normAutofit/>
          </a:bodyPr>
          <a:lstStyle/>
          <a:p>
            <a:pPr algn="r"/>
            <a:r>
              <a:rPr lang="it-IT" sz="5100"/>
              <a:t>I problemi della valle sono… a monte</a:t>
            </a:r>
          </a:p>
        </p:txBody>
      </p:sp>
      <p:cxnSp>
        <p:nvCxnSpPr>
          <p:cNvPr id="25"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6566A1EB-4F95-4F9D-49DF-4CC0CEF44AE6}"/>
              </a:ext>
            </a:extLst>
          </p:cNvPr>
          <p:cNvSpPr>
            <a:spLocks noGrp="1"/>
          </p:cNvSpPr>
          <p:nvPr>
            <p:ph idx="1"/>
          </p:nvPr>
        </p:nvSpPr>
        <p:spPr>
          <a:xfrm>
            <a:off x="5255260" y="1648870"/>
            <a:ext cx="4702848" cy="3560260"/>
          </a:xfrm>
        </p:spPr>
        <p:txBody>
          <a:bodyPr anchor="ctr">
            <a:normAutofit/>
          </a:bodyPr>
          <a:lstStyle/>
          <a:p>
            <a:pPr marL="0" indent="0">
              <a:buNone/>
            </a:pPr>
            <a:r>
              <a:rPr lang="it-IT" sz="2400"/>
              <a:t>Solo facendo in modo di controllare meglio le acque dilavanti a monte e dando spazio maggiore ai fiumi a valle si potranno evitare simili tragedie in futurosi potranno </a:t>
            </a:r>
          </a:p>
        </p:txBody>
      </p:sp>
    </p:spTree>
    <p:extLst>
      <p:ext uri="{BB962C8B-B14F-4D97-AF65-F5344CB8AC3E}">
        <p14:creationId xmlns:p14="http://schemas.microsoft.com/office/powerpoint/2010/main" val="3519431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96E732-256C-86B9-587A-314C1BCA8A5E}"/>
              </a:ext>
            </a:extLst>
          </p:cNvPr>
          <p:cNvSpPr>
            <a:spLocks noGrp="1"/>
          </p:cNvSpPr>
          <p:nvPr>
            <p:ph type="title"/>
          </p:nvPr>
        </p:nvSpPr>
        <p:spPr/>
        <p:txBody>
          <a:bodyPr/>
          <a:lstStyle/>
          <a:p>
            <a:r>
              <a:rPr lang="it-IT" dirty="0"/>
              <a:t>Visibile dallo spazio</a:t>
            </a:r>
          </a:p>
        </p:txBody>
      </p:sp>
      <p:sp>
        <p:nvSpPr>
          <p:cNvPr id="3" name="Segnaposto contenuto 2">
            <a:extLst>
              <a:ext uri="{FF2B5EF4-FFF2-40B4-BE49-F238E27FC236}">
                <a16:creationId xmlns:a16="http://schemas.microsoft.com/office/drawing/2014/main" id="{F6596DB0-06ED-85E0-B176-E0094B07060E}"/>
              </a:ext>
            </a:extLst>
          </p:cNvPr>
          <p:cNvSpPr>
            <a:spLocks noGrp="1"/>
          </p:cNvSpPr>
          <p:nvPr>
            <p:ph idx="1"/>
          </p:nvPr>
        </p:nvSpPr>
        <p:spPr>
          <a:xfrm>
            <a:off x="838200" y="1825625"/>
            <a:ext cx="2606964" cy="4351338"/>
          </a:xfrm>
        </p:spPr>
        <p:txBody>
          <a:bodyPr/>
          <a:lstStyle/>
          <a:p>
            <a:pPr marL="0" indent="0">
              <a:buNone/>
            </a:pPr>
            <a:r>
              <a:rPr lang="it-IT" dirty="0"/>
              <a:t>La zona alluvionata, anche tre giorni dopo il disastro, è perfettamente visibile dal satellite</a:t>
            </a:r>
          </a:p>
        </p:txBody>
      </p:sp>
      <p:pic>
        <p:nvPicPr>
          <p:cNvPr id="4" name="Immagine 3">
            <a:extLst>
              <a:ext uri="{FF2B5EF4-FFF2-40B4-BE49-F238E27FC236}">
                <a16:creationId xmlns:a16="http://schemas.microsoft.com/office/drawing/2014/main" id="{0305F8A9-125D-B5E8-E71F-1A23140F3C82}"/>
              </a:ext>
            </a:extLst>
          </p:cNvPr>
          <p:cNvPicPr>
            <a:picLocks noChangeAspect="1"/>
          </p:cNvPicPr>
          <p:nvPr/>
        </p:nvPicPr>
        <p:blipFill>
          <a:blip r:embed="rId2"/>
          <a:stretch>
            <a:fillRect/>
          </a:stretch>
        </p:blipFill>
        <p:spPr>
          <a:xfrm>
            <a:off x="3875168" y="1690688"/>
            <a:ext cx="8316832" cy="4678218"/>
          </a:xfrm>
          <a:prstGeom prst="rect">
            <a:avLst/>
          </a:prstGeom>
        </p:spPr>
      </p:pic>
    </p:spTree>
    <p:extLst>
      <p:ext uri="{BB962C8B-B14F-4D97-AF65-F5344CB8AC3E}">
        <p14:creationId xmlns:p14="http://schemas.microsoft.com/office/powerpoint/2010/main" val="1159990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EAFCB8-7AC9-7137-3002-C7051B8E9E87}"/>
              </a:ext>
            </a:extLst>
          </p:cNvPr>
          <p:cNvSpPr>
            <a:spLocks noGrp="1"/>
          </p:cNvSpPr>
          <p:nvPr>
            <p:ph type="title"/>
          </p:nvPr>
        </p:nvSpPr>
        <p:spPr/>
        <p:txBody>
          <a:bodyPr/>
          <a:lstStyle/>
          <a:p>
            <a:r>
              <a:rPr lang="it-IT" dirty="0"/>
              <a:t>Gli ingredienti del disastro</a:t>
            </a:r>
          </a:p>
        </p:txBody>
      </p:sp>
      <p:sp>
        <p:nvSpPr>
          <p:cNvPr id="3" name="Segnaposto contenuto 2">
            <a:extLst>
              <a:ext uri="{FF2B5EF4-FFF2-40B4-BE49-F238E27FC236}">
                <a16:creationId xmlns:a16="http://schemas.microsoft.com/office/drawing/2014/main" id="{F2CE98DD-6432-A9B5-F956-7E88ACF0824F}"/>
              </a:ext>
            </a:extLst>
          </p:cNvPr>
          <p:cNvSpPr>
            <a:spLocks noGrp="1"/>
          </p:cNvSpPr>
          <p:nvPr>
            <p:ph idx="1"/>
          </p:nvPr>
        </p:nvSpPr>
        <p:spPr>
          <a:xfrm>
            <a:off x="838200" y="1825625"/>
            <a:ext cx="4953000" cy="4351338"/>
          </a:xfrm>
        </p:spPr>
        <p:txBody>
          <a:bodyPr/>
          <a:lstStyle/>
          <a:p>
            <a:r>
              <a:rPr lang="it-IT" dirty="0"/>
              <a:t>1) TLC (ciclone similtropicale) sopra l’Italia centrale: si tratta di una struttura che è in grado di autoalimentarsi e, quindi, di autorigenerarsi, producendo temporali su temporali e rovesci su rovesci attorno a sé</a:t>
            </a:r>
          </a:p>
        </p:txBody>
      </p:sp>
      <p:pic>
        <p:nvPicPr>
          <p:cNvPr id="5" name="Immagine 4">
            <a:extLst>
              <a:ext uri="{FF2B5EF4-FFF2-40B4-BE49-F238E27FC236}">
                <a16:creationId xmlns:a16="http://schemas.microsoft.com/office/drawing/2014/main" id="{E63E1A04-A036-5CE0-022E-856CB6727050}"/>
              </a:ext>
            </a:extLst>
          </p:cNvPr>
          <p:cNvPicPr>
            <a:picLocks noChangeAspect="1"/>
          </p:cNvPicPr>
          <p:nvPr/>
        </p:nvPicPr>
        <p:blipFill>
          <a:blip r:embed="rId2"/>
          <a:stretch>
            <a:fillRect/>
          </a:stretch>
        </p:blipFill>
        <p:spPr>
          <a:xfrm>
            <a:off x="5769144" y="1825626"/>
            <a:ext cx="6261856" cy="4838410"/>
          </a:xfrm>
          <a:prstGeom prst="rect">
            <a:avLst/>
          </a:prstGeom>
        </p:spPr>
      </p:pic>
    </p:spTree>
    <p:extLst>
      <p:ext uri="{BB962C8B-B14F-4D97-AF65-F5344CB8AC3E}">
        <p14:creationId xmlns:p14="http://schemas.microsoft.com/office/powerpoint/2010/main" val="1034803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8DE410-011B-B67D-AA44-4669B7B415FF}"/>
              </a:ext>
            </a:extLst>
          </p:cNvPr>
          <p:cNvSpPr>
            <a:spLocks noGrp="1"/>
          </p:cNvSpPr>
          <p:nvPr>
            <p:ph type="title"/>
          </p:nvPr>
        </p:nvSpPr>
        <p:spPr/>
        <p:txBody>
          <a:bodyPr/>
          <a:lstStyle/>
          <a:p>
            <a:r>
              <a:rPr lang="it-IT" dirty="0"/>
              <a:t>2. Convergenza in quota</a:t>
            </a:r>
          </a:p>
        </p:txBody>
      </p:sp>
      <p:sp>
        <p:nvSpPr>
          <p:cNvPr id="3" name="Segnaposto contenuto 2">
            <a:extLst>
              <a:ext uri="{FF2B5EF4-FFF2-40B4-BE49-F238E27FC236}">
                <a16:creationId xmlns:a16="http://schemas.microsoft.com/office/drawing/2014/main" id="{180737DC-2191-8EAC-56B8-6D829FD84ABE}"/>
              </a:ext>
            </a:extLst>
          </p:cNvPr>
          <p:cNvSpPr>
            <a:spLocks noGrp="1"/>
          </p:cNvSpPr>
          <p:nvPr>
            <p:ph idx="1"/>
          </p:nvPr>
        </p:nvSpPr>
        <p:spPr>
          <a:xfrm>
            <a:off x="838200" y="1825625"/>
            <a:ext cx="5377873" cy="4351338"/>
          </a:xfrm>
        </p:spPr>
        <p:txBody>
          <a:bodyPr/>
          <a:lstStyle/>
          <a:p>
            <a:pPr marL="0" indent="0">
              <a:buNone/>
            </a:pPr>
            <a:r>
              <a:rPr lang="it-IT" dirty="0"/>
              <a:t>L’incontro fra aria umida e calda, proveniente da sud est, con aria più fredda e secca, proveniente da nord-est, ha dato origine ad una convergenza in quota, un’occlusione molto attiva, che ha prodotto piogge intensissime</a:t>
            </a:r>
          </a:p>
        </p:txBody>
      </p:sp>
      <p:pic>
        <p:nvPicPr>
          <p:cNvPr id="4" name="Immagine 3">
            <a:extLst>
              <a:ext uri="{FF2B5EF4-FFF2-40B4-BE49-F238E27FC236}">
                <a16:creationId xmlns:a16="http://schemas.microsoft.com/office/drawing/2014/main" id="{62C0DCC3-E3C8-E45C-FEF9-4B4B27515D22}"/>
              </a:ext>
            </a:extLst>
          </p:cNvPr>
          <p:cNvPicPr>
            <a:picLocks noChangeAspect="1"/>
          </p:cNvPicPr>
          <p:nvPr/>
        </p:nvPicPr>
        <p:blipFill rotWithShape="1">
          <a:blip r:embed="rId2"/>
          <a:srcRect l="50000" t="20471" r="8305" b="22828"/>
          <a:stretch/>
        </p:blipFill>
        <p:spPr>
          <a:xfrm>
            <a:off x="6373090" y="1323181"/>
            <a:ext cx="5476683" cy="5169694"/>
          </a:xfrm>
          <a:prstGeom prst="rect">
            <a:avLst/>
          </a:prstGeom>
        </p:spPr>
      </p:pic>
    </p:spTree>
    <p:extLst>
      <p:ext uri="{BB962C8B-B14F-4D97-AF65-F5344CB8AC3E}">
        <p14:creationId xmlns:p14="http://schemas.microsoft.com/office/powerpoint/2010/main" val="4007787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47FC60-BA1E-A3C2-54F4-C27790E99EA8}"/>
              </a:ext>
            </a:extLst>
          </p:cNvPr>
          <p:cNvSpPr>
            <a:spLocks noGrp="1"/>
          </p:cNvSpPr>
          <p:nvPr>
            <p:ph type="title"/>
          </p:nvPr>
        </p:nvSpPr>
        <p:spPr/>
        <p:txBody>
          <a:bodyPr/>
          <a:lstStyle/>
          <a:p>
            <a:r>
              <a:rPr lang="it-IT" dirty="0"/>
              <a:t>L’effetto Stau</a:t>
            </a:r>
          </a:p>
        </p:txBody>
      </p:sp>
      <p:sp>
        <p:nvSpPr>
          <p:cNvPr id="3" name="Segnaposto contenuto 2">
            <a:extLst>
              <a:ext uri="{FF2B5EF4-FFF2-40B4-BE49-F238E27FC236}">
                <a16:creationId xmlns:a16="http://schemas.microsoft.com/office/drawing/2014/main" id="{AC976F22-4557-5B74-ABEC-0BE4F0002A97}"/>
              </a:ext>
            </a:extLst>
          </p:cNvPr>
          <p:cNvSpPr>
            <a:spLocks noGrp="1"/>
          </p:cNvSpPr>
          <p:nvPr>
            <p:ph idx="1"/>
          </p:nvPr>
        </p:nvSpPr>
        <p:spPr>
          <a:xfrm>
            <a:off x="838200" y="1825625"/>
            <a:ext cx="4445000" cy="4351338"/>
          </a:xfrm>
        </p:spPr>
        <p:txBody>
          <a:bodyPr/>
          <a:lstStyle/>
          <a:p>
            <a:pPr marL="0" indent="0">
              <a:buNone/>
            </a:pPr>
            <a:r>
              <a:rPr lang="it-IT" dirty="0"/>
              <a:t>L’azione di blocco dell’Appennino romagnolo, perpendicolare alla ventilazione, ha di fatto creato un poderoso effetto Stau, con la creazione di un cosiddetto fronte stazionario, che ha di fatto scaricato quantità di piogge notevoli negli stessi luoghi</a:t>
            </a:r>
          </a:p>
        </p:txBody>
      </p:sp>
      <p:pic>
        <p:nvPicPr>
          <p:cNvPr id="4" name="Immagine 3">
            <a:extLst>
              <a:ext uri="{FF2B5EF4-FFF2-40B4-BE49-F238E27FC236}">
                <a16:creationId xmlns:a16="http://schemas.microsoft.com/office/drawing/2014/main" id="{021C96F5-4986-5924-6518-733E0AF22363}"/>
              </a:ext>
            </a:extLst>
          </p:cNvPr>
          <p:cNvPicPr>
            <a:picLocks noChangeAspect="1"/>
          </p:cNvPicPr>
          <p:nvPr/>
        </p:nvPicPr>
        <p:blipFill>
          <a:blip r:embed="rId2"/>
          <a:stretch>
            <a:fillRect/>
          </a:stretch>
        </p:blipFill>
        <p:spPr>
          <a:xfrm>
            <a:off x="5446965" y="1336319"/>
            <a:ext cx="6267231" cy="4840644"/>
          </a:xfrm>
          <a:prstGeom prst="rect">
            <a:avLst/>
          </a:prstGeom>
        </p:spPr>
      </p:pic>
    </p:spTree>
    <p:extLst>
      <p:ext uri="{BB962C8B-B14F-4D97-AF65-F5344CB8AC3E}">
        <p14:creationId xmlns:p14="http://schemas.microsoft.com/office/powerpoint/2010/main" val="1870539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C06F0E-E0F2-B3BD-0543-F77EC6409ADC}"/>
              </a:ext>
            </a:extLst>
          </p:cNvPr>
          <p:cNvSpPr>
            <a:spLocks noGrp="1"/>
          </p:cNvSpPr>
          <p:nvPr>
            <p:ph type="title"/>
          </p:nvPr>
        </p:nvSpPr>
        <p:spPr/>
        <p:txBody>
          <a:bodyPr/>
          <a:lstStyle/>
          <a:p>
            <a:r>
              <a:rPr lang="it-IT" dirty="0"/>
              <a:t>Ma è solo colpa del clima impazzito?</a:t>
            </a:r>
          </a:p>
        </p:txBody>
      </p:sp>
      <p:sp>
        <p:nvSpPr>
          <p:cNvPr id="3" name="Segnaposto contenuto 2">
            <a:extLst>
              <a:ext uri="{FF2B5EF4-FFF2-40B4-BE49-F238E27FC236}">
                <a16:creationId xmlns:a16="http://schemas.microsoft.com/office/drawing/2014/main" id="{BB7F9679-73CB-0F92-6C52-FE1AAFFA0049}"/>
              </a:ext>
            </a:extLst>
          </p:cNvPr>
          <p:cNvSpPr>
            <a:spLocks noGrp="1"/>
          </p:cNvSpPr>
          <p:nvPr>
            <p:ph idx="1"/>
          </p:nvPr>
        </p:nvSpPr>
        <p:spPr>
          <a:xfrm>
            <a:off x="838200" y="1825625"/>
            <a:ext cx="3802166" cy="4351338"/>
          </a:xfrm>
        </p:spPr>
        <p:txBody>
          <a:bodyPr/>
          <a:lstStyle/>
          <a:p>
            <a:pPr marL="0" indent="0">
              <a:buNone/>
            </a:pPr>
            <a:r>
              <a:rPr lang="it-IT" dirty="0"/>
              <a:t>Fenomeni del genere ricorrono. Ultimamente sono divenuti più frequenti, a causa del riscaldamento globale, che è colpa dell’uomo. Ma le colpe umane sono tante altre.</a:t>
            </a:r>
          </a:p>
        </p:txBody>
      </p:sp>
      <p:pic>
        <p:nvPicPr>
          <p:cNvPr id="4" name="Immagine 3">
            <a:extLst>
              <a:ext uri="{FF2B5EF4-FFF2-40B4-BE49-F238E27FC236}">
                <a16:creationId xmlns:a16="http://schemas.microsoft.com/office/drawing/2014/main" id="{0F9DB931-2168-3C56-1E85-2786BC1F01E2}"/>
              </a:ext>
            </a:extLst>
          </p:cNvPr>
          <p:cNvPicPr>
            <a:picLocks noChangeAspect="1"/>
          </p:cNvPicPr>
          <p:nvPr/>
        </p:nvPicPr>
        <p:blipFill>
          <a:blip r:embed="rId2"/>
          <a:stretch>
            <a:fillRect/>
          </a:stretch>
        </p:blipFill>
        <p:spPr>
          <a:xfrm>
            <a:off x="4560564" y="2124363"/>
            <a:ext cx="7230752" cy="3796145"/>
          </a:xfrm>
          <a:prstGeom prst="rect">
            <a:avLst/>
          </a:prstGeom>
        </p:spPr>
      </p:pic>
    </p:spTree>
    <p:extLst>
      <p:ext uri="{BB962C8B-B14F-4D97-AF65-F5344CB8AC3E}">
        <p14:creationId xmlns:p14="http://schemas.microsoft.com/office/powerpoint/2010/main" val="2457780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D76185-F346-FB6B-9B4F-A977DECCAB9B}"/>
              </a:ext>
            </a:extLst>
          </p:cNvPr>
          <p:cNvSpPr>
            <a:spLocks noGrp="1"/>
          </p:cNvSpPr>
          <p:nvPr>
            <p:ph type="title"/>
          </p:nvPr>
        </p:nvSpPr>
        <p:spPr/>
        <p:txBody>
          <a:bodyPr/>
          <a:lstStyle/>
          <a:p>
            <a:r>
              <a:rPr lang="it-IT" dirty="0"/>
              <a:t>Una riflessione controcorrente</a:t>
            </a:r>
          </a:p>
        </p:txBody>
      </p:sp>
      <p:sp>
        <p:nvSpPr>
          <p:cNvPr id="3" name="Segnaposto contenuto 2">
            <a:extLst>
              <a:ext uri="{FF2B5EF4-FFF2-40B4-BE49-F238E27FC236}">
                <a16:creationId xmlns:a16="http://schemas.microsoft.com/office/drawing/2014/main" id="{C4DF3B1B-D2E5-EA19-5DE3-B16ECACB40A5}"/>
              </a:ext>
            </a:extLst>
          </p:cNvPr>
          <p:cNvSpPr>
            <a:spLocks noGrp="1"/>
          </p:cNvSpPr>
          <p:nvPr>
            <p:ph idx="1"/>
          </p:nvPr>
        </p:nvSpPr>
        <p:spPr>
          <a:xfrm>
            <a:off x="838200" y="1825625"/>
            <a:ext cx="3761232" cy="4351338"/>
          </a:xfrm>
        </p:spPr>
        <p:txBody>
          <a:bodyPr/>
          <a:lstStyle/>
          <a:p>
            <a:pPr marL="0" indent="0">
              <a:buNone/>
            </a:pPr>
            <a:r>
              <a:rPr lang="it-IT" dirty="0"/>
              <a:t>Vi faccio fare una riflessione controcorrente</a:t>
            </a:r>
          </a:p>
        </p:txBody>
      </p:sp>
      <p:pic>
        <p:nvPicPr>
          <p:cNvPr id="4" name="Immagine 3">
            <a:extLst>
              <a:ext uri="{FF2B5EF4-FFF2-40B4-BE49-F238E27FC236}">
                <a16:creationId xmlns:a16="http://schemas.microsoft.com/office/drawing/2014/main" id="{B1383C71-E30D-F0EF-4428-6ACFE75707AB}"/>
              </a:ext>
            </a:extLst>
          </p:cNvPr>
          <p:cNvPicPr>
            <a:picLocks noChangeAspect="1"/>
          </p:cNvPicPr>
          <p:nvPr/>
        </p:nvPicPr>
        <p:blipFill>
          <a:blip r:embed="rId2"/>
          <a:stretch>
            <a:fillRect/>
          </a:stretch>
        </p:blipFill>
        <p:spPr>
          <a:xfrm>
            <a:off x="3977640" y="1458119"/>
            <a:ext cx="7620000" cy="5086350"/>
          </a:xfrm>
          <a:prstGeom prst="rect">
            <a:avLst/>
          </a:prstGeom>
        </p:spPr>
      </p:pic>
    </p:spTree>
    <p:extLst>
      <p:ext uri="{BB962C8B-B14F-4D97-AF65-F5344CB8AC3E}">
        <p14:creationId xmlns:p14="http://schemas.microsoft.com/office/powerpoint/2010/main" val="2062245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8E1424-96FD-F432-FC19-53EB8DE2AA7A}"/>
              </a:ext>
            </a:extLst>
          </p:cNvPr>
          <p:cNvSpPr>
            <a:spLocks noGrp="1"/>
          </p:cNvSpPr>
          <p:nvPr>
            <p:ph type="title"/>
          </p:nvPr>
        </p:nvSpPr>
        <p:spPr/>
        <p:txBody>
          <a:bodyPr/>
          <a:lstStyle/>
          <a:p>
            <a:r>
              <a:rPr lang="it-IT" dirty="0"/>
              <a:t>11 milioni di ettari di bosco</a:t>
            </a:r>
          </a:p>
        </p:txBody>
      </p:sp>
      <p:sp>
        <p:nvSpPr>
          <p:cNvPr id="3" name="Segnaposto contenuto 2">
            <a:extLst>
              <a:ext uri="{FF2B5EF4-FFF2-40B4-BE49-F238E27FC236}">
                <a16:creationId xmlns:a16="http://schemas.microsoft.com/office/drawing/2014/main" id="{78FA099A-0C37-DD73-952A-6F7E71AA0671}"/>
              </a:ext>
            </a:extLst>
          </p:cNvPr>
          <p:cNvSpPr>
            <a:spLocks noGrp="1"/>
          </p:cNvSpPr>
          <p:nvPr>
            <p:ph idx="1"/>
          </p:nvPr>
        </p:nvSpPr>
        <p:spPr>
          <a:xfrm>
            <a:off x="645160" y="2141537"/>
            <a:ext cx="4536440" cy="4351338"/>
          </a:xfrm>
        </p:spPr>
        <p:txBody>
          <a:bodyPr/>
          <a:lstStyle/>
          <a:p>
            <a:pPr marL="0" indent="0">
              <a:buNone/>
            </a:pPr>
            <a:r>
              <a:rPr lang="it-IT" dirty="0"/>
              <a:t>La superficie boschiva italiana è in costante aumento: oggi circa il 37% del territorio italiano è coperto da boschi e foreste. Per estensione delle superfici boschive, l’Italia è al secondo posto in Europa</a:t>
            </a:r>
          </a:p>
        </p:txBody>
      </p:sp>
      <p:pic>
        <p:nvPicPr>
          <p:cNvPr id="4" name="Immagine 3">
            <a:extLst>
              <a:ext uri="{FF2B5EF4-FFF2-40B4-BE49-F238E27FC236}">
                <a16:creationId xmlns:a16="http://schemas.microsoft.com/office/drawing/2014/main" id="{464D853F-32E5-21B7-34D2-D1C5332C7967}"/>
              </a:ext>
            </a:extLst>
          </p:cNvPr>
          <p:cNvPicPr>
            <a:picLocks noChangeAspect="1"/>
          </p:cNvPicPr>
          <p:nvPr/>
        </p:nvPicPr>
        <p:blipFill>
          <a:blip r:embed="rId2"/>
          <a:stretch>
            <a:fillRect/>
          </a:stretch>
        </p:blipFill>
        <p:spPr>
          <a:xfrm>
            <a:off x="5584220" y="2141537"/>
            <a:ext cx="6527007" cy="4351338"/>
          </a:xfrm>
          <a:prstGeom prst="rect">
            <a:avLst/>
          </a:prstGeom>
        </p:spPr>
      </p:pic>
    </p:spTree>
    <p:extLst>
      <p:ext uri="{BB962C8B-B14F-4D97-AF65-F5344CB8AC3E}">
        <p14:creationId xmlns:p14="http://schemas.microsoft.com/office/powerpoint/2010/main" val="32908817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917</Words>
  <Application>Microsoft Office PowerPoint</Application>
  <PresentationFormat>Widescreen</PresentationFormat>
  <Paragraphs>46</Paragraphs>
  <Slides>23</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23</vt:i4>
      </vt:variant>
    </vt:vector>
  </HeadingPairs>
  <TitlesOfParts>
    <vt:vector size="27" baseType="lpstr">
      <vt:lpstr>Arial</vt:lpstr>
      <vt:lpstr>Calibri</vt:lpstr>
      <vt:lpstr>Calibri Light</vt:lpstr>
      <vt:lpstr>Tema di Office</vt:lpstr>
      <vt:lpstr>L’acqua affitta ma non vende</vt:lpstr>
      <vt:lpstr>Un’alluvione poderosa</vt:lpstr>
      <vt:lpstr>Visibile dallo spazio</vt:lpstr>
      <vt:lpstr>Gli ingredienti del disastro</vt:lpstr>
      <vt:lpstr>2. Convergenza in quota</vt:lpstr>
      <vt:lpstr>L’effetto Stau</vt:lpstr>
      <vt:lpstr>Ma è solo colpa del clima impazzito?</vt:lpstr>
      <vt:lpstr>Una riflessione controcorrente</vt:lpstr>
      <vt:lpstr>11 milioni di ettari di bosco</vt:lpstr>
      <vt:lpstr>Una superficie sempre in aumento</vt:lpstr>
      <vt:lpstr>Dovremmo rallegrarcene…</vt:lpstr>
      <vt:lpstr>Ma chiediamoci il perché</vt:lpstr>
      <vt:lpstr>I boschi sono segno dell’abbandono</vt:lpstr>
      <vt:lpstr>I boschi vanno curati</vt:lpstr>
      <vt:lpstr>L’abbandono delle zone di collina e montagna</vt:lpstr>
      <vt:lpstr>275 frane in 24 ore</vt:lpstr>
      <vt:lpstr>E dove si concentrano gli italiani?</vt:lpstr>
      <vt:lpstr>L’acqua affitta ma non vende</vt:lpstr>
      <vt:lpstr>Mappa del rischio idraulico</vt:lpstr>
      <vt:lpstr>Perché il rischio è alto?</vt:lpstr>
      <vt:lpstr>Ora uniamo i due fattori</vt:lpstr>
      <vt:lpstr>Il 91% è a rischio</vt:lpstr>
      <vt:lpstr>I problemi della valle sono… a monte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Pierluigi Gioia</dc:creator>
  <cp:lastModifiedBy>Pierluigi Gioia</cp:lastModifiedBy>
  <cp:revision>1</cp:revision>
  <dcterms:created xsi:type="dcterms:W3CDTF">2023-05-26T16:23:40Z</dcterms:created>
  <dcterms:modified xsi:type="dcterms:W3CDTF">2023-05-27T06:12:02Z</dcterms:modified>
</cp:coreProperties>
</file>