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86" r:id="rId4"/>
    <p:sldId id="290" r:id="rId5"/>
    <p:sldId id="291" r:id="rId6"/>
    <p:sldId id="293" r:id="rId7"/>
    <p:sldId id="385" r:id="rId8"/>
    <p:sldId id="295" r:id="rId9"/>
    <p:sldId id="296" r:id="rId10"/>
    <p:sldId id="384" r:id="rId11"/>
    <p:sldId id="299" r:id="rId12"/>
    <p:sldId id="383" r:id="rId13"/>
    <p:sldId id="297" r:id="rId14"/>
    <p:sldId id="298" r:id="rId15"/>
    <p:sldId id="300" r:id="rId16"/>
    <p:sldId id="387" r:id="rId17"/>
    <p:sldId id="301" r:id="rId18"/>
    <p:sldId id="302" r:id="rId19"/>
    <p:sldId id="392" r:id="rId20"/>
    <p:sldId id="390" r:id="rId21"/>
    <p:sldId id="391" r:id="rId22"/>
    <p:sldId id="303" r:id="rId23"/>
    <p:sldId id="304" r:id="rId24"/>
    <p:sldId id="388" r:id="rId25"/>
    <p:sldId id="389" r:id="rId26"/>
    <p:sldId id="305" r:id="rId27"/>
    <p:sldId id="394" r:id="rId28"/>
    <p:sldId id="393" r:id="rId29"/>
    <p:sldId id="395" r:id="rId30"/>
    <p:sldId id="39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41016D-8E20-444A-8E7F-71120BF34A6F}" v="36" dt="2022-05-13T20:20:53.010"/>
    <p1510:client id="{8DE274D3-BD9F-4834-B2FE-124506D45F1A}" v="9" dt="2022-05-13T18:12:04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Gioia" userId="9fb95aaf82a6cb45" providerId="LiveId" clId="{8D41016D-8E20-444A-8E7F-71120BF34A6F}"/>
    <pc:docChg chg="custSel addSld modSld sldOrd">
      <pc:chgData name="Pierluigi Gioia" userId="9fb95aaf82a6cb45" providerId="LiveId" clId="{8D41016D-8E20-444A-8E7F-71120BF34A6F}" dt="2022-05-13T20:20:57.445" v="286" actId="26606"/>
      <pc:docMkLst>
        <pc:docMk/>
      </pc:docMkLst>
      <pc:sldChg chg="modSp mod">
        <pc:chgData name="Pierluigi Gioia" userId="9fb95aaf82a6cb45" providerId="LiveId" clId="{8D41016D-8E20-444A-8E7F-71120BF34A6F}" dt="2022-05-13T20:00:52.950" v="11" actId="403"/>
        <pc:sldMkLst>
          <pc:docMk/>
          <pc:sldMk cId="0" sldId="296"/>
        </pc:sldMkLst>
        <pc:spChg chg="mod">
          <ac:chgData name="Pierluigi Gioia" userId="9fb95aaf82a6cb45" providerId="LiveId" clId="{8D41016D-8E20-444A-8E7F-71120BF34A6F}" dt="2022-05-13T20:00:52.950" v="11" actId="403"/>
          <ac:spMkLst>
            <pc:docMk/>
            <pc:sldMk cId="0" sldId="296"/>
            <ac:spMk id="45062" creationId="{F7055CA2-C667-26C1-549A-6DA0B98B8DBD}"/>
          </ac:spMkLst>
        </pc:spChg>
      </pc:sldChg>
      <pc:sldChg chg="modSp">
        <pc:chgData name="Pierluigi Gioia" userId="9fb95aaf82a6cb45" providerId="LiveId" clId="{8D41016D-8E20-444A-8E7F-71120BF34A6F}" dt="2022-05-13T20:01:55.685" v="24" actId="403"/>
        <pc:sldMkLst>
          <pc:docMk/>
          <pc:sldMk cId="0" sldId="297"/>
        </pc:sldMkLst>
        <pc:spChg chg="mod">
          <ac:chgData name="Pierluigi Gioia" userId="9fb95aaf82a6cb45" providerId="LiveId" clId="{8D41016D-8E20-444A-8E7F-71120BF34A6F}" dt="2022-05-13T20:01:55.685" v="24" actId="403"/>
          <ac:spMkLst>
            <pc:docMk/>
            <pc:sldMk cId="0" sldId="297"/>
            <ac:spMk id="46086" creationId="{9E06D5D9-1895-6DAB-DCD2-FAF87E7D4848}"/>
          </ac:spMkLst>
        </pc:spChg>
      </pc:sldChg>
      <pc:sldChg chg="modSp">
        <pc:chgData name="Pierluigi Gioia" userId="9fb95aaf82a6cb45" providerId="LiveId" clId="{8D41016D-8E20-444A-8E7F-71120BF34A6F}" dt="2022-05-13T20:02:10.791" v="26" actId="403"/>
        <pc:sldMkLst>
          <pc:docMk/>
          <pc:sldMk cId="0" sldId="298"/>
        </pc:sldMkLst>
        <pc:spChg chg="mod">
          <ac:chgData name="Pierluigi Gioia" userId="9fb95aaf82a6cb45" providerId="LiveId" clId="{8D41016D-8E20-444A-8E7F-71120BF34A6F}" dt="2022-05-13T20:02:10.791" v="26" actId="403"/>
          <ac:spMkLst>
            <pc:docMk/>
            <pc:sldMk cId="0" sldId="298"/>
            <ac:spMk id="47110" creationId="{C66FD301-5B65-77BD-3586-5F21A4FAB459}"/>
          </ac:spMkLst>
        </pc:spChg>
      </pc:sldChg>
      <pc:sldChg chg="modSp mod">
        <pc:chgData name="Pierluigi Gioia" userId="9fb95aaf82a6cb45" providerId="LiveId" clId="{8D41016D-8E20-444A-8E7F-71120BF34A6F}" dt="2022-05-13T20:01:29.665" v="18" actId="403"/>
        <pc:sldMkLst>
          <pc:docMk/>
          <pc:sldMk cId="0" sldId="299"/>
        </pc:sldMkLst>
        <pc:spChg chg="mod">
          <ac:chgData name="Pierluigi Gioia" userId="9fb95aaf82a6cb45" providerId="LiveId" clId="{8D41016D-8E20-444A-8E7F-71120BF34A6F}" dt="2022-05-13T20:01:29.665" v="18" actId="403"/>
          <ac:spMkLst>
            <pc:docMk/>
            <pc:sldMk cId="0" sldId="299"/>
            <ac:spMk id="48134" creationId="{664E0DC0-02C7-D1B0-08E8-69C066FFEF8C}"/>
          </ac:spMkLst>
        </pc:spChg>
      </pc:sldChg>
      <pc:sldChg chg="modSp mod">
        <pc:chgData name="Pierluigi Gioia" userId="9fb95aaf82a6cb45" providerId="LiveId" clId="{8D41016D-8E20-444A-8E7F-71120BF34A6F}" dt="2022-05-13T20:02:30.245" v="29" actId="1076"/>
        <pc:sldMkLst>
          <pc:docMk/>
          <pc:sldMk cId="0" sldId="300"/>
        </pc:sldMkLst>
        <pc:spChg chg="mod">
          <ac:chgData name="Pierluigi Gioia" userId="9fb95aaf82a6cb45" providerId="LiveId" clId="{8D41016D-8E20-444A-8E7F-71120BF34A6F}" dt="2022-05-13T20:02:30.245" v="29" actId="1076"/>
          <ac:spMkLst>
            <pc:docMk/>
            <pc:sldMk cId="0" sldId="300"/>
            <ac:spMk id="49158" creationId="{35E46BED-A797-1871-F970-3102EA0C461A}"/>
          </ac:spMkLst>
        </pc:spChg>
      </pc:sldChg>
      <pc:sldChg chg="modSp">
        <pc:chgData name="Pierluigi Gioia" userId="9fb95aaf82a6cb45" providerId="LiveId" clId="{8D41016D-8E20-444A-8E7F-71120BF34A6F}" dt="2022-05-13T20:04:52.514" v="40" actId="1076"/>
        <pc:sldMkLst>
          <pc:docMk/>
          <pc:sldMk cId="0" sldId="301"/>
        </pc:sldMkLst>
        <pc:spChg chg="mod">
          <ac:chgData name="Pierluigi Gioia" userId="9fb95aaf82a6cb45" providerId="LiveId" clId="{8D41016D-8E20-444A-8E7F-71120BF34A6F}" dt="2022-05-13T20:04:52.514" v="40" actId="1076"/>
          <ac:spMkLst>
            <pc:docMk/>
            <pc:sldMk cId="0" sldId="301"/>
            <ac:spMk id="50182" creationId="{519950C5-671C-4B75-BA6A-31B04CB57445}"/>
          </ac:spMkLst>
        </pc:spChg>
        <pc:picChg chg="mod">
          <ac:chgData name="Pierluigi Gioia" userId="9fb95aaf82a6cb45" providerId="LiveId" clId="{8D41016D-8E20-444A-8E7F-71120BF34A6F}" dt="2022-05-13T20:04:46.784" v="39" actId="14100"/>
          <ac:picMkLst>
            <pc:docMk/>
            <pc:sldMk cId="0" sldId="301"/>
            <ac:picMk id="50181" creationId="{D03C0FE9-FE2B-9AAB-83E5-08C5808B7E32}"/>
          </ac:picMkLst>
        </pc:picChg>
      </pc:sldChg>
      <pc:sldChg chg="modSp">
        <pc:chgData name="Pierluigi Gioia" userId="9fb95aaf82a6cb45" providerId="LiveId" clId="{8D41016D-8E20-444A-8E7F-71120BF34A6F}" dt="2022-05-13T20:05:05.726" v="42" actId="14100"/>
        <pc:sldMkLst>
          <pc:docMk/>
          <pc:sldMk cId="0" sldId="302"/>
        </pc:sldMkLst>
        <pc:spChg chg="mod">
          <ac:chgData name="Pierluigi Gioia" userId="9fb95aaf82a6cb45" providerId="LiveId" clId="{8D41016D-8E20-444A-8E7F-71120BF34A6F}" dt="2022-05-13T20:05:05.726" v="42" actId="14100"/>
          <ac:spMkLst>
            <pc:docMk/>
            <pc:sldMk cId="0" sldId="302"/>
            <ac:spMk id="51206" creationId="{8ED30ABD-3765-8564-F2F8-B1C6E2E343A6}"/>
          </ac:spMkLst>
        </pc:spChg>
      </pc:sldChg>
      <pc:sldChg chg="modSp">
        <pc:chgData name="Pierluigi Gioia" userId="9fb95aaf82a6cb45" providerId="LiveId" clId="{8D41016D-8E20-444A-8E7F-71120BF34A6F}" dt="2022-05-13T20:06:16.195" v="51" actId="14100"/>
        <pc:sldMkLst>
          <pc:docMk/>
          <pc:sldMk cId="0" sldId="303"/>
        </pc:sldMkLst>
        <pc:spChg chg="mod">
          <ac:chgData name="Pierluigi Gioia" userId="9fb95aaf82a6cb45" providerId="LiveId" clId="{8D41016D-8E20-444A-8E7F-71120BF34A6F}" dt="2022-05-13T20:06:16.195" v="51" actId="14100"/>
          <ac:spMkLst>
            <pc:docMk/>
            <pc:sldMk cId="0" sldId="303"/>
            <ac:spMk id="52230" creationId="{019D6AE4-7BE1-BFF7-D300-5AF1B013A22D}"/>
          </ac:spMkLst>
        </pc:spChg>
      </pc:sldChg>
      <pc:sldChg chg="modSp">
        <pc:chgData name="Pierluigi Gioia" userId="9fb95aaf82a6cb45" providerId="LiveId" clId="{8D41016D-8E20-444A-8E7F-71120BF34A6F}" dt="2022-05-13T20:06:30.527" v="52" actId="403"/>
        <pc:sldMkLst>
          <pc:docMk/>
          <pc:sldMk cId="0" sldId="304"/>
        </pc:sldMkLst>
        <pc:spChg chg="mod">
          <ac:chgData name="Pierluigi Gioia" userId="9fb95aaf82a6cb45" providerId="LiveId" clId="{8D41016D-8E20-444A-8E7F-71120BF34A6F}" dt="2022-05-13T20:06:30.527" v="52" actId="403"/>
          <ac:spMkLst>
            <pc:docMk/>
            <pc:sldMk cId="0" sldId="304"/>
            <ac:spMk id="53254" creationId="{07E524BD-963E-2782-509E-E84DD5AFF496}"/>
          </ac:spMkLst>
        </pc:spChg>
      </pc:sldChg>
      <pc:sldChg chg="modSp mod">
        <pc:chgData name="Pierluigi Gioia" userId="9fb95aaf82a6cb45" providerId="LiveId" clId="{8D41016D-8E20-444A-8E7F-71120BF34A6F}" dt="2022-05-13T20:01:43.490" v="23" actId="27636"/>
        <pc:sldMkLst>
          <pc:docMk/>
          <pc:sldMk cId="3318167126" sldId="383"/>
        </pc:sldMkLst>
        <pc:spChg chg="mod">
          <ac:chgData name="Pierluigi Gioia" userId="9fb95aaf82a6cb45" providerId="LiveId" clId="{8D41016D-8E20-444A-8E7F-71120BF34A6F}" dt="2022-05-13T20:01:43.490" v="23" actId="27636"/>
          <ac:spMkLst>
            <pc:docMk/>
            <pc:sldMk cId="3318167126" sldId="383"/>
            <ac:spMk id="3" creationId="{73115868-A736-41A7-4290-14CB2B912C01}"/>
          </ac:spMkLst>
        </pc:spChg>
      </pc:sldChg>
      <pc:sldChg chg="modSp mod">
        <pc:chgData name="Pierluigi Gioia" userId="9fb95aaf82a6cb45" providerId="LiveId" clId="{8D41016D-8E20-444A-8E7F-71120BF34A6F}" dt="2022-05-13T20:01:05.706" v="12" actId="403"/>
        <pc:sldMkLst>
          <pc:docMk/>
          <pc:sldMk cId="590319006" sldId="384"/>
        </pc:sldMkLst>
        <pc:spChg chg="mod">
          <ac:chgData name="Pierluigi Gioia" userId="9fb95aaf82a6cb45" providerId="LiveId" clId="{8D41016D-8E20-444A-8E7F-71120BF34A6F}" dt="2022-05-13T20:01:05.706" v="12" actId="403"/>
          <ac:spMkLst>
            <pc:docMk/>
            <pc:sldMk cId="590319006" sldId="384"/>
            <ac:spMk id="3" creationId="{A70CF210-4489-1844-09AD-2D64DAF12C5B}"/>
          </ac:spMkLst>
        </pc:spChg>
      </pc:sldChg>
      <pc:sldChg chg="modSp">
        <pc:chgData name="Pierluigi Gioia" userId="9fb95aaf82a6cb45" providerId="LiveId" clId="{8D41016D-8E20-444A-8E7F-71120BF34A6F}" dt="2022-05-13T19:59:52.443" v="10" actId="20577"/>
        <pc:sldMkLst>
          <pc:docMk/>
          <pc:sldMk cId="2745321018" sldId="386"/>
        </pc:sldMkLst>
        <pc:spChg chg="mod">
          <ac:chgData name="Pierluigi Gioia" userId="9fb95aaf82a6cb45" providerId="LiveId" clId="{8D41016D-8E20-444A-8E7F-71120BF34A6F}" dt="2022-05-13T19:59:52.443" v="10" actId="20577"/>
          <ac:spMkLst>
            <pc:docMk/>
            <pc:sldMk cId="2745321018" sldId="386"/>
            <ac:spMk id="2" creationId="{DF088065-EBF8-B523-C2BC-40883EFBFD47}"/>
          </ac:spMkLst>
        </pc:spChg>
      </pc:sldChg>
      <pc:sldChg chg="addSp modSp mod setBg">
        <pc:chgData name="Pierluigi Gioia" userId="9fb95aaf82a6cb45" providerId="LiveId" clId="{8D41016D-8E20-444A-8E7F-71120BF34A6F}" dt="2022-05-13T20:04:29.490" v="35" actId="26606"/>
        <pc:sldMkLst>
          <pc:docMk/>
          <pc:sldMk cId="2124863351" sldId="387"/>
        </pc:sldMkLst>
        <pc:spChg chg="mod ord">
          <ac:chgData name="Pierluigi Gioia" userId="9fb95aaf82a6cb45" providerId="LiveId" clId="{8D41016D-8E20-444A-8E7F-71120BF34A6F}" dt="2022-05-13T20:04:29.490" v="35" actId="26606"/>
          <ac:spMkLst>
            <pc:docMk/>
            <pc:sldMk cId="2124863351" sldId="387"/>
            <ac:spMk id="2" creationId="{55A65F1B-E012-6BC4-1FB3-FA98C89051D8}"/>
          </ac:spMkLst>
        </pc:spChg>
        <pc:spChg chg="add">
          <ac:chgData name="Pierluigi Gioia" userId="9fb95aaf82a6cb45" providerId="LiveId" clId="{8D41016D-8E20-444A-8E7F-71120BF34A6F}" dt="2022-05-13T20:04:29.490" v="35" actId="26606"/>
          <ac:spMkLst>
            <pc:docMk/>
            <pc:sldMk cId="2124863351" sldId="387"/>
            <ac:spMk id="8" creationId="{1825AC39-5F85-4CAA-8A81-A1287086B2B6}"/>
          </ac:spMkLst>
        </pc:spChg>
        <pc:spChg chg="add">
          <ac:chgData name="Pierluigi Gioia" userId="9fb95aaf82a6cb45" providerId="LiveId" clId="{8D41016D-8E20-444A-8E7F-71120BF34A6F}" dt="2022-05-13T20:04:29.490" v="35" actId="26606"/>
          <ac:spMkLst>
            <pc:docMk/>
            <pc:sldMk cId="2124863351" sldId="387"/>
            <ac:spMk id="10" creationId="{465EB4C2-5647-453F-B661-B28146057616}"/>
          </ac:spMkLst>
        </pc:spChg>
        <pc:grpChg chg="add">
          <ac:chgData name="Pierluigi Gioia" userId="9fb95aaf82a6cb45" providerId="LiveId" clId="{8D41016D-8E20-444A-8E7F-71120BF34A6F}" dt="2022-05-13T20:04:29.490" v="35" actId="26606"/>
          <ac:grpSpMkLst>
            <pc:docMk/>
            <pc:sldMk cId="2124863351" sldId="387"/>
            <ac:grpSpMk id="12" creationId="{1D015EAF-FDA0-4A49-B71D-F0521EA990C1}"/>
          </ac:grpSpMkLst>
        </pc:grpChg>
        <pc:picChg chg="add mod">
          <ac:chgData name="Pierluigi Gioia" userId="9fb95aaf82a6cb45" providerId="LiveId" clId="{8D41016D-8E20-444A-8E7F-71120BF34A6F}" dt="2022-05-13T20:04:29.490" v="35" actId="26606"/>
          <ac:picMkLst>
            <pc:docMk/>
            <pc:sldMk cId="2124863351" sldId="387"/>
            <ac:picMk id="3" creationId="{9B6C96C3-BD0C-6879-22C5-C335A4D6B265}"/>
          </ac:picMkLst>
        </pc:picChg>
      </pc:sldChg>
      <pc:sldChg chg="modSp mod">
        <pc:chgData name="Pierluigi Gioia" userId="9fb95aaf82a6cb45" providerId="LiveId" clId="{8D41016D-8E20-444A-8E7F-71120BF34A6F}" dt="2022-05-13T20:06:41.340" v="53" actId="14100"/>
        <pc:sldMkLst>
          <pc:docMk/>
          <pc:sldMk cId="565559792" sldId="388"/>
        </pc:sldMkLst>
        <pc:spChg chg="mod">
          <ac:chgData name="Pierluigi Gioia" userId="9fb95aaf82a6cb45" providerId="LiveId" clId="{8D41016D-8E20-444A-8E7F-71120BF34A6F}" dt="2022-05-13T20:06:41.340" v="53" actId="14100"/>
          <ac:spMkLst>
            <pc:docMk/>
            <pc:sldMk cId="565559792" sldId="388"/>
            <ac:spMk id="3" creationId="{88C6BDE9-5CF6-C91C-53D1-5FC14D853A9F}"/>
          </ac:spMkLst>
        </pc:spChg>
      </pc:sldChg>
      <pc:sldChg chg="ord">
        <pc:chgData name="Pierluigi Gioia" userId="9fb95aaf82a6cb45" providerId="LiveId" clId="{8D41016D-8E20-444A-8E7F-71120BF34A6F}" dt="2022-05-13T20:06:53.587" v="55"/>
        <pc:sldMkLst>
          <pc:docMk/>
          <pc:sldMk cId="3166102207" sldId="389"/>
        </pc:sldMkLst>
      </pc:sldChg>
      <pc:sldChg chg="modSp mod">
        <pc:chgData name="Pierluigi Gioia" userId="9fb95aaf82a6cb45" providerId="LiveId" clId="{8D41016D-8E20-444A-8E7F-71120BF34A6F}" dt="2022-05-13T20:06:00.161" v="48" actId="113"/>
        <pc:sldMkLst>
          <pc:docMk/>
          <pc:sldMk cId="3293985385" sldId="390"/>
        </pc:sldMkLst>
        <pc:spChg chg="mod">
          <ac:chgData name="Pierluigi Gioia" userId="9fb95aaf82a6cb45" providerId="LiveId" clId="{8D41016D-8E20-444A-8E7F-71120BF34A6F}" dt="2022-05-13T20:06:00.161" v="48" actId="113"/>
          <ac:spMkLst>
            <pc:docMk/>
            <pc:sldMk cId="3293985385" sldId="390"/>
            <ac:spMk id="2" creationId="{3CEEEDFA-5070-4391-3950-84A5393FD5D0}"/>
          </ac:spMkLst>
        </pc:spChg>
      </pc:sldChg>
      <pc:sldChg chg="ord">
        <pc:chgData name="Pierluigi Gioia" userId="9fb95aaf82a6cb45" providerId="LiveId" clId="{8D41016D-8E20-444A-8E7F-71120BF34A6F}" dt="2022-05-13T20:10:28.733" v="81"/>
        <pc:sldMkLst>
          <pc:docMk/>
          <pc:sldMk cId="2346441047" sldId="391"/>
        </pc:sldMkLst>
      </pc:sldChg>
      <pc:sldChg chg="addSp modSp new mod ord">
        <pc:chgData name="Pierluigi Gioia" userId="9fb95aaf82a6cb45" providerId="LiveId" clId="{8D41016D-8E20-444A-8E7F-71120BF34A6F}" dt="2022-05-13T20:15:44.491" v="174" actId="403"/>
        <pc:sldMkLst>
          <pc:docMk/>
          <pc:sldMk cId="684242769" sldId="393"/>
        </pc:sldMkLst>
        <pc:spChg chg="add mod">
          <ac:chgData name="Pierluigi Gioia" userId="9fb95aaf82a6cb45" providerId="LiveId" clId="{8D41016D-8E20-444A-8E7F-71120BF34A6F}" dt="2022-05-13T20:15:44.491" v="174" actId="403"/>
          <ac:spMkLst>
            <pc:docMk/>
            <pc:sldMk cId="684242769" sldId="393"/>
            <ac:spMk id="3" creationId="{F1602386-3BE5-9AFF-AC7F-C45C29BA70B5}"/>
          </ac:spMkLst>
        </pc:spChg>
        <pc:picChg chg="add mod">
          <ac:chgData name="Pierluigi Gioia" userId="9fb95aaf82a6cb45" providerId="LiveId" clId="{8D41016D-8E20-444A-8E7F-71120BF34A6F}" dt="2022-05-13T20:12:33.286" v="83" actId="1076"/>
          <ac:picMkLst>
            <pc:docMk/>
            <pc:sldMk cId="684242769" sldId="393"/>
            <ac:picMk id="2" creationId="{3849C53E-C847-8A71-855D-700DFBA7E5E9}"/>
          </ac:picMkLst>
        </pc:picChg>
      </pc:sldChg>
      <pc:sldChg chg="addSp delSp modSp new mod setBg modClrScheme setClrOvrMap chgLayout">
        <pc:chgData name="Pierluigi Gioia" userId="9fb95aaf82a6cb45" providerId="LiveId" clId="{8D41016D-8E20-444A-8E7F-71120BF34A6F}" dt="2022-05-13T20:10:10.506" v="75" actId="26606"/>
        <pc:sldMkLst>
          <pc:docMk/>
          <pc:sldMk cId="3231261092" sldId="394"/>
        </pc:sldMkLst>
        <pc:spChg chg="add mod">
          <ac:chgData name="Pierluigi Gioia" userId="9fb95aaf82a6cb45" providerId="LiveId" clId="{8D41016D-8E20-444A-8E7F-71120BF34A6F}" dt="2022-05-13T20:10:10.506" v="75" actId="26606"/>
          <ac:spMkLst>
            <pc:docMk/>
            <pc:sldMk cId="3231261092" sldId="394"/>
            <ac:spMk id="2" creationId="{CDC5332E-ED91-4E79-583B-9F73558F3C2D}"/>
          </ac:spMkLst>
        </pc:spChg>
        <pc:spChg chg="add del mod">
          <ac:chgData name="Pierluigi Gioia" userId="9fb95aaf82a6cb45" providerId="LiveId" clId="{8D41016D-8E20-444A-8E7F-71120BF34A6F}" dt="2022-05-13T20:10:01.634" v="74" actId="478"/>
          <ac:spMkLst>
            <pc:docMk/>
            <pc:sldMk cId="3231261092" sldId="394"/>
            <ac:spMk id="3" creationId="{92FBC3C6-0BF8-4014-8260-9DBB029868AD}"/>
          </ac:spMkLst>
        </pc:spChg>
        <pc:spChg chg="add">
          <ac:chgData name="Pierluigi Gioia" userId="9fb95aaf82a6cb45" providerId="LiveId" clId="{8D41016D-8E20-444A-8E7F-71120BF34A6F}" dt="2022-05-13T20:10:10.506" v="75" actId="26606"/>
          <ac:spMkLst>
            <pc:docMk/>
            <pc:sldMk cId="3231261092" sldId="394"/>
            <ac:spMk id="8" creationId="{0671A8AE-40A1-4631-A6B8-581AFF065482}"/>
          </ac:spMkLst>
        </pc:spChg>
        <pc:spChg chg="add">
          <ac:chgData name="Pierluigi Gioia" userId="9fb95aaf82a6cb45" providerId="LiveId" clId="{8D41016D-8E20-444A-8E7F-71120BF34A6F}" dt="2022-05-13T20:10:10.506" v="75" actId="26606"/>
          <ac:spMkLst>
            <pc:docMk/>
            <pc:sldMk cId="3231261092" sldId="394"/>
            <ac:spMk id="10" creationId="{AB58EF07-17C2-48CF-ABB0-EEF1F17CB8F0}"/>
          </ac:spMkLst>
        </pc:spChg>
        <pc:spChg chg="add">
          <ac:chgData name="Pierluigi Gioia" userId="9fb95aaf82a6cb45" providerId="LiveId" clId="{8D41016D-8E20-444A-8E7F-71120BF34A6F}" dt="2022-05-13T20:10:10.506" v="75" actId="26606"/>
          <ac:spMkLst>
            <pc:docMk/>
            <pc:sldMk cId="3231261092" sldId="394"/>
            <ac:spMk id="12" creationId="{AF2F604E-43BE-4DC3-B983-E071523364F8}"/>
          </ac:spMkLst>
        </pc:spChg>
        <pc:spChg chg="add">
          <ac:chgData name="Pierluigi Gioia" userId="9fb95aaf82a6cb45" providerId="LiveId" clId="{8D41016D-8E20-444A-8E7F-71120BF34A6F}" dt="2022-05-13T20:10:10.506" v="75" actId="26606"/>
          <ac:spMkLst>
            <pc:docMk/>
            <pc:sldMk cId="3231261092" sldId="394"/>
            <ac:spMk id="14" creationId="{08C9B587-E65E-4B52-B37C-ABEBB6E87928}"/>
          </ac:spMkLst>
        </pc:spChg>
        <pc:picChg chg="add">
          <ac:chgData name="Pierluigi Gioia" userId="9fb95aaf82a6cb45" providerId="LiveId" clId="{8D41016D-8E20-444A-8E7F-71120BF34A6F}" dt="2022-05-13T20:10:10.506" v="75" actId="26606"/>
          <ac:picMkLst>
            <pc:docMk/>
            <pc:sldMk cId="3231261092" sldId="394"/>
            <ac:picMk id="4" creationId="{6E6589AD-EB84-393C-7A70-811453454611}"/>
          </ac:picMkLst>
        </pc:picChg>
      </pc:sldChg>
      <pc:sldChg chg="addSp modSp new mod">
        <pc:chgData name="Pierluigi Gioia" userId="9fb95aaf82a6cb45" providerId="LiveId" clId="{8D41016D-8E20-444A-8E7F-71120BF34A6F}" dt="2022-05-13T20:17:11.596" v="250" actId="5793"/>
        <pc:sldMkLst>
          <pc:docMk/>
          <pc:sldMk cId="2356689543" sldId="395"/>
        </pc:sldMkLst>
        <pc:spChg chg="add mod">
          <ac:chgData name="Pierluigi Gioia" userId="9fb95aaf82a6cb45" providerId="LiveId" clId="{8D41016D-8E20-444A-8E7F-71120BF34A6F}" dt="2022-05-13T20:17:11.596" v="250" actId="5793"/>
          <ac:spMkLst>
            <pc:docMk/>
            <pc:sldMk cId="2356689543" sldId="395"/>
            <ac:spMk id="3" creationId="{16748379-FF55-F87C-D0C6-646B35985915}"/>
          </ac:spMkLst>
        </pc:spChg>
        <pc:picChg chg="add mod">
          <ac:chgData name="Pierluigi Gioia" userId="9fb95aaf82a6cb45" providerId="LiveId" clId="{8D41016D-8E20-444A-8E7F-71120BF34A6F}" dt="2022-05-13T20:16:02.620" v="177" actId="1076"/>
          <ac:picMkLst>
            <pc:docMk/>
            <pc:sldMk cId="2356689543" sldId="395"/>
            <ac:picMk id="2" creationId="{6E7718FB-05B2-70FA-32B4-BD14BF212814}"/>
          </ac:picMkLst>
        </pc:picChg>
      </pc:sldChg>
      <pc:sldChg chg="addSp modSp new mod setBg setClrOvrMap">
        <pc:chgData name="Pierluigi Gioia" userId="9fb95aaf82a6cb45" providerId="LiveId" clId="{8D41016D-8E20-444A-8E7F-71120BF34A6F}" dt="2022-05-13T20:20:57.445" v="286" actId="26606"/>
        <pc:sldMkLst>
          <pc:docMk/>
          <pc:sldMk cId="1944683650" sldId="396"/>
        </pc:sldMkLst>
        <pc:spChg chg="add mod">
          <ac:chgData name="Pierluigi Gioia" userId="9fb95aaf82a6cb45" providerId="LiveId" clId="{8D41016D-8E20-444A-8E7F-71120BF34A6F}" dt="2022-05-13T20:20:57.445" v="286" actId="26606"/>
          <ac:spMkLst>
            <pc:docMk/>
            <pc:sldMk cId="1944683650" sldId="396"/>
            <ac:spMk id="2" creationId="{1078FE89-6722-42D0-A0FF-2C13D5188739}"/>
          </ac:spMkLst>
        </pc:spChg>
        <pc:spChg chg="add">
          <ac:chgData name="Pierluigi Gioia" userId="9fb95aaf82a6cb45" providerId="LiveId" clId="{8D41016D-8E20-444A-8E7F-71120BF34A6F}" dt="2022-05-13T20:20:57.445" v="286" actId="26606"/>
          <ac:spMkLst>
            <pc:docMk/>
            <pc:sldMk cId="1944683650" sldId="396"/>
            <ac:spMk id="8" creationId="{E49CC64F-7275-4E33-961B-0C5CDC439875}"/>
          </ac:spMkLst>
        </pc:spChg>
        <pc:picChg chg="add mod">
          <ac:chgData name="Pierluigi Gioia" userId="9fb95aaf82a6cb45" providerId="LiveId" clId="{8D41016D-8E20-444A-8E7F-71120BF34A6F}" dt="2022-05-13T20:20:57.445" v="286" actId="26606"/>
          <ac:picMkLst>
            <pc:docMk/>
            <pc:sldMk cId="1944683650" sldId="396"/>
            <ac:picMk id="3" creationId="{A45BDDE7-9111-E029-00C1-9404ED062C51}"/>
          </ac:picMkLst>
        </pc:picChg>
      </pc:sldChg>
    </pc:docChg>
  </pc:docChgLst>
  <pc:docChgLst>
    <pc:chgData name="Pierluigi Gioia" userId="9fb95aaf82a6cb45" providerId="LiveId" clId="{8DE274D3-BD9F-4834-B2FE-124506D45F1A}"/>
    <pc:docChg chg="custSel addSld delSld modSld sldOrd">
      <pc:chgData name="Pierluigi Gioia" userId="9fb95aaf82a6cb45" providerId="LiveId" clId="{8DE274D3-BD9F-4834-B2FE-124506D45F1A}" dt="2022-05-13T18:12:34.948" v="457" actId="14100"/>
      <pc:docMkLst>
        <pc:docMk/>
      </pc:docMkLst>
      <pc:sldChg chg="del">
        <pc:chgData name="Pierluigi Gioia" userId="9fb95aaf82a6cb45" providerId="LiveId" clId="{8DE274D3-BD9F-4834-B2FE-124506D45F1A}" dt="2022-05-13T18:01:53.683" v="0" actId="47"/>
        <pc:sldMkLst>
          <pc:docMk/>
          <pc:sldMk cId="0" sldId="292"/>
        </pc:sldMkLst>
      </pc:sldChg>
      <pc:sldChg chg="modSp mod">
        <pc:chgData name="Pierluigi Gioia" userId="9fb95aaf82a6cb45" providerId="LiveId" clId="{8DE274D3-BD9F-4834-B2FE-124506D45F1A}" dt="2022-05-13T18:02:05.196" v="4" actId="6549"/>
        <pc:sldMkLst>
          <pc:docMk/>
          <pc:sldMk cId="0" sldId="293"/>
        </pc:sldMkLst>
        <pc:spChg chg="mod">
          <ac:chgData name="Pierluigi Gioia" userId="9fb95aaf82a6cb45" providerId="LiveId" clId="{8DE274D3-BD9F-4834-B2FE-124506D45F1A}" dt="2022-05-13T18:02:05.196" v="4" actId="6549"/>
          <ac:spMkLst>
            <pc:docMk/>
            <pc:sldMk cId="0" sldId="293"/>
            <ac:spMk id="41990" creationId="{78FB6B54-89F1-F31E-EDB6-2A46935AFB8B}"/>
          </ac:spMkLst>
        </pc:spChg>
      </pc:sldChg>
      <pc:sldChg chg="del">
        <pc:chgData name="Pierluigi Gioia" userId="9fb95aaf82a6cb45" providerId="LiveId" clId="{8DE274D3-BD9F-4834-B2FE-124506D45F1A}" dt="2022-05-13T18:01:54.761" v="1" actId="47"/>
        <pc:sldMkLst>
          <pc:docMk/>
          <pc:sldMk cId="0" sldId="294"/>
        </pc:sldMkLst>
      </pc:sldChg>
      <pc:sldChg chg="addSp modSp new mod setBg">
        <pc:chgData name="Pierluigi Gioia" userId="9fb95aaf82a6cb45" providerId="LiveId" clId="{8DE274D3-BD9F-4834-B2FE-124506D45F1A}" dt="2022-05-13T18:06:02.151" v="147" actId="403"/>
        <pc:sldMkLst>
          <pc:docMk/>
          <pc:sldMk cId="3293985385" sldId="390"/>
        </pc:sldMkLst>
        <pc:spChg chg="add mod ord">
          <ac:chgData name="Pierluigi Gioia" userId="9fb95aaf82a6cb45" providerId="LiveId" clId="{8DE274D3-BD9F-4834-B2FE-124506D45F1A}" dt="2022-05-13T18:06:02.151" v="147" actId="403"/>
          <ac:spMkLst>
            <pc:docMk/>
            <pc:sldMk cId="3293985385" sldId="390"/>
            <ac:spMk id="2" creationId="{3CEEEDFA-5070-4391-3950-84A5393FD5D0}"/>
          </ac:spMkLst>
        </pc:spChg>
        <pc:spChg chg="add">
          <ac:chgData name="Pierluigi Gioia" userId="9fb95aaf82a6cb45" providerId="LiveId" clId="{8DE274D3-BD9F-4834-B2FE-124506D45F1A}" dt="2022-05-13T18:05:53.903" v="144" actId="26606"/>
          <ac:spMkLst>
            <pc:docMk/>
            <pc:sldMk cId="3293985385" sldId="390"/>
            <ac:spMk id="8" creationId="{3CD9DF72-87A3-404E-A828-84CBF11A8303}"/>
          </ac:spMkLst>
        </pc:spChg>
        <pc:picChg chg="add mod">
          <ac:chgData name="Pierluigi Gioia" userId="9fb95aaf82a6cb45" providerId="LiveId" clId="{8DE274D3-BD9F-4834-B2FE-124506D45F1A}" dt="2022-05-13T18:05:53.903" v="144" actId="26606"/>
          <ac:picMkLst>
            <pc:docMk/>
            <pc:sldMk cId="3293985385" sldId="390"/>
            <ac:picMk id="3" creationId="{9B633F9C-C819-A761-10CB-0BD7A90E1DC0}"/>
          </ac:picMkLst>
        </pc:picChg>
        <pc:cxnChg chg="add">
          <ac:chgData name="Pierluigi Gioia" userId="9fb95aaf82a6cb45" providerId="LiveId" clId="{8DE274D3-BD9F-4834-B2FE-124506D45F1A}" dt="2022-05-13T18:05:53.903" v="144" actId="26606"/>
          <ac:cxnSpMkLst>
            <pc:docMk/>
            <pc:sldMk cId="3293985385" sldId="390"/>
            <ac:cxnSpMk id="10" creationId="{20E3A342-4D61-4E3F-AF90-1AB42AEB96CC}"/>
          </ac:cxnSpMkLst>
        </pc:cxnChg>
      </pc:sldChg>
      <pc:sldChg chg="addSp modSp new mod ord setBg">
        <pc:chgData name="Pierluigi Gioia" userId="9fb95aaf82a6cb45" providerId="LiveId" clId="{8DE274D3-BD9F-4834-B2FE-124506D45F1A}" dt="2022-05-13T18:09:24.870" v="285" actId="1076"/>
        <pc:sldMkLst>
          <pc:docMk/>
          <pc:sldMk cId="2346441047" sldId="391"/>
        </pc:sldMkLst>
        <pc:spChg chg="add mod">
          <ac:chgData name="Pierluigi Gioia" userId="9fb95aaf82a6cb45" providerId="LiveId" clId="{8DE274D3-BD9F-4834-B2FE-124506D45F1A}" dt="2022-05-13T18:09:22.792" v="284" actId="1076"/>
          <ac:spMkLst>
            <pc:docMk/>
            <pc:sldMk cId="2346441047" sldId="391"/>
            <ac:spMk id="2" creationId="{368BF74C-491F-8176-A6A3-8DB8AD993D5E}"/>
          </ac:spMkLst>
        </pc:spChg>
        <pc:spChg chg="add">
          <ac:chgData name="Pierluigi Gioia" userId="9fb95aaf82a6cb45" providerId="LiveId" clId="{8DE274D3-BD9F-4834-B2FE-124506D45F1A}" dt="2022-05-13T18:08:40.987" v="275" actId="26606"/>
          <ac:spMkLst>
            <pc:docMk/>
            <pc:sldMk cId="2346441047" sldId="391"/>
            <ac:spMk id="8" creationId="{59264BFD-360D-430E-B593-7BC0D00FBDEE}"/>
          </ac:spMkLst>
        </pc:spChg>
        <pc:spChg chg="add">
          <ac:chgData name="Pierluigi Gioia" userId="9fb95aaf82a6cb45" providerId="LiveId" clId="{8DE274D3-BD9F-4834-B2FE-124506D45F1A}" dt="2022-05-13T18:08:40.987" v="275" actId="26606"/>
          <ac:spMkLst>
            <pc:docMk/>
            <pc:sldMk cId="2346441047" sldId="391"/>
            <ac:spMk id="14" creationId="{F249C1C3-EBDE-4C27-BD12-A6AE40A4DBC7}"/>
          </ac:spMkLst>
        </pc:spChg>
        <pc:grpChg chg="add">
          <ac:chgData name="Pierluigi Gioia" userId="9fb95aaf82a6cb45" providerId="LiveId" clId="{8DE274D3-BD9F-4834-B2FE-124506D45F1A}" dt="2022-05-13T18:08:40.987" v="275" actId="26606"/>
          <ac:grpSpMkLst>
            <pc:docMk/>
            <pc:sldMk cId="2346441047" sldId="391"/>
            <ac:grpSpMk id="10" creationId="{A4538145-ACBA-40C0-AFBD-DE742723D579}"/>
          </ac:grpSpMkLst>
        </pc:grpChg>
        <pc:picChg chg="add mod">
          <ac:chgData name="Pierluigi Gioia" userId="9fb95aaf82a6cb45" providerId="LiveId" clId="{8DE274D3-BD9F-4834-B2FE-124506D45F1A}" dt="2022-05-13T18:08:40.987" v="275" actId="26606"/>
          <ac:picMkLst>
            <pc:docMk/>
            <pc:sldMk cId="2346441047" sldId="391"/>
            <ac:picMk id="3" creationId="{09F795C9-4C98-EE50-2BC0-BC9D457B3FE2}"/>
          </ac:picMkLst>
        </pc:picChg>
        <pc:picChg chg="add mod">
          <ac:chgData name="Pierluigi Gioia" userId="9fb95aaf82a6cb45" providerId="LiveId" clId="{8DE274D3-BD9F-4834-B2FE-124506D45F1A}" dt="2022-05-13T18:09:24.870" v="285" actId="1076"/>
          <ac:picMkLst>
            <pc:docMk/>
            <pc:sldMk cId="2346441047" sldId="391"/>
            <ac:picMk id="4" creationId="{3E63E1B0-D2D5-2BF8-E7DD-66E6907D4A09}"/>
          </ac:picMkLst>
        </pc:picChg>
      </pc:sldChg>
      <pc:sldChg chg="addSp modSp new mod setBg">
        <pc:chgData name="Pierluigi Gioia" userId="9fb95aaf82a6cb45" providerId="LiveId" clId="{8DE274D3-BD9F-4834-B2FE-124506D45F1A}" dt="2022-05-13T18:12:34.948" v="457" actId="14100"/>
        <pc:sldMkLst>
          <pc:docMk/>
          <pc:sldMk cId="2244862361" sldId="392"/>
        </pc:sldMkLst>
        <pc:spChg chg="add mod ord">
          <ac:chgData name="Pierluigi Gioia" userId="9fb95aaf82a6cb45" providerId="LiveId" clId="{8DE274D3-BD9F-4834-B2FE-124506D45F1A}" dt="2022-05-13T18:12:34.948" v="457" actId="14100"/>
          <ac:spMkLst>
            <pc:docMk/>
            <pc:sldMk cId="2244862361" sldId="392"/>
            <ac:spMk id="2" creationId="{25E68244-D48E-ACD2-2DAD-BFA5106AF4DD}"/>
          </ac:spMkLst>
        </pc:spChg>
        <pc:spChg chg="add">
          <ac:chgData name="Pierluigi Gioia" userId="9fb95aaf82a6cb45" providerId="LiveId" clId="{8DE274D3-BD9F-4834-B2FE-124506D45F1A}" dt="2022-05-13T18:12:08.673" v="452" actId="26606"/>
          <ac:spMkLst>
            <pc:docMk/>
            <pc:sldMk cId="2244862361" sldId="392"/>
            <ac:spMk id="8" creationId="{3CD9DF72-87A3-404E-A828-84CBF11A8303}"/>
          </ac:spMkLst>
        </pc:spChg>
        <pc:picChg chg="add mod">
          <ac:chgData name="Pierluigi Gioia" userId="9fb95aaf82a6cb45" providerId="LiveId" clId="{8DE274D3-BD9F-4834-B2FE-124506D45F1A}" dt="2022-05-13T18:12:08.673" v="452" actId="26606"/>
          <ac:picMkLst>
            <pc:docMk/>
            <pc:sldMk cId="2244862361" sldId="392"/>
            <ac:picMk id="3" creationId="{FCFA4EDE-B165-C5EA-AE16-005D5C836499}"/>
          </ac:picMkLst>
        </pc:picChg>
        <pc:cxnChg chg="add">
          <ac:chgData name="Pierluigi Gioia" userId="9fb95aaf82a6cb45" providerId="LiveId" clId="{8DE274D3-BD9F-4834-B2FE-124506D45F1A}" dt="2022-05-13T18:12:08.673" v="452" actId="26606"/>
          <ac:cxnSpMkLst>
            <pc:docMk/>
            <pc:sldMk cId="2244862361" sldId="392"/>
            <ac:cxnSpMk id="10" creationId="{20E3A342-4D61-4E3F-AF90-1AB42AEB96C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AC95EC-D0D9-A938-9404-163A80C5B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3FC714-4572-2A39-0EBB-CDB11DFF2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5BBE32-7FE6-4760-D211-918984C9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618E5F-9226-DBB0-7E72-2D0571A8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EAA840-60F0-D3AD-A903-8DB1F28F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06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93C8D1-C7B1-1E6B-B4AA-5A9B44E81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122501-B610-1471-F6A9-18BCD6F59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221C3-69C6-CB3F-B85E-56103A8C3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9D707C-5DA9-A013-C50F-2F3C3AD3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E0193A-49FE-3D09-1DA2-DFA6A3CC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34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E1D6901-C3B0-D552-C34F-3EFE42FA2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2A5805D-2D7C-C491-CAAC-DEE356D9D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3D395E-04B3-D6F1-9115-C22FDDD7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C980EC-D5D5-EAC1-B3AD-4D6C3576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EC7CCD-5F9D-339D-2D20-15529F4B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71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891AF-BCDA-93BE-7A9A-AA491519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5208EC-1D1B-2F4F-B531-44F081266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ECF017-B672-710B-2407-F889BFF19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9F1225-C6EF-415F-CE1C-8C4AB599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725F2D-963F-005B-E068-221BAD8B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62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AEF12-6110-3F5F-1448-0CFA58C6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2E303F-E716-2857-5881-30F64D92D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DD9846-D477-04FC-9468-D15D5B43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C0293F-8358-F5E9-58AC-CF8BD2BF8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1D9122-6D55-1909-A42D-9184BD3E5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75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9964FE-B1FE-D682-1848-B9B0EC12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B1FBD8-475D-9E46-8ED3-FFF786EF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68D60D-25CF-C527-179F-2B1D2BE21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BE2457-7086-0A6F-2037-7F20E68EC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6492AE-B28E-09EE-2B53-66C3734DC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DF267C-B9BD-42A1-BE0C-99FA8A03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46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872C33-AFD2-BCBC-A30C-D4E89D60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B8B7DD-7FB9-499E-8A06-299C2481D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F1E72D-9D67-5F91-A961-EEA006C53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5B0AF13-A194-91D7-6F98-555672950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663E093-6522-8099-36FD-E711262BB7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CD7E1A4-A105-9B14-1060-A1C3837C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79A4CA-8B84-33ED-0679-6F9DE050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4AAE08-EE04-979C-F8B0-C0A98E70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93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5F94B5-7D1F-BFD0-658A-5D371891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A46697-842C-63E5-2B9D-DFE99186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DEFAF2-67FD-6368-B64C-A2CE4F9E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002EBD-4A84-87A3-F4CF-12373CF9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75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F7729D-9397-4DC5-4809-8C564E7DF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88F95CC-4D45-126F-A45A-7E0C1CE60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41D7BE-BA1E-85B3-5553-D17F7FC5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10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4BC976-0C55-A2C9-7502-8F992BE1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8C0590-4D8F-F2D9-F586-8979C34F7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8747B3-E906-8555-7A46-D8ACBFE78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7073AA-F53C-E474-B071-EA7641D9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CA5427-483C-053D-CDA6-8FA9D08C4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CC4D52D-0B6A-C306-C65B-072DFC66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6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78D36D-0A87-4122-3171-5BE6985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982C9A0-8CF9-49C1-8722-2D8C0B5C5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ECF056-282F-48F3-CFFE-6636FF656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BAAC0E-E13E-05D7-F74A-5AE51DDB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1E15B7-6770-8C2C-7463-152AE9D4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3DA90F-642B-6605-804B-E532B0C1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64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80A19D-4894-7C26-6CC9-0B382346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17AD2A-17D2-A574-0D32-FDB48A1AB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4742C-06CD-5F04-F0B4-2E117A5C5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ED411-F6E1-4BCE-A1A2-70C10A4086A6}" type="datetimeFigureOut">
              <a:rPr lang="it-IT" smtClean="0"/>
              <a:t>13/05/2022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451AA2-9583-2E7C-3BC6-F58802059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FB6C42-B09D-0549-FB0F-9642CD070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41939-2032-420B-AE63-A6D1DC8BF1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04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6B9C651-4FD0-887C-8190-98293F6F5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it-IT" dirty="0"/>
              <a:t>I record </a:t>
            </a:r>
            <a:br>
              <a:rPr lang="it-IT" dirty="0"/>
            </a:br>
            <a:r>
              <a:rPr lang="it-IT" dirty="0"/>
              <a:t>del tempo e del clima</a:t>
            </a:r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3B1F1C-2E67-A8B4-76D9-54AAF192B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r>
              <a:rPr lang="it-IT" dirty="0"/>
              <a:t>Qualche curiosità in giro per il mondo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43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0CF210-4489-1844-09AD-2D64DAF12C5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La </a:t>
            </a:r>
            <a:r>
              <a:rPr lang="en-US" sz="2800" dirty="0" err="1"/>
              <a:t>pioggia</a:t>
            </a:r>
            <a:r>
              <a:rPr lang="en-US" sz="2800" dirty="0"/>
              <a:t> </a:t>
            </a:r>
            <a:r>
              <a:rPr lang="en-US" sz="2800" dirty="0" err="1"/>
              <a:t>più</a:t>
            </a:r>
            <a:r>
              <a:rPr lang="en-US" sz="2800" dirty="0"/>
              <a:t> </a:t>
            </a:r>
            <a:r>
              <a:rPr lang="en-US" sz="2800" dirty="0" err="1"/>
              <a:t>intensa</a:t>
            </a:r>
            <a:r>
              <a:rPr lang="en-US" sz="2800" dirty="0"/>
              <a:t> : </a:t>
            </a:r>
            <a:r>
              <a:rPr lang="en-US" sz="2800" b="1" dirty="0"/>
              <a:t>38 mm in un solo </a:t>
            </a:r>
            <a:r>
              <a:rPr lang="en-US" sz="2800" b="1" dirty="0" err="1"/>
              <a:t>minuto</a:t>
            </a:r>
            <a:r>
              <a:rPr lang="en-US" sz="2800" dirty="0"/>
              <a:t>, a </a:t>
            </a:r>
            <a:r>
              <a:rPr lang="en-US" sz="2800" dirty="0" err="1"/>
              <a:t>Barot</a:t>
            </a:r>
            <a:r>
              <a:rPr lang="en-US" sz="2800" dirty="0"/>
              <a:t>, </a:t>
            </a:r>
            <a:r>
              <a:rPr lang="en-US" sz="2800" dirty="0" err="1"/>
              <a:t>Guadalupa</a:t>
            </a:r>
            <a:r>
              <a:rPr lang="en-US" sz="2800" dirty="0"/>
              <a:t>, il 26 </a:t>
            </a:r>
            <a:r>
              <a:rPr lang="en-US" sz="2800" dirty="0" err="1"/>
              <a:t>novembre</a:t>
            </a:r>
            <a:r>
              <a:rPr lang="en-US" sz="2800" dirty="0"/>
              <a:t> 1970. 38 mm è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quantità</a:t>
            </a:r>
            <a:r>
              <a:rPr lang="en-US" sz="2800" dirty="0"/>
              <a:t> di </a:t>
            </a:r>
            <a:r>
              <a:rPr lang="en-US" sz="2800" dirty="0" err="1"/>
              <a:t>pioggia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, </a:t>
            </a:r>
            <a:r>
              <a:rPr lang="en-US" sz="2800" dirty="0" err="1"/>
              <a:t>durante</a:t>
            </a:r>
            <a:r>
              <a:rPr lang="en-US" sz="2800" dirty="0"/>
              <a:t> un </a:t>
            </a:r>
            <a:r>
              <a:rPr lang="en-US" sz="2800" dirty="0" err="1"/>
              <a:t>normale</a:t>
            </a:r>
            <a:r>
              <a:rPr lang="en-US" sz="2800" dirty="0"/>
              <a:t> </a:t>
            </a:r>
            <a:r>
              <a:rPr lang="en-US" sz="2800" dirty="0" err="1"/>
              <a:t>nubifragio</a:t>
            </a:r>
            <a:r>
              <a:rPr lang="en-US" sz="2800" dirty="0"/>
              <a:t> </a:t>
            </a:r>
            <a:r>
              <a:rPr lang="en-US" sz="2800" dirty="0" err="1"/>
              <a:t>nelle</a:t>
            </a:r>
            <a:r>
              <a:rPr lang="en-US" sz="2800" dirty="0"/>
              <a:t> </a:t>
            </a:r>
            <a:r>
              <a:rPr lang="en-US" sz="2800" dirty="0" err="1"/>
              <a:t>nostre</a:t>
            </a:r>
            <a:r>
              <a:rPr lang="en-US" sz="2800" dirty="0"/>
              <a:t> zone, cade in </a:t>
            </a:r>
            <a:r>
              <a:rPr lang="en-US" sz="2800" dirty="0" err="1"/>
              <a:t>un’ora</a:t>
            </a:r>
            <a:r>
              <a:rPr lang="en-US" sz="2800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45258D9-1849-7326-D498-ED3D93EBA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21" b="78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F2B2BE-CA82-2378-2165-23212F7EF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510" y="226232"/>
            <a:ext cx="3127915" cy="19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mappa">
            <a:extLst>
              <a:ext uri="{FF2B5EF4-FFF2-40B4-BE49-F238E27FC236}">
                <a16:creationId xmlns:a16="http://schemas.microsoft.com/office/drawing/2014/main" id="{0FB43AF5-BA64-3368-9BD0-BB71FD8F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5" y="785092"/>
            <a:ext cx="5651500" cy="55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4" name="Text Box 6">
            <a:extLst>
              <a:ext uri="{FF2B5EF4-FFF2-40B4-BE49-F238E27FC236}">
                <a16:creationId xmlns:a16="http://schemas.microsoft.com/office/drawing/2014/main" id="{664E0DC0-02C7-D1B0-08E8-69C066FFE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837" y="986273"/>
            <a:ext cx="4441638" cy="353943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3200" dirty="0"/>
              <a:t>La pioggia più intensa in 24 ore: 1870 mm fra il 15 e il 16 marzo 1952 nelle Isole Riunione (Oceano Indiano). Tre volte la quantità media di pioggia di Londra in un anno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115868-A736-41A7-4290-14CB2B912C01}"/>
              </a:ext>
            </a:extLst>
          </p:cNvPr>
          <p:cNvSpPr txBox="1"/>
          <p:nvPr/>
        </p:nvSpPr>
        <p:spPr>
          <a:xfrm>
            <a:off x="469662" y="2207881"/>
            <a:ext cx="4386818" cy="33206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1143000" lvl="3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1143000" lvl="3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La </a:t>
            </a:r>
            <a:r>
              <a:rPr lang="en-US" sz="3200" dirty="0" err="1"/>
              <a:t>massima</a:t>
            </a:r>
            <a:r>
              <a:rPr lang="en-US" sz="3200" dirty="0"/>
              <a:t> </a:t>
            </a:r>
            <a:r>
              <a:rPr lang="en-US" sz="3200" dirty="0" err="1"/>
              <a:t>quantità</a:t>
            </a:r>
            <a:r>
              <a:rPr lang="en-US" sz="3200" dirty="0"/>
              <a:t> di </a:t>
            </a:r>
            <a:r>
              <a:rPr lang="en-US" sz="3200" dirty="0" err="1"/>
              <a:t>precipitazioni</a:t>
            </a:r>
            <a:r>
              <a:rPr lang="en-US" sz="3200" dirty="0"/>
              <a:t> in un anno: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26 470 mm </a:t>
            </a:r>
            <a:r>
              <a:rPr lang="en-US" sz="3200" dirty="0"/>
              <a:t>a </a:t>
            </a:r>
            <a:r>
              <a:rPr lang="en-US" sz="3200" dirty="0" err="1"/>
              <a:t>Cherrapunji</a:t>
            </a:r>
            <a:r>
              <a:rPr lang="en-US" sz="3200" dirty="0"/>
              <a:t>, Meghalaya, India, </a:t>
            </a:r>
            <a:r>
              <a:rPr lang="en-US" sz="3200" dirty="0" err="1"/>
              <a:t>nel</a:t>
            </a:r>
            <a:r>
              <a:rPr lang="en-US" sz="3200" dirty="0"/>
              <a:t> 1860-1861.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99615F-B80D-8491-35A6-2428298B5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18" r="1232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816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8" name="Rectangle 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6" name="Text Box 6">
            <a:extLst>
              <a:ext uri="{FF2B5EF4-FFF2-40B4-BE49-F238E27FC236}">
                <a16:creationId xmlns:a16="http://schemas.microsoft.com/office/drawing/2014/main" id="{9E06D5D9-1895-6DAB-DCD2-FAF87E7D4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872899"/>
            <a:ext cx="4243589" cy="33206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La </a:t>
            </a:r>
            <a:r>
              <a:rPr lang="en-US" altLang="it-IT" sz="3200" dirty="0" err="1"/>
              <a:t>più</a:t>
            </a:r>
            <a:r>
              <a:rPr lang="en-US" altLang="it-IT" sz="3200" dirty="0"/>
              <a:t> </a:t>
            </a:r>
            <a:r>
              <a:rPr lang="en-US" altLang="it-IT" sz="3200" dirty="0" err="1"/>
              <a:t>alta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pressione</a:t>
            </a:r>
            <a:r>
              <a:rPr lang="en-US" altLang="it-IT" sz="3200" dirty="0"/>
              <a:t> </a:t>
            </a:r>
            <a:r>
              <a:rPr lang="en-US" altLang="it-IT" sz="3200" dirty="0" err="1"/>
              <a:t>atmosferica</a:t>
            </a:r>
            <a:r>
              <a:rPr lang="en-US" altLang="it-IT" sz="32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1083,5 </a:t>
            </a:r>
            <a:r>
              <a:rPr lang="en-US" altLang="it-IT" sz="3200" dirty="0" err="1"/>
              <a:t>hPa</a:t>
            </a:r>
            <a:r>
              <a:rPr lang="en-US" altLang="it-IT" sz="3200" dirty="0"/>
              <a:t> il 31 dicembre 1968 ad Agata (Siberia)</a:t>
            </a:r>
          </a:p>
        </p:txBody>
      </p:sp>
      <p:pic>
        <p:nvPicPr>
          <p:cNvPr id="46085" name="Picture 5">
            <a:extLst>
              <a:ext uri="{FF2B5EF4-FFF2-40B4-BE49-F238E27FC236}">
                <a16:creationId xmlns:a16="http://schemas.microsoft.com/office/drawing/2014/main" id="{22EBCB72-E940-F840-D96E-73B304BD6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6" r="23638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0" name="Text Box 6">
            <a:extLst>
              <a:ext uri="{FF2B5EF4-FFF2-40B4-BE49-F238E27FC236}">
                <a16:creationId xmlns:a16="http://schemas.microsoft.com/office/drawing/2014/main" id="{C66FD301-5B65-77BD-3586-5F21A4FAB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1" y="2575034"/>
            <a:ext cx="5120113" cy="346222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600" dirty="0"/>
              <a:t>La </a:t>
            </a:r>
            <a:r>
              <a:rPr lang="en-US" altLang="it-IT" sz="3600" dirty="0" err="1"/>
              <a:t>più</a:t>
            </a:r>
            <a:r>
              <a:rPr lang="en-US" altLang="it-IT" sz="3600" dirty="0"/>
              <a:t> </a:t>
            </a:r>
            <a:r>
              <a:rPr lang="en-US" altLang="it-IT" sz="3600" dirty="0" err="1"/>
              <a:t>bassa</a:t>
            </a:r>
            <a:r>
              <a:rPr lang="en-US" altLang="it-IT" sz="3600" dirty="0"/>
              <a:t> </a:t>
            </a:r>
            <a:r>
              <a:rPr lang="en-US" altLang="it-IT" sz="3600" dirty="0" err="1"/>
              <a:t>pressione</a:t>
            </a:r>
            <a:r>
              <a:rPr lang="en-US" altLang="it-IT" sz="3600" dirty="0"/>
              <a:t> </a:t>
            </a:r>
            <a:r>
              <a:rPr lang="en-US" altLang="it-IT" sz="3600" dirty="0" err="1"/>
              <a:t>atmosferica</a:t>
            </a:r>
            <a:r>
              <a:rPr lang="en-US" altLang="it-IT" sz="3600" dirty="0"/>
              <a:t> </a:t>
            </a:r>
            <a:r>
              <a:rPr lang="en-US" altLang="it-IT" sz="3600" dirty="0" err="1"/>
              <a:t>della</a:t>
            </a:r>
            <a:r>
              <a:rPr lang="en-US" altLang="it-IT" sz="3600" dirty="0"/>
              <a:t> </a:t>
            </a:r>
            <a:r>
              <a:rPr lang="en-US" altLang="it-IT" sz="3600" dirty="0" err="1"/>
              <a:t>storia</a:t>
            </a:r>
            <a:r>
              <a:rPr lang="en-US" altLang="it-IT" sz="36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600" b="1" dirty="0"/>
              <a:t>870 </a:t>
            </a:r>
            <a:r>
              <a:rPr lang="en-US" altLang="it-IT" sz="3600" b="1" dirty="0" err="1"/>
              <a:t>hPa</a:t>
            </a:r>
            <a:r>
              <a:rPr lang="en-US" altLang="it-IT" sz="3600" b="1" dirty="0"/>
              <a:t> </a:t>
            </a:r>
            <a:r>
              <a:rPr lang="en-US" altLang="it-IT" sz="3600" dirty="0"/>
              <a:t>il 12 </a:t>
            </a:r>
            <a:r>
              <a:rPr lang="en-US" altLang="it-IT" sz="3600" dirty="0" err="1"/>
              <a:t>ottobre</a:t>
            </a:r>
            <a:r>
              <a:rPr lang="en-US" altLang="it-IT" sz="3600" dirty="0"/>
              <a:t> 1979 (</a:t>
            </a:r>
            <a:r>
              <a:rPr lang="en-US" altLang="it-IT" sz="3600" dirty="0" err="1"/>
              <a:t>Tifone</a:t>
            </a:r>
            <a:r>
              <a:rPr lang="en-US" altLang="it-IT" sz="3600" dirty="0"/>
              <a:t> Tip) </a:t>
            </a:r>
            <a:r>
              <a:rPr lang="en-US" altLang="it-IT" sz="3600" dirty="0" err="1"/>
              <a:t>nei</a:t>
            </a:r>
            <a:r>
              <a:rPr lang="en-US" altLang="it-IT" sz="3600" dirty="0"/>
              <a:t> </a:t>
            </a:r>
            <a:r>
              <a:rPr lang="en-US" altLang="it-IT" sz="3600" dirty="0" err="1"/>
              <a:t>pressi</a:t>
            </a:r>
            <a:r>
              <a:rPr lang="en-US" altLang="it-IT" sz="3600" dirty="0"/>
              <a:t> delle </a:t>
            </a:r>
            <a:r>
              <a:rPr lang="en-US" altLang="it-IT" sz="3600" dirty="0" err="1"/>
              <a:t>Filippine</a:t>
            </a:r>
            <a:endParaRPr lang="en-US" altLang="it-IT" sz="3600" dirty="0"/>
          </a:p>
        </p:txBody>
      </p:sp>
      <p:pic>
        <p:nvPicPr>
          <p:cNvPr id="47109" name="Picture 5">
            <a:extLst>
              <a:ext uri="{FF2B5EF4-FFF2-40B4-BE49-F238E27FC236}">
                <a16:creationId xmlns:a16="http://schemas.microsoft.com/office/drawing/2014/main" id="{9CC584F5-9BC4-1B2C-C68F-FDBB88A9D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r="28043" b="-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>
            <a:extLst>
              <a:ext uri="{FF2B5EF4-FFF2-40B4-BE49-F238E27FC236}">
                <a16:creationId xmlns:a16="http://schemas.microsoft.com/office/drawing/2014/main" id="{DB239AB4-69D4-332C-155A-B4366CB5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8" name="Text Box 6">
            <a:extLst>
              <a:ext uri="{FF2B5EF4-FFF2-40B4-BE49-F238E27FC236}">
                <a16:creationId xmlns:a16="http://schemas.microsoft.com/office/drawing/2014/main" id="{35E46BED-A797-1871-F970-3102EA0C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680" y="375920"/>
            <a:ext cx="4338320" cy="212365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3300" dirty="0"/>
              <a:t>Il più pesante chicco di grandine:</a:t>
            </a:r>
          </a:p>
          <a:p>
            <a:r>
              <a:rPr lang="it-IT" altLang="it-IT" sz="3300" dirty="0"/>
              <a:t>1,02 kg, il 14 aprile 1986, in Bangla </a:t>
            </a:r>
            <a:r>
              <a:rPr lang="it-IT" altLang="it-IT" sz="3300" dirty="0" err="1"/>
              <a:t>Desh</a:t>
            </a:r>
            <a:endParaRPr lang="it-IT" altLang="it-IT" sz="3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6C96C3-BD0C-6879-22C5-C335A4D6B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00"/>
          <a:stretch/>
        </p:blipFill>
        <p:spPr>
          <a:xfrm>
            <a:off x="4003589" y="10"/>
            <a:ext cx="8188411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5EB4C2-5647-453F-B661-B2814605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15EAF-FDA0-4A49-B71D-F0521EA99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272784" cy="6858000"/>
            <a:chOff x="0" y="2006221"/>
            <a:chExt cx="4272784" cy="6858000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0047FB3A-C0F9-4DD9-A4E0-B203F96AA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42C509-4662-4775-BF18-33FB465BC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0" y="2006221"/>
              <a:ext cx="4272784" cy="6858000"/>
            </a:xfrm>
            <a:custGeom>
              <a:avLst/>
              <a:gdLst>
                <a:gd name="connsiteX0" fmla="*/ 0 w 4272784"/>
                <a:gd name="connsiteY0" fmla="*/ 0 h 6858000"/>
                <a:gd name="connsiteX1" fmla="*/ 4082989 w 4272784"/>
                <a:gd name="connsiteY1" fmla="*/ 0 h 6858000"/>
                <a:gd name="connsiteX2" fmla="*/ 4088029 w 4272784"/>
                <a:gd name="connsiteY2" fmla="*/ 66675 h 6858000"/>
                <a:gd name="connsiteX3" fmla="*/ 4096426 w 4272784"/>
                <a:gd name="connsiteY3" fmla="*/ 122237 h 6858000"/>
                <a:gd name="connsiteX4" fmla="*/ 4106504 w 4272784"/>
                <a:gd name="connsiteY4" fmla="*/ 174625 h 6858000"/>
                <a:gd name="connsiteX5" fmla="*/ 4123300 w 4272784"/>
                <a:gd name="connsiteY5" fmla="*/ 217487 h 6858000"/>
                <a:gd name="connsiteX6" fmla="*/ 4140096 w 4272784"/>
                <a:gd name="connsiteY6" fmla="*/ 260350 h 6858000"/>
                <a:gd name="connsiteX7" fmla="*/ 4160251 w 4272784"/>
                <a:gd name="connsiteY7" fmla="*/ 296862 h 6858000"/>
                <a:gd name="connsiteX8" fmla="*/ 4180406 w 4272784"/>
                <a:gd name="connsiteY8" fmla="*/ 334962 h 6858000"/>
                <a:gd name="connsiteX9" fmla="*/ 4198882 w 4272784"/>
                <a:gd name="connsiteY9" fmla="*/ 369887 h 6858000"/>
                <a:gd name="connsiteX10" fmla="*/ 4217357 w 4272784"/>
                <a:gd name="connsiteY10" fmla="*/ 409575 h 6858000"/>
                <a:gd name="connsiteX11" fmla="*/ 4234153 w 4272784"/>
                <a:gd name="connsiteY11" fmla="*/ 450850 h 6858000"/>
                <a:gd name="connsiteX12" fmla="*/ 4249270 w 4272784"/>
                <a:gd name="connsiteY12" fmla="*/ 496887 h 6858000"/>
                <a:gd name="connsiteX13" fmla="*/ 4261027 w 4272784"/>
                <a:gd name="connsiteY13" fmla="*/ 546100 h 6858000"/>
                <a:gd name="connsiteX14" fmla="*/ 4269425 w 4272784"/>
                <a:gd name="connsiteY14" fmla="*/ 606425 h 6858000"/>
                <a:gd name="connsiteX15" fmla="*/ 4272784 w 4272784"/>
                <a:gd name="connsiteY15" fmla="*/ 673100 h 6858000"/>
                <a:gd name="connsiteX16" fmla="*/ 4269425 w 4272784"/>
                <a:gd name="connsiteY16" fmla="*/ 744537 h 6858000"/>
                <a:gd name="connsiteX17" fmla="*/ 4261027 w 4272784"/>
                <a:gd name="connsiteY17" fmla="*/ 801687 h 6858000"/>
                <a:gd name="connsiteX18" fmla="*/ 4249270 w 4272784"/>
                <a:gd name="connsiteY18" fmla="*/ 854075 h 6858000"/>
                <a:gd name="connsiteX19" fmla="*/ 4234153 w 4272784"/>
                <a:gd name="connsiteY19" fmla="*/ 901700 h 6858000"/>
                <a:gd name="connsiteX20" fmla="*/ 4217357 w 4272784"/>
                <a:gd name="connsiteY20" fmla="*/ 942975 h 6858000"/>
                <a:gd name="connsiteX21" fmla="*/ 4197202 w 4272784"/>
                <a:gd name="connsiteY21" fmla="*/ 981075 h 6858000"/>
                <a:gd name="connsiteX22" fmla="*/ 4177047 w 4272784"/>
                <a:gd name="connsiteY22" fmla="*/ 1017587 h 6858000"/>
                <a:gd name="connsiteX23" fmla="*/ 4156892 w 4272784"/>
                <a:gd name="connsiteY23" fmla="*/ 1055687 h 6858000"/>
                <a:gd name="connsiteX24" fmla="*/ 4138416 w 4272784"/>
                <a:gd name="connsiteY24" fmla="*/ 1095375 h 6858000"/>
                <a:gd name="connsiteX25" fmla="*/ 4119940 w 4272784"/>
                <a:gd name="connsiteY25" fmla="*/ 1136650 h 6858000"/>
                <a:gd name="connsiteX26" fmla="*/ 4104825 w 4272784"/>
                <a:gd name="connsiteY26" fmla="*/ 1182687 h 6858000"/>
                <a:gd name="connsiteX27" fmla="*/ 4094747 w 4272784"/>
                <a:gd name="connsiteY27" fmla="*/ 1235075 h 6858000"/>
                <a:gd name="connsiteX28" fmla="*/ 4084669 w 4272784"/>
                <a:gd name="connsiteY28" fmla="*/ 1295400 h 6858000"/>
                <a:gd name="connsiteX29" fmla="*/ 4082989 w 4272784"/>
                <a:gd name="connsiteY29" fmla="*/ 1363662 h 6858000"/>
                <a:gd name="connsiteX30" fmla="*/ 4084669 w 4272784"/>
                <a:gd name="connsiteY30" fmla="*/ 1431925 h 6858000"/>
                <a:gd name="connsiteX31" fmla="*/ 4094747 w 4272784"/>
                <a:gd name="connsiteY31" fmla="*/ 1492250 h 6858000"/>
                <a:gd name="connsiteX32" fmla="*/ 4104825 w 4272784"/>
                <a:gd name="connsiteY32" fmla="*/ 1544637 h 6858000"/>
                <a:gd name="connsiteX33" fmla="*/ 4119940 w 4272784"/>
                <a:gd name="connsiteY33" fmla="*/ 1589087 h 6858000"/>
                <a:gd name="connsiteX34" fmla="*/ 4138416 w 4272784"/>
                <a:gd name="connsiteY34" fmla="*/ 1631950 h 6858000"/>
                <a:gd name="connsiteX35" fmla="*/ 4156892 w 4272784"/>
                <a:gd name="connsiteY35" fmla="*/ 1671637 h 6858000"/>
                <a:gd name="connsiteX36" fmla="*/ 4177047 w 4272784"/>
                <a:gd name="connsiteY36" fmla="*/ 1708150 h 6858000"/>
                <a:gd name="connsiteX37" fmla="*/ 4197202 w 4272784"/>
                <a:gd name="connsiteY37" fmla="*/ 1743075 h 6858000"/>
                <a:gd name="connsiteX38" fmla="*/ 4217357 w 4272784"/>
                <a:gd name="connsiteY38" fmla="*/ 1782762 h 6858000"/>
                <a:gd name="connsiteX39" fmla="*/ 4234153 w 4272784"/>
                <a:gd name="connsiteY39" fmla="*/ 1824037 h 6858000"/>
                <a:gd name="connsiteX40" fmla="*/ 4249270 w 4272784"/>
                <a:gd name="connsiteY40" fmla="*/ 1870075 h 6858000"/>
                <a:gd name="connsiteX41" fmla="*/ 4261027 w 4272784"/>
                <a:gd name="connsiteY41" fmla="*/ 1922462 h 6858000"/>
                <a:gd name="connsiteX42" fmla="*/ 4269425 w 4272784"/>
                <a:gd name="connsiteY42" fmla="*/ 1982787 h 6858000"/>
                <a:gd name="connsiteX43" fmla="*/ 4272784 w 4272784"/>
                <a:gd name="connsiteY43" fmla="*/ 2051050 h 6858000"/>
                <a:gd name="connsiteX44" fmla="*/ 4269425 w 4272784"/>
                <a:gd name="connsiteY44" fmla="*/ 2119312 h 6858000"/>
                <a:gd name="connsiteX45" fmla="*/ 4261027 w 4272784"/>
                <a:gd name="connsiteY45" fmla="*/ 2179637 h 6858000"/>
                <a:gd name="connsiteX46" fmla="*/ 4249270 w 4272784"/>
                <a:gd name="connsiteY46" fmla="*/ 2232025 h 6858000"/>
                <a:gd name="connsiteX47" fmla="*/ 4234153 w 4272784"/>
                <a:gd name="connsiteY47" fmla="*/ 2278062 h 6858000"/>
                <a:gd name="connsiteX48" fmla="*/ 4217357 w 4272784"/>
                <a:gd name="connsiteY48" fmla="*/ 2319337 h 6858000"/>
                <a:gd name="connsiteX49" fmla="*/ 4197202 w 4272784"/>
                <a:gd name="connsiteY49" fmla="*/ 2359025 h 6858000"/>
                <a:gd name="connsiteX50" fmla="*/ 4177047 w 4272784"/>
                <a:gd name="connsiteY50" fmla="*/ 2395537 h 6858000"/>
                <a:gd name="connsiteX51" fmla="*/ 4156892 w 4272784"/>
                <a:gd name="connsiteY51" fmla="*/ 2433637 h 6858000"/>
                <a:gd name="connsiteX52" fmla="*/ 4138416 w 4272784"/>
                <a:gd name="connsiteY52" fmla="*/ 2471737 h 6858000"/>
                <a:gd name="connsiteX53" fmla="*/ 4119940 w 4272784"/>
                <a:gd name="connsiteY53" fmla="*/ 2513012 h 6858000"/>
                <a:gd name="connsiteX54" fmla="*/ 4104825 w 4272784"/>
                <a:gd name="connsiteY54" fmla="*/ 2560637 h 6858000"/>
                <a:gd name="connsiteX55" fmla="*/ 4094747 w 4272784"/>
                <a:gd name="connsiteY55" fmla="*/ 2613025 h 6858000"/>
                <a:gd name="connsiteX56" fmla="*/ 4084669 w 4272784"/>
                <a:gd name="connsiteY56" fmla="*/ 2671762 h 6858000"/>
                <a:gd name="connsiteX57" fmla="*/ 4082989 w 4272784"/>
                <a:gd name="connsiteY57" fmla="*/ 2741612 h 6858000"/>
                <a:gd name="connsiteX58" fmla="*/ 4084669 w 4272784"/>
                <a:gd name="connsiteY58" fmla="*/ 2809875 h 6858000"/>
                <a:gd name="connsiteX59" fmla="*/ 4094747 w 4272784"/>
                <a:gd name="connsiteY59" fmla="*/ 2868612 h 6858000"/>
                <a:gd name="connsiteX60" fmla="*/ 4104825 w 4272784"/>
                <a:gd name="connsiteY60" fmla="*/ 2922587 h 6858000"/>
                <a:gd name="connsiteX61" fmla="*/ 4119940 w 4272784"/>
                <a:gd name="connsiteY61" fmla="*/ 2967037 h 6858000"/>
                <a:gd name="connsiteX62" fmla="*/ 4138416 w 4272784"/>
                <a:gd name="connsiteY62" fmla="*/ 3009900 h 6858000"/>
                <a:gd name="connsiteX63" fmla="*/ 4156892 w 4272784"/>
                <a:gd name="connsiteY63" fmla="*/ 3046412 h 6858000"/>
                <a:gd name="connsiteX64" fmla="*/ 4177047 w 4272784"/>
                <a:gd name="connsiteY64" fmla="*/ 3084512 h 6858000"/>
                <a:gd name="connsiteX65" fmla="*/ 4197202 w 4272784"/>
                <a:gd name="connsiteY65" fmla="*/ 3121025 h 6858000"/>
                <a:gd name="connsiteX66" fmla="*/ 4217357 w 4272784"/>
                <a:gd name="connsiteY66" fmla="*/ 3160712 h 6858000"/>
                <a:gd name="connsiteX67" fmla="*/ 4234153 w 4272784"/>
                <a:gd name="connsiteY67" fmla="*/ 3201987 h 6858000"/>
                <a:gd name="connsiteX68" fmla="*/ 4249270 w 4272784"/>
                <a:gd name="connsiteY68" fmla="*/ 3248025 h 6858000"/>
                <a:gd name="connsiteX69" fmla="*/ 4261027 w 4272784"/>
                <a:gd name="connsiteY69" fmla="*/ 3300412 h 6858000"/>
                <a:gd name="connsiteX70" fmla="*/ 4269425 w 4272784"/>
                <a:gd name="connsiteY70" fmla="*/ 3360737 h 6858000"/>
                <a:gd name="connsiteX71" fmla="*/ 4272784 w 4272784"/>
                <a:gd name="connsiteY71" fmla="*/ 3427412 h 6858000"/>
                <a:gd name="connsiteX72" fmla="*/ 4269425 w 4272784"/>
                <a:gd name="connsiteY72" fmla="*/ 3497262 h 6858000"/>
                <a:gd name="connsiteX73" fmla="*/ 4261027 w 4272784"/>
                <a:gd name="connsiteY73" fmla="*/ 3557587 h 6858000"/>
                <a:gd name="connsiteX74" fmla="*/ 4249270 w 4272784"/>
                <a:gd name="connsiteY74" fmla="*/ 3609975 h 6858000"/>
                <a:gd name="connsiteX75" fmla="*/ 4234153 w 4272784"/>
                <a:gd name="connsiteY75" fmla="*/ 3656012 h 6858000"/>
                <a:gd name="connsiteX76" fmla="*/ 4217357 w 4272784"/>
                <a:gd name="connsiteY76" fmla="*/ 3697287 h 6858000"/>
                <a:gd name="connsiteX77" fmla="*/ 4197202 w 4272784"/>
                <a:gd name="connsiteY77" fmla="*/ 3736975 h 6858000"/>
                <a:gd name="connsiteX78" fmla="*/ 4156892 w 4272784"/>
                <a:gd name="connsiteY78" fmla="*/ 3811587 h 6858000"/>
                <a:gd name="connsiteX79" fmla="*/ 4138416 w 4272784"/>
                <a:gd name="connsiteY79" fmla="*/ 3848100 h 6858000"/>
                <a:gd name="connsiteX80" fmla="*/ 4119940 w 4272784"/>
                <a:gd name="connsiteY80" fmla="*/ 3890962 h 6858000"/>
                <a:gd name="connsiteX81" fmla="*/ 4104825 w 4272784"/>
                <a:gd name="connsiteY81" fmla="*/ 3935412 h 6858000"/>
                <a:gd name="connsiteX82" fmla="*/ 4094747 w 4272784"/>
                <a:gd name="connsiteY82" fmla="*/ 3987800 h 6858000"/>
                <a:gd name="connsiteX83" fmla="*/ 4084669 w 4272784"/>
                <a:gd name="connsiteY83" fmla="*/ 4048125 h 6858000"/>
                <a:gd name="connsiteX84" fmla="*/ 4082989 w 4272784"/>
                <a:gd name="connsiteY84" fmla="*/ 4116387 h 6858000"/>
                <a:gd name="connsiteX85" fmla="*/ 4084669 w 4272784"/>
                <a:gd name="connsiteY85" fmla="*/ 4186237 h 6858000"/>
                <a:gd name="connsiteX86" fmla="*/ 4094747 w 4272784"/>
                <a:gd name="connsiteY86" fmla="*/ 4244975 h 6858000"/>
                <a:gd name="connsiteX87" fmla="*/ 4104825 w 4272784"/>
                <a:gd name="connsiteY87" fmla="*/ 4297362 h 6858000"/>
                <a:gd name="connsiteX88" fmla="*/ 4119940 w 4272784"/>
                <a:gd name="connsiteY88" fmla="*/ 4343400 h 6858000"/>
                <a:gd name="connsiteX89" fmla="*/ 4138416 w 4272784"/>
                <a:gd name="connsiteY89" fmla="*/ 4386262 h 6858000"/>
                <a:gd name="connsiteX90" fmla="*/ 4156892 w 4272784"/>
                <a:gd name="connsiteY90" fmla="*/ 4424362 h 6858000"/>
                <a:gd name="connsiteX91" fmla="*/ 4197202 w 4272784"/>
                <a:gd name="connsiteY91" fmla="*/ 4498975 h 6858000"/>
                <a:gd name="connsiteX92" fmla="*/ 4217357 w 4272784"/>
                <a:gd name="connsiteY92" fmla="*/ 4537075 h 6858000"/>
                <a:gd name="connsiteX93" fmla="*/ 4234153 w 4272784"/>
                <a:gd name="connsiteY93" fmla="*/ 4579937 h 6858000"/>
                <a:gd name="connsiteX94" fmla="*/ 4249270 w 4272784"/>
                <a:gd name="connsiteY94" fmla="*/ 4625975 h 6858000"/>
                <a:gd name="connsiteX95" fmla="*/ 4261027 w 4272784"/>
                <a:gd name="connsiteY95" fmla="*/ 4678362 h 6858000"/>
                <a:gd name="connsiteX96" fmla="*/ 4269425 w 4272784"/>
                <a:gd name="connsiteY96" fmla="*/ 4738687 h 6858000"/>
                <a:gd name="connsiteX97" fmla="*/ 4272784 w 4272784"/>
                <a:gd name="connsiteY97" fmla="*/ 4806950 h 6858000"/>
                <a:gd name="connsiteX98" fmla="*/ 4269425 w 4272784"/>
                <a:gd name="connsiteY98" fmla="*/ 4875212 h 6858000"/>
                <a:gd name="connsiteX99" fmla="*/ 4261027 w 4272784"/>
                <a:gd name="connsiteY99" fmla="*/ 4935537 h 6858000"/>
                <a:gd name="connsiteX100" fmla="*/ 4249270 w 4272784"/>
                <a:gd name="connsiteY100" fmla="*/ 4987925 h 6858000"/>
                <a:gd name="connsiteX101" fmla="*/ 4234153 w 4272784"/>
                <a:gd name="connsiteY101" fmla="*/ 5033962 h 6858000"/>
                <a:gd name="connsiteX102" fmla="*/ 4217357 w 4272784"/>
                <a:gd name="connsiteY102" fmla="*/ 5075237 h 6858000"/>
                <a:gd name="connsiteX103" fmla="*/ 4197202 w 4272784"/>
                <a:gd name="connsiteY103" fmla="*/ 5114925 h 6858000"/>
                <a:gd name="connsiteX104" fmla="*/ 4177047 w 4272784"/>
                <a:gd name="connsiteY104" fmla="*/ 5149850 h 6858000"/>
                <a:gd name="connsiteX105" fmla="*/ 4156892 w 4272784"/>
                <a:gd name="connsiteY105" fmla="*/ 5186362 h 6858000"/>
                <a:gd name="connsiteX106" fmla="*/ 4138416 w 4272784"/>
                <a:gd name="connsiteY106" fmla="*/ 5226050 h 6858000"/>
                <a:gd name="connsiteX107" fmla="*/ 4119940 w 4272784"/>
                <a:gd name="connsiteY107" fmla="*/ 5268912 h 6858000"/>
                <a:gd name="connsiteX108" fmla="*/ 4104825 w 4272784"/>
                <a:gd name="connsiteY108" fmla="*/ 5313362 h 6858000"/>
                <a:gd name="connsiteX109" fmla="*/ 4094747 w 4272784"/>
                <a:gd name="connsiteY109" fmla="*/ 5365750 h 6858000"/>
                <a:gd name="connsiteX110" fmla="*/ 4084669 w 4272784"/>
                <a:gd name="connsiteY110" fmla="*/ 5426075 h 6858000"/>
                <a:gd name="connsiteX111" fmla="*/ 4082989 w 4272784"/>
                <a:gd name="connsiteY111" fmla="*/ 5494337 h 6858000"/>
                <a:gd name="connsiteX112" fmla="*/ 4084669 w 4272784"/>
                <a:gd name="connsiteY112" fmla="*/ 5562600 h 6858000"/>
                <a:gd name="connsiteX113" fmla="*/ 4094747 w 4272784"/>
                <a:gd name="connsiteY113" fmla="*/ 5622925 h 6858000"/>
                <a:gd name="connsiteX114" fmla="*/ 4104825 w 4272784"/>
                <a:gd name="connsiteY114" fmla="*/ 5675312 h 6858000"/>
                <a:gd name="connsiteX115" fmla="*/ 4119940 w 4272784"/>
                <a:gd name="connsiteY115" fmla="*/ 5721350 h 6858000"/>
                <a:gd name="connsiteX116" fmla="*/ 4138416 w 4272784"/>
                <a:gd name="connsiteY116" fmla="*/ 5762625 h 6858000"/>
                <a:gd name="connsiteX117" fmla="*/ 4156892 w 4272784"/>
                <a:gd name="connsiteY117" fmla="*/ 5802312 h 6858000"/>
                <a:gd name="connsiteX118" fmla="*/ 4177047 w 4272784"/>
                <a:gd name="connsiteY118" fmla="*/ 5840412 h 6858000"/>
                <a:gd name="connsiteX119" fmla="*/ 4197202 w 4272784"/>
                <a:gd name="connsiteY119" fmla="*/ 5876925 h 6858000"/>
                <a:gd name="connsiteX120" fmla="*/ 4217357 w 4272784"/>
                <a:gd name="connsiteY120" fmla="*/ 5915025 h 6858000"/>
                <a:gd name="connsiteX121" fmla="*/ 4234153 w 4272784"/>
                <a:gd name="connsiteY121" fmla="*/ 5956300 h 6858000"/>
                <a:gd name="connsiteX122" fmla="*/ 4249270 w 4272784"/>
                <a:gd name="connsiteY122" fmla="*/ 6003925 h 6858000"/>
                <a:gd name="connsiteX123" fmla="*/ 4261027 w 4272784"/>
                <a:gd name="connsiteY123" fmla="*/ 6056312 h 6858000"/>
                <a:gd name="connsiteX124" fmla="*/ 4269425 w 4272784"/>
                <a:gd name="connsiteY124" fmla="*/ 6113462 h 6858000"/>
                <a:gd name="connsiteX125" fmla="*/ 4272784 w 4272784"/>
                <a:gd name="connsiteY125" fmla="*/ 6183312 h 6858000"/>
                <a:gd name="connsiteX126" fmla="*/ 4269425 w 4272784"/>
                <a:gd name="connsiteY126" fmla="*/ 6251575 h 6858000"/>
                <a:gd name="connsiteX127" fmla="*/ 4261027 w 4272784"/>
                <a:gd name="connsiteY127" fmla="*/ 6311900 h 6858000"/>
                <a:gd name="connsiteX128" fmla="*/ 4249270 w 4272784"/>
                <a:gd name="connsiteY128" fmla="*/ 6361112 h 6858000"/>
                <a:gd name="connsiteX129" fmla="*/ 4234153 w 4272784"/>
                <a:gd name="connsiteY129" fmla="*/ 6407150 h 6858000"/>
                <a:gd name="connsiteX130" fmla="*/ 4217357 w 4272784"/>
                <a:gd name="connsiteY130" fmla="*/ 6448425 h 6858000"/>
                <a:gd name="connsiteX131" fmla="*/ 4198882 w 4272784"/>
                <a:gd name="connsiteY131" fmla="*/ 6488112 h 6858000"/>
                <a:gd name="connsiteX132" fmla="*/ 4180406 w 4272784"/>
                <a:gd name="connsiteY132" fmla="*/ 6523037 h 6858000"/>
                <a:gd name="connsiteX133" fmla="*/ 4160251 w 4272784"/>
                <a:gd name="connsiteY133" fmla="*/ 6561137 h 6858000"/>
                <a:gd name="connsiteX134" fmla="*/ 4140096 w 4272784"/>
                <a:gd name="connsiteY134" fmla="*/ 6597650 h 6858000"/>
                <a:gd name="connsiteX135" fmla="*/ 4123300 w 4272784"/>
                <a:gd name="connsiteY135" fmla="*/ 6640512 h 6858000"/>
                <a:gd name="connsiteX136" fmla="*/ 4106504 w 4272784"/>
                <a:gd name="connsiteY136" fmla="*/ 6683375 h 6858000"/>
                <a:gd name="connsiteX137" fmla="*/ 4096426 w 4272784"/>
                <a:gd name="connsiteY137" fmla="*/ 6735762 h 6858000"/>
                <a:gd name="connsiteX138" fmla="*/ 4088029 w 4272784"/>
                <a:gd name="connsiteY138" fmla="*/ 6791325 h 6858000"/>
                <a:gd name="connsiteX139" fmla="*/ 4082989 w 4272784"/>
                <a:gd name="connsiteY139" fmla="*/ 6858000 h 6858000"/>
                <a:gd name="connsiteX140" fmla="*/ 0 w 4272784"/>
                <a:gd name="connsiteY14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272784" h="6858000">
                  <a:moveTo>
                    <a:pt x="0" y="0"/>
                  </a:moveTo>
                  <a:lnTo>
                    <a:pt x="4082989" y="0"/>
                  </a:lnTo>
                  <a:lnTo>
                    <a:pt x="4088029" y="66675"/>
                  </a:lnTo>
                  <a:lnTo>
                    <a:pt x="4096426" y="122237"/>
                  </a:lnTo>
                  <a:lnTo>
                    <a:pt x="4106504" y="174625"/>
                  </a:lnTo>
                  <a:lnTo>
                    <a:pt x="4123300" y="217487"/>
                  </a:lnTo>
                  <a:lnTo>
                    <a:pt x="4140096" y="260350"/>
                  </a:lnTo>
                  <a:lnTo>
                    <a:pt x="4160251" y="296862"/>
                  </a:lnTo>
                  <a:lnTo>
                    <a:pt x="4180406" y="334962"/>
                  </a:lnTo>
                  <a:lnTo>
                    <a:pt x="4198882" y="369887"/>
                  </a:lnTo>
                  <a:lnTo>
                    <a:pt x="4217357" y="409575"/>
                  </a:lnTo>
                  <a:lnTo>
                    <a:pt x="4234153" y="450850"/>
                  </a:lnTo>
                  <a:lnTo>
                    <a:pt x="4249270" y="496887"/>
                  </a:lnTo>
                  <a:lnTo>
                    <a:pt x="4261027" y="546100"/>
                  </a:lnTo>
                  <a:lnTo>
                    <a:pt x="4269425" y="606425"/>
                  </a:lnTo>
                  <a:lnTo>
                    <a:pt x="4272784" y="673100"/>
                  </a:lnTo>
                  <a:lnTo>
                    <a:pt x="4269425" y="744537"/>
                  </a:lnTo>
                  <a:lnTo>
                    <a:pt x="4261027" y="801687"/>
                  </a:lnTo>
                  <a:lnTo>
                    <a:pt x="4249270" y="854075"/>
                  </a:lnTo>
                  <a:lnTo>
                    <a:pt x="4234153" y="901700"/>
                  </a:lnTo>
                  <a:lnTo>
                    <a:pt x="4217357" y="942975"/>
                  </a:lnTo>
                  <a:lnTo>
                    <a:pt x="4197202" y="981075"/>
                  </a:lnTo>
                  <a:lnTo>
                    <a:pt x="4177047" y="1017587"/>
                  </a:lnTo>
                  <a:lnTo>
                    <a:pt x="4156892" y="1055687"/>
                  </a:lnTo>
                  <a:lnTo>
                    <a:pt x="4138416" y="1095375"/>
                  </a:lnTo>
                  <a:lnTo>
                    <a:pt x="4119940" y="1136650"/>
                  </a:lnTo>
                  <a:lnTo>
                    <a:pt x="4104825" y="1182687"/>
                  </a:lnTo>
                  <a:lnTo>
                    <a:pt x="4094747" y="1235075"/>
                  </a:lnTo>
                  <a:lnTo>
                    <a:pt x="4084669" y="1295400"/>
                  </a:lnTo>
                  <a:lnTo>
                    <a:pt x="4082989" y="1363662"/>
                  </a:lnTo>
                  <a:lnTo>
                    <a:pt x="4084669" y="1431925"/>
                  </a:lnTo>
                  <a:lnTo>
                    <a:pt x="4094747" y="1492250"/>
                  </a:lnTo>
                  <a:lnTo>
                    <a:pt x="4104825" y="1544637"/>
                  </a:lnTo>
                  <a:lnTo>
                    <a:pt x="4119940" y="1589087"/>
                  </a:lnTo>
                  <a:lnTo>
                    <a:pt x="4138416" y="1631950"/>
                  </a:lnTo>
                  <a:lnTo>
                    <a:pt x="4156892" y="1671637"/>
                  </a:lnTo>
                  <a:lnTo>
                    <a:pt x="4177047" y="1708150"/>
                  </a:lnTo>
                  <a:lnTo>
                    <a:pt x="4197202" y="1743075"/>
                  </a:lnTo>
                  <a:lnTo>
                    <a:pt x="4217357" y="1782762"/>
                  </a:lnTo>
                  <a:lnTo>
                    <a:pt x="4234153" y="1824037"/>
                  </a:lnTo>
                  <a:lnTo>
                    <a:pt x="4249270" y="1870075"/>
                  </a:lnTo>
                  <a:lnTo>
                    <a:pt x="4261027" y="1922462"/>
                  </a:lnTo>
                  <a:lnTo>
                    <a:pt x="4269425" y="1982787"/>
                  </a:lnTo>
                  <a:lnTo>
                    <a:pt x="4272784" y="2051050"/>
                  </a:lnTo>
                  <a:lnTo>
                    <a:pt x="4269425" y="2119312"/>
                  </a:lnTo>
                  <a:lnTo>
                    <a:pt x="4261027" y="2179637"/>
                  </a:lnTo>
                  <a:lnTo>
                    <a:pt x="4249270" y="2232025"/>
                  </a:lnTo>
                  <a:lnTo>
                    <a:pt x="4234153" y="2278062"/>
                  </a:lnTo>
                  <a:lnTo>
                    <a:pt x="4217357" y="2319337"/>
                  </a:lnTo>
                  <a:lnTo>
                    <a:pt x="4197202" y="2359025"/>
                  </a:lnTo>
                  <a:lnTo>
                    <a:pt x="4177047" y="2395537"/>
                  </a:lnTo>
                  <a:lnTo>
                    <a:pt x="4156892" y="2433637"/>
                  </a:lnTo>
                  <a:lnTo>
                    <a:pt x="4138416" y="2471737"/>
                  </a:lnTo>
                  <a:lnTo>
                    <a:pt x="4119940" y="2513012"/>
                  </a:lnTo>
                  <a:lnTo>
                    <a:pt x="4104825" y="2560637"/>
                  </a:lnTo>
                  <a:lnTo>
                    <a:pt x="4094747" y="2613025"/>
                  </a:lnTo>
                  <a:lnTo>
                    <a:pt x="4084669" y="2671762"/>
                  </a:lnTo>
                  <a:lnTo>
                    <a:pt x="4082989" y="2741612"/>
                  </a:lnTo>
                  <a:lnTo>
                    <a:pt x="4084669" y="2809875"/>
                  </a:lnTo>
                  <a:lnTo>
                    <a:pt x="4094747" y="2868612"/>
                  </a:lnTo>
                  <a:lnTo>
                    <a:pt x="4104825" y="2922587"/>
                  </a:lnTo>
                  <a:lnTo>
                    <a:pt x="4119940" y="2967037"/>
                  </a:lnTo>
                  <a:lnTo>
                    <a:pt x="4138416" y="3009900"/>
                  </a:lnTo>
                  <a:lnTo>
                    <a:pt x="4156892" y="3046412"/>
                  </a:lnTo>
                  <a:lnTo>
                    <a:pt x="4177047" y="3084512"/>
                  </a:lnTo>
                  <a:lnTo>
                    <a:pt x="4197202" y="3121025"/>
                  </a:lnTo>
                  <a:lnTo>
                    <a:pt x="4217357" y="3160712"/>
                  </a:lnTo>
                  <a:lnTo>
                    <a:pt x="4234153" y="3201987"/>
                  </a:lnTo>
                  <a:lnTo>
                    <a:pt x="4249270" y="3248025"/>
                  </a:lnTo>
                  <a:lnTo>
                    <a:pt x="4261027" y="3300412"/>
                  </a:lnTo>
                  <a:lnTo>
                    <a:pt x="4269425" y="3360737"/>
                  </a:lnTo>
                  <a:lnTo>
                    <a:pt x="4272784" y="3427412"/>
                  </a:lnTo>
                  <a:lnTo>
                    <a:pt x="4269425" y="3497262"/>
                  </a:lnTo>
                  <a:lnTo>
                    <a:pt x="4261027" y="3557587"/>
                  </a:lnTo>
                  <a:lnTo>
                    <a:pt x="4249270" y="3609975"/>
                  </a:lnTo>
                  <a:lnTo>
                    <a:pt x="4234153" y="3656012"/>
                  </a:lnTo>
                  <a:lnTo>
                    <a:pt x="4217357" y="3697287"/>
                  </a:lnTo>
                  <a:lnTo>
                    <a:pt x="4197202" y="3736975"/>
                  </a:lnTo>
                  <a:lnTo>
                    <a:pt x="4156892" y="3811587"/>
                  </a:lnTo>
                  <a:lnTo>
                    <a:pt x="4138416" y="3848100"/>
                  </a:lnTo>
                  <a:lnTo>
                    <a:pt x="4119940" y="3890962"/>
                  </a:lnTo>
                  <a:lnTo>
                    <a:pt x="4104825" y="3935412"/>
                  </a:lnTo>
                  <a:lnTo>
                    <a:pt x="4094747" y="3987800"/>
                  </a:lnTo>
                  <a:lnTo>
                    <a:pt x="4084669" y="4048125"/>
                  </a:lnTo>
                  <a:lnTo>
                    <a:pt x="4082989" y="4116387"/>
                  </a:lnTo>
                  <a:lnTo>
                    <a:pt x="4084669" y="4186237"/>
                  </a:lnTo>
                  <a:lnTo>
                    <a:pt x="4094747" y="4244975"/>
                  </a:lnTo>
                  <a:lnTo>
                    <a:pt x="4104825" y="4297362"/>
                  </a:lnTo>
                  <a:lnTo>
                    <a:pt x="4119940" y="4343400"/>
                  </a:lnTo>
                  <a:lnTo>
                    <a:pt x="4138416" y="4386262"/>
                  </a:lnTo>
                  <a:lnTo>
                    <a:pt x="4156892" y="4424362"/>
                  </a:lnTo>
                  <a:lnTo>
                    <a:pt x="4197202" y="4498975"/>
                  </a:lnTo>
                  <a:lnTo>
                    <a:pt x="4217357" y="4537075"/>
                  </a:lnTo>
                  <a:lnTo>
                    <a:pt x="4234153" y="4579937"/>
                  </a:lnTo>
                  <a:lnTo>
                    <a:pt x="4249270" y="4625975"/>
                  </a:lnTo>
                  <a:lnTo>
                    <a:pt x="4261027" y="4678362"/>
                  </a:lnTo>
                  <a:lnTo>
                    <a:pt x="4269425" y="4738687"/>
                  </a:lnTo>
                  <a:lnTo>
                    <a:pt x="4272784" y="4806950"/>
                  </a:lnTo>
                  <a:lnTo>
                    <a:pt x="4269425" y="4875212"/>
                  </a:lnTo>
                  <a:lnTo>
                    <a:pt x="4261027" y="4935537"/>
                  </a:lnTo>
                  <a:lnTo>
                    <a:pt x="4249270" y="4987925"/>
                  </a:lnTo>
                  <a:lnTo>
                    <a:pt x="4234153" y="5033962"/>
                  </a:lnTo>
                  <a:lnTo>
                    <a:pt x="4217357" y="5075237"/>
                  </a:lnTo>
                  <a:lnTo>
                    <a:pt x="4197202" y="5114925"/>
                  </a:lnTo>
                  <a:lnTo>
                    <a:pt x="4177047" y="5149850"/>
                  </a:lnTo>
                  <a:lnTo>
                    <a:pt x="4156892" y="5186362"/>
                  </a:lnTo>
                  <a:lnTo>
                    <a:pt x="4138416" y="5226050"/>
                  </a:lnTo>
                  <a:lnTo>
                    <a:pt x="4119940" y="5268912"/>
                  </a:lnTo>
                  <a:lnTo>
                    <a:pt x="4104825" y="5313362"/>
                  </a:lnTo>
                  <a:lnTo>
                    <a:pt x="4094747" y="5365750"/>
                  </a:lnTo>
                  <a:lnTo>
                    <a:pt x="4084669" y="5426075"/>
                  </a:lnTo>
                  <a:lnTo>
                    <a:pt x="4082989" y="5494337"/>
                  </a:lnTo>
                  <a:lnTo>
                    <a:pt x="4084669" y="5562600"/>
                  </a:lnTo>
                  <a:lnTo>
                    <a:pt x="4094747" y="5622925"/>
                  </a:lnTo>
                  <a:lnTo>
                    <a:pt x="4104825" y="5675312"/>
                  </a:lnTo>
                  <a:lnTo>
                    <a:pt x="4119940" y="5721350"/>
                  </a:lnTo>
                  <a:lnTo>
                    <a:pt x="4138416" y="5762625"/>
                  </a:lnTo>
                  <a:lnTo>
                    <a:pt x="4156892" y="5802312"/>
                  </a:lnTo>
                  <a:lnTo>
                    <a:pt x="4177047" y="5840412"/>
                  </a:lnTo>
                  <a:lnTo>
                    <a:pt x="4197202" y="5876925"/>
                  </a:lnTo>
                  <a:lnTo>
                    <a:pt x="4217357" y="5915025"/>
                  </a:lnTo>
                  <a:lnTo>
                    <a:pt x="4234153" y="5956300"/>
                  </a:lnTo>
                  <a:lnTo>
                    <a:pt x="4249270" y="6003925"/>
                  </a:lnTo>
                  <a:lnTo>
                    <a:pt x="4261027" y="6056312"/>
                  </a:lnTo>
                  <a:lnTo>
                    <a:pt x="4269425" y="6113462"/>
                  </a:lnTo>
                  <a:lnTo>
                    <a:pt x="4272784" y="6183312"/>
                  </a:lnTo>
                  <a:lnTo>
                    <a:pt x="4269425" y="6251575"/>
                  </a:lnTo>
                  <a:lnTo>
                    <a:pt x="4261027" y="6311900"/>
                  </a:lnTo>
                  <a:lnTo>
                    <a:pt x="4249270" y="6361112"/>
                  </a:lnTo>
                  <a:lnTo>
                    <a:pt x="4234153" y="6407150"/>
                  </a:lnTo>
                  <a:lnTo>
                    <a:pt x="4217357" y="6448425"/>
                  </a:lnTo>
                  <a:lnTo>
                    <a:pt x="4198882" y="6488112"/>
                  </a:lnTo>
                  <a:lnTo>
                    <a:pt x="4180406" y="6523037"/>
                  </a:lnTo>
                  <a:lnTo>
                    <a:pt x="4160251" y="6561137"/>
                  </a:lnTo>
                  <a:lnTo>
                    <a:pt x="4140096" y="6597650"/>
                  </a:lnTo>
                  <a:lnTo>
                    <a:pt x="4123300" y="6640512"/>
                  </a:lnTo>
                  <a:lnTo>
                    <a:pt x="4106504" y="6683375"/>
                  </a:lnTo>
                  <a:lnTo>
                    <a:pt x="4096426" y="6735762"/>
                  </a:lnTo>
                  <a:lnTo>
                    <a:pt x="4088029" y="6791325"/>
                  </a:lnTo>
                  <a:lnTo>
                    <a:pt x="408298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A65F1B-E012-6BC4-1FB3-FA98C89051D8}"/>
              </a:ext>
            </a:extLst>
          </p:cNvPr>
          <p:cNvSpPr txBox="1"/>
          <p:nvPr/>
        </p:nvSpPr>
        <p:spPr>
          <a:xfrm>
            <a:off x="457201" y="723406"/>
            <a:ext cx="3234018" cy="3826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>
                <a:latin typeface="+mj-lt"/>
                <a:ea typeface="+mj-ea"/>
                <a:cs typeface="+mj-cs"/>
              </a:rPr>
              <a:t>Ecco i record del clima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>
                <a:latin typeface="+mj-lt"/>
                <a:ea typeface="+mj-ea"/>
                <a:cs typeface="+mj-cs"/>
              </a:rPr>
              <a:t>(medie di almeno 30 anni)</a:t>
            </a:r>
          </a:p>
        </p:txBody>
      </p:sp>
    </p:spTree>
    <p:extLst>
      <p:ext uri="{BB962C8B-B14F-4D97-AF65-F5344CB8AC3E}">
        <p14:creationId xmlns:p14="http://schemas.microsoft.com/office/powerpoint/2010/main" val="212486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>
            <a:extLst>
              <a:ext uri="{FF2B5EF4-FFF2-40B4-BE49-F238E27FC236}">
                <a16:creationId xmlns:a16="http://schemas.microsoft.com/office/drawing/2014/main" id="{D03C0FE9-FE2B-9AAB-83E5-08C5808B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>
            <a:extLst>
              <a:ext uri="{FF2B5EF4-FFF2-40B4-BE49-F238E27FC236}">
                <a16:creationId xmlns:a16="http://schemas.microsoft.com/office/drawing/2014/main" id="{519950C5-671C-4B75-BA6A-31B04CB57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574329"/>
            <a:ext cx="3815275" cy="2554545"/>
          </a:xfrm>
          <a:prstGeom prst="rect">
            <a:avLst/>
          </a:prstGeom>
          <a:solidFill>
            <a:srgbClr val="F9FF0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/>
              <a:t>Il luogo più arido: </a:t>
            </a:r>
          </a:p>
          <a:p>
            <a:r>
              <a:rPr lang="it-IT" altLang="it-IT" sz="3200"/>
              <a:t>Il deserto di Atacama</a:t>
            </a:r>
          </a:p>
          <a:p>
            <a:r>
              <a:rPr lang="it-IT" altLang="it-IT" sz="3200"/>
              <a:t>(Cile). Fra la scoperta </a:t>
            </a:r>
          </a:p>
          <a:p>
            <a:r>
              <a:rPr lang="it-IT" altLang="it-IT" sz="3200"/>
              <a:t>dell’America e il 1971 </a:t>
            </a:r>
          </a:p>
          <a:p>
            <a:r>
              <a:rPr lang="it-IT" altLang="it-IT" sz="3200"/>
              <a:t>non è mai piovuto!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8ED30ABD-3765-8564-F2F8-B1C6E2E34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872899"/>
            <a:ext cx="4419600" cy="33206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Il </a:t>
            </a:r>
            <a:r>
              <a:rPr lang="en-US" altLang="it-IT" sz="3200" dirty="0" err="1"/>
              <a:t>luogo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più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piovoso</a:t>
            </a:r>
            <a:r>
              <a:rPr lang="en-US" altLang="it-IT" sz="32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 err="1"/>
              <a:t>Mawsynam</a:t>
            </a:r>
            <a:r>
              <a:rPr lang="en-US" altLang="it-IT" sz="3200" dirty="0"/>
              <a:t> (India) con </a:t>
            </a:r>
            <a:r>
              <a:rPr lang="en-US" altLang="it-IT" sz="3200" b="1" dirty="0"/>
              <a:t>11.875 mm </a:t>
            </a:r>
            <a:r>
              <a:rPr lang="en-US" altLang="it-IT" sz="3200" dirty="0"/>
              <a:t>di </a:t>
            </a:r>
            <a:r>
              <a:rPr lang="en-US" altLang="it-IT" sz="3200" dirty="0" err="1"/>
              <a:t>pioggia</a:t>
            </a:r>
            <a:r>
              <a:rPr lang="en-US" altLang="it-IT" sz="3200" dirty="0"/>
              <a:t> </a:t>
            </a:r>
            <a:r>
              <a:rPr lang="en-US" altLang="it-IT" sz="3200" u="sng" dirty="0"/>
              <a:t>in media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all’anno</a:t>
            </a:r>
            <a:r>
              <a:rPr lang="en-US" altLang="it-IT" sz="3200" dirty="0"/>
              <a:t>! </a:t>
            </a:r>
            <a:r>
              <a:rPr lang="en-US" altLang="it-IT" sz="3200" dirty="0" err="1"/>
              <a:t>Dieci</a:t>
            </a:r>
            <a:r>
              <a:rPr lang="en-US" altLang="it-IT" sz="3200" dirty="0"/>
              <a:t> volte la </a:t>
            </a:r>
            <a:r>
              <a:rPr lang="en-US" altLang="it-IT" sz="3200" dirty="0" err="1"/>
              <a:t>quantità</a:t>
            </a:r>
            <a:r>
              <a:rPr lang="en-US" altLang="it-IT" sz="3200" dirty="0"/>
              <a:t> di </a:t>
            </a:r>
            <a:r>
              <a:rPr lang="en-US" altLang="it-IT" sz="3200" dirty="0" err="1"/>
              <a:t>pioggia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che</a:t>
            </a:r>
            <a:r>
              <a:rPr lang="en-US" altLang="it-IT" sz="3200" dirty="0"/>
              <a:t> cade in media a Gubbio</a:t>
            </a:r>
          </a:p>
        </p:txBody>
      </p:sp>
      <p:pic>
        <p:nvPicPr>
          <p:cNvPr id="51205" name="Picture 5">
            <a:extLst>
              <a:ext uri="{FF2B5EF4-FFF2-40B4-BE49-F238E27FC236}">
                <a16:creationId xmlns:a16="http://schemas.microsoft.com/office/drawing/2014/main" id="{282F995B-A14E-4038-9901-66677E0E5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r="138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FA4EDE-B165-C5EA-AE16-005D5C836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7" b="1244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E68244-D48E-ACD2-2DAD-BFA5106AF4DD}"/>
              </a:ext>
            </a:extLst>
          </p:cNvPr>
          <p:cNvSpPr txBox="1"/>
          <p:nvPr/>
        </p:nvSpPr>
        <p:spPr>
          <a:xfrm>
            <a:off x="525516" y="3417573"/>
            <a:ext cx="5164084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Il </a:t>
            </a:r>
            <a:r>
              <a:rPr lang="en-US" sz="3200" dirty="0" err="1"/>
              <a:t>luogo</a:t>
            </a:r>
            <a:r>
              <a:rPr lang="en-US" sz="3200" dirty="0"/>
              <a:t> con </a:t>
            </a:r>
            <a:r>
              <a:rPr lang="en-US" sz="3200" dirty="0" err="1"/>
              <a:t>più</a:t>
            </a:r>
            <a:r>
              <a:rPr lang="en-US" sz="3200" dirty="0"/>
              <a:t> </a:t>
            </a:r>
            <a:r>
              <a:rPr lang="en-US" sz="3200" dirty="0" err="1"/>
              <a:t>giorni</a:t>
            </a:r>
            <a:r>
              <a:rPr lang="en-US" sz="3200" dirty="0"/>
              <a:t> di </a:t>
            </a:r>
            <a:r>
              <a:rPr lang="en-US" sz="3200" dirty="0" err="1"/>
              <a:t>pioggia</a:t>
            </a:r>
            <a:r>
              <a:rPr lang="en-US" sz="3200" dirty="0"/>
              <a:t> </a:t>
            </a:r>
            <a:r>
              <a:rPr lang="en-US" sz="3200" dirty="0" err="1"/>
              <a:t>all’anno</a:t>
            </a:r>
            <a:r>
              <a:rPr lang="en-US" sz="3200" dirty="0"/>
              <a:t>: il monte </a:t>
            </a:r>
            <a:r>
              <a:rPr lang="en-US" sz="3200" dirty="0" err="1"/>
              <a:t>Waiale’ale</a:t>
            </a:r>
            <a:r>
              <a:rPr lang="en-US" sz="3200" dirty="0"/>
              <a:t>, </a:t>
            </a:r>
            <a:r>
              <a:rPr lang="en-US" sz="3200" dirty="0" err="1"/>
              <a:t>nelle</a:t>
            </a:r>
            <a:r>
              <a:rPr lang="en-US" sz="3200" dirty="0"/>
              <a:t> </a:t>
            </a:r>
            <a:r>
              <a:rPr lang="en-US" sz="3200" dirty="0" err="1"/>
              <a:t>isole</a:t>
            </a:r>
            <a:r>
              <a:rPr lang="en-US" sz="3200" dirty="0"/>
              <a:t> Hawaii, con 350 </a:t>
            </a:r>
            <a:r>
              <a:rPr lang="en-US" sz="3200" dirty="0" err="1"/>
              <a:t>giorni</a:t>
            </a:r>
            <a:r>
              <a:rPr lang="en-US" sz="3200" dirty="0"/>
              <a:t> </a:t>
            </a:r>
            <a:r>
              <a:rPr lang="en-US" sz="3200" dirty="0" err="1"/>
              <a:t>piovosi</a:t>
            </a:r>
            <a:r>
              <a:rPr lang="en-US" sz="3200" dirty="0"/>
              <a:t> in un anno (in media!)</a:t>
            </a:r>
          </a:p>
        </p:txBody>
      </p:sp>
    </p:spTree>
    <p:extLst>
      <p:ext uri="{BB962C8B-B14F-4D97-AF65-F5344CB8AC3E}">
        <p14:creationId xmlns:p14="http://schemas.microsoft.com/office/powerpoint/2010/main" val="224486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D8D302F-7A6D-AB88-24C1-45D717E0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844675"/>
            <a:ext cx="17780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5D019901-EDEE-A562-D483-9F6A6235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1990726"/>
            <a:ext cx="1944687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4819C23-F000-B10D-AAB9-FCD14901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628775"/>
            <a:ext cx="2736850" cy="207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7EB3B0D1-2ADD-4065-8435-94049C3B4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188914"/>
            <a:ext cx="2591159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it-IT" altLang="it-IT" sz="3200"/>
              <a:t>Tempo e clima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BF496582-09A8-B6B2-3D56-969C2449B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836614"/>
            <a:ext cx="7003649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it-IT" altLang="it-IT" sz="2400"/>
              <a:t>Fra “tempo” e “clima” c’è una differenza fondamentale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66038AEE-F6CA-B3F3-984D-97AFCBFA8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364" y="1341439"/>
            <a:ext cx="5827749" cy="646331"/>
          </a:xfrm>
          <a:prstGeom prst="rect">
            <a:avLst/>
          </a:prstGeom>
          <a:solidFill>
            <a:srgbClr val="6AEAF8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Il tempo indica le condizioni meteorologiche momentanee o</a:t>
            </a:r>
          </a:p>
          <a:p>
            <a:pPr algn="ctr"/>
            <a:r>
              <a:rPr lang="it-IT" altLang="it-IT"/>
              <a:t>di un ristretto arco cronologico su una località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29F07CFC-5D20-B3A3-0881-EFA9EF9FC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4724401"/>
            <a:ext cx="7056437" cy="650875"/>
          </a:xfrm>
          <a:prstGeom prst="rect">
            <a:avLst/>
          </a:prstGeom>
          <a:solidFill>
            <a:srgbClr val="D7F8A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it-IT" altLang="it-IT"/>
              <a:t>Il clima indica le condizioni meteorologiche medie di una località,</a:t>
            </a:r>
          </a:p>
          <a:p>
            <a:pPr algn="ctr"/>
            <a:r>
              <a:rPr lang="it-IT" altLang="it-IT"/>
              <a:t> misurate in un periodo di tempo </a:t>
            </a:r>
            <a:r>
              <a:rPr lang="it-IT" altLang="it-IT" u="sng"/>
              <a:t>non inferiore ai 30 anni</a:t>
            </a: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8C963FF3-F8C5-3957-A542-A9A084AB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276476"/>
            <a:ext cx="1800225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Text Box 10">
            <a:extLst>
              <a:ext uri="{FF2B5EF4-FFF2-40B4-BE49-F238E27FC236}">
                <a16:creationId xmlns:a16="http://schemas.microsoft.com/office/drawing/2014/main" id="{1A2E56A5-81F8-F47D-5EC3-A17C91330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3789364"/>
            <a:ext cx="3960813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it-IT" altLang="it-IT" sz="1600"/>
              <a:t>Gualdo T., 2 febbraio, ore 11: cielo poco nuvoloso, temp. – 7,5°C, umidità 33%, venti NE, 6 nodi”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FEEBD74E-3FE0-8651-5D94-9809995DA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789364"/>
            <a:ext cx="3673475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it-IT" altLang="it-IT" sz="1600"/>
              <a:t>Firenze, 2 agosto, ore 15: cielo sereno, temp. + 37°C, umidità 67%, venti deboli variabili”</a:t>
            </a:r>
          </a:p>
        </p:txBody>
      </p:sp>
      <p:sp>
        <p:nvSpPr>
          <p:cNvPr id="5132" name="Text Box 12">
            <a:extLst>
              <a:ext uri="{FF2B5EF4-FFF2-40B4-BE49-F238E27FC236}">
                <a16:creationId xmlns:a16="http://schemas.microsoft.com/office/drawing/2014/main" id="{FEA30E7D-D192-0B27-9433-5F8A190C5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734050"/>
            <a:ext cx="7239482" cy="92333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Jan   Feb  Mar  Apr  May Jun   Jul    Aug   Sep    Oct   Nov    Dec   Year°</a:t>
            </a:r>
          </a:p>
          <a:p>
            <a:r>
              <a:rPr lang="it-IT" altLang="it-IT"/>
              <a:t>-5.5   -5.1 -1.4   4.3    8.6   12.2 16.7   19.1    16.4   10.5   3.1    -2.2     6.4</a:t>
            </a:r>
          </a:p>
          <a:p>
            <a:r>
              <a:rPr lang="it-IT" altLang="it-IT"/>
              <a:t>100.6 67.7 58.7 56.1  72.5 69.7 100.7 112.3 131.5 128.3 122.8 119.2 1140.4</a:t>
            </a: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377014C8-B2DC-2D0F-E2EF-F6405B213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5373688"/>
            <a:ext cx="6503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Temperature medie e precipitazioni mensili: WAKKANAI (Giappone)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B633F9C-C819-A761-10CB-0BD7A90E1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0" b="105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EEEDFA-5070-4391-3950-84A5393FD5D0}"/>
              </a:ext>
            </a:extLst>
          </p:cNvPr>
          <p:cNvSpPr txBox="1"/>
          <p:nvPr/>
        </p:nvSpPr>
        <p:spPr>
          <a:xfrm>
            <a:off x="545836" y="3691893"/>
            <a:ext cx="4727204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Il </a:t>
            </a:r>
            <a:r>
              <a:rPr lang="en-US" sz="3200" dirty="0" err="1"/>
              <a:t>luogo</a:t>
            </a:r>
            <a:r>
              <a:rPr lang="en-US" sz="3200" dirty="0"/>
              <a:t> </a:t>
            </a:r>
            <a:r>
              <a:rPr lang="en-US" sz="3200" dirty="0" err="1"/>
              <a:t>più</a:t>
            </a:r>
            <a:r>
              <a:rPr lang="en-US" sz="3200" dirty="0"/>
              <a:t> </a:t>
            </a:r>
            <a:r>
              <a:rPr lang="en-US" sz="3200" dirty="0" err="1"/>
              <a:t>umido</a:t>
            </a:r>
            <a:r>
              <a:rPr lang="en-US" sz="3200" dirty="0"/>
              <a:t> e </a:t>
            </a:r>
            <a:r>
              <a:rPr lang="en-US" sz="3200" dirty="0" err="1"/>
              <a:t>nebbioso</a:t>
            </a:r>
            <a:r>
              <a:rPr lang="en-US" sz="3200" dirty="0"/>
              <a:t> del mondo: Grand Banks, </a:t>
            </a:r>
            <a:r>
              <a:rPr lang="en-US" sz="3200" dirty="0" err="1"/>
              <a:t>sull’isola</a:t>
            </a:r>
            <a:r>
              <a:rPr lang="en-US" sz="3200" dirty="0"/>
              <a:t> di Terranova, in Canada. In media </a:t>
            </a:r>
            <a:r>
              <a:rPr lang="en-US" sz="3200" b="1" dirty="0"/>
              <a:t>120 </a:t>
            </a:r>
            <a:r>
              <a:rPr lang="en-US" sz="3200" b="1" dirty="0" err="1"/>
              <a:t>giorni</a:t>
            </a:r>
            <a:r>
              <a:rPr lang="en-US" sz="3200" b="1" dirty="0"/>
              <a:t> di </a:t>
            </a:r>
            <a:r>
              <a:rPr lang="en-US" sz="3200" b="1" dirty="0" err="1"/>
              <a:t>nebbia</a:t>
            </a:r>
            <a:r>
              <a:rPr lang="en-US" sz="3200" b="1" dirty="0"/>
              <a:t> </a:t>
            </a:r>
            <a:r>
              <a:rPr lang="en-US" sz="3200" dirty="0" err="1"/>
              <a:t>all’anno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398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9264BFD-360D-430E-B593-7BC0D00FB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538145-ACBA-40C0-AFBD-DE742723D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7BAD3960-6DE9-4457-8083-F6FFBD58D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F5E368-26F9-408D-9C1D-D007FCE0C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8BF74C-491F-8176-A6A3-8DB8AD993D5E}"/>
              </a:ext>
            </a:extLst>
          </p:cNvPr>
          <p:cNvSpPr txBox="1"/>
          <p:nvPr/>
        </p:nvSpPr>
        <p:spPr>
          <a:xfrm>
            <a:off x="2122797" y="3389291"/>
            <a:ext cx="4389998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Il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</a:rPr>
              <a:t>luogo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</a:rPr>
              <a:t>più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</a:rPr>
              <a:t>temporalesco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 del mondo: Tororo, in Uganda, con 251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</a:rPr>
              <a:t>giorni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 di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</a:rPr>
              <a:t>temporali</a:t>
            </a:r>
            <a:r>
              <a:rPr lang="en-US" sz="3600" dirty="0">
                <a:solidFill>
                  <a:schemeClr val="tx1">
                    <a:alpha val="60000"/>
                  </a:schemeClr>
                </a:solidFill>
              </a:rPr>
              <a:t> in media </a:t>
            </a:r>
            <a:r>
              <a:rPr lang="en-US" sz="3600" dirty="0" err="1">
                <a:solidFill>
                  <a:schemeClr val="tx1">
                    <a:alpha val="60000"/>
                  </a:schemeClr>
                </a:solidFill>
              </a:rPr>
              <a:t>all’anno</a:t>
            </a:r>
            <a:endParaRPr lang="en-US" sz="36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49C1C3-EBDE-4C27-BD12-A6AE40A4D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9F795C9-4C98-EE50-2BC0-BC9D457B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E63E1B0-D2D5-2BF8-E7DD-66E6907D4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6" y="94828"/>
            <a:ext cx="5022273" cy="29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41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019D6AE4-7BE1-BFF7-D300-5AF1B013A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0" y="1466589"/>
            <a:ext cx="4398560" cy="36943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Il </a:t>
            </a:r>
            <a:r>
              <a:rPr lang="en-US" altLang="it-IT" sz="3200" dirty="0" err="1"/>
              <a:t>luogo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più</a:t>
            </a:r>
            <a:r>
              <a:rPr lang="en-US" altLang="it-IT" sz="3200" dirty="0"/>
              <a:t> freddo: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Il Polo </a:t>
            </a:r>
            <a:r>
              <a:rPr lang="en-US" altLang="it-IT" sz="3200" dirty="0" err="1"/>
              <a:t>dell’Inaccessibilità</a:t>
            </a:r>
            <a:r>
              <a:rPr lang="en-US" altLang="it-IT" sz="3200" dirty="0"/>
              <a:t>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Con </a:t>
            </a:r>
            <a:r>
              <a:rPr lang="en-US" altLang="it-IT" sz="3200" dirty="0" err="1"/>
              <a:t>una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temperatura</a:t>
            </a:r>
            <a:r>
              <a:rPr lang="en-US" altLang="it-IT" sz="3200" dirty="0"/>
              <a:t> media annua di </a:t>
            </a:r>
            <a:r>
              <a:rPr lang="en-US" altLang="it-IT" sz="3200" b="1" dirty="0"/>
              <a:t>-57,8°C!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it-IT" sz="32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b="1" dirty="0"/>
              <a:t>Per </a:t>
            </a:r>
            <a:r>
              <a:rPr lang="en-US" altLang="it-IT" sz="3200" b="1" dirty="0" err="1"/>
              <a:t>confronto</a:t>
            </a:r>
            <a:r>
              <a:rPr lang="en-US" altLang="it-IT" sz="3200" b="1" dirty="0"/>
              <a:t>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b="1" dirty="0"/>
              <a:t>la media annua di Gualdo Tadino è 13,1°C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CCEB44-6296-32BF-0D92-D34611715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" r="-1" b="1862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40F8B4E6-33CF-F221-0C4D-8EFBCFCC7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 b="39293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>
            <a:extLst>
              <a:ext uri="{FF2B5EF4-FFF2-40B4-BE49-F238E27FC236}">
                <a16:creationId xmlns:a16="http://schemas.microsoft.com/office/drawing/2014/main" id="{7F835171-8B0A-DC02-3CC8-5FB1222E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07E524BD-963E-2782-509E-E84DD5AF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089" y="1176771"/>
            <a:ext cx="4855432" cy="2062103"/>
          </a:xfrm>
          <a:prstGeom prst="rect">
            <a:avLst/>
          </a:prstGeom>
          <a:solidFill>
            <a:srgbClr val="EDAB69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dirty="0"/>
              <a:t>Il luogo più caldo:</a:t>
            </a:r>
          </a:p>
          <a:p>
            <a:r>
              <a:rPr lang="it-IT" altLang="it-IT" sz="3200" dirty="0" err="1"/>
              <a:t>Dallol</a:t>
            </a:r>
            <a:r>
              <a:rPr lang="it-IT" altLang="it-IT" sz="3200" dirty="0"/>
              <a:t> (Etiopia), con </a:t>
            </a:r>
          </a:p>
          <a:p>
            <a:r>
              <a:rPr lang="it-IT" altLang="it-IT" sz="3200" dirty="0"/>
              <a:t>una media annua di 34,4°C!</a:t>
            </a:r>
          </a:p>
          <a:p>
            <a:r>
              <a:rPr lang="it-IT" altLang="it-IT" sz="3200" dirty="0"/>
              <a:t>20°C in media più di Roma…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9D8227-4F94-C5CE-E5E3-55786900B54A}"/>
              </a:ext>
            </a:extLst>
          </p:cNvPr>
          <p:cNvSpPr txBox="1"/>
          <p:nvPr/>
        </p:nvSpPr>
        <p:spPr>
          <a:xfrm>
            <a:off x="1427148" y="40165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La metropoli più calda del mondo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C6BDE9-5CF6-C91C-53D1-5FC14D853A9F}"/>
              </a:ext>
            </a:extLst>
          </p:cNvPr>
          <p:cNvSpPr txBox="1"/>
          <p:nvPr/>
        </p:nvSpPr>
        <p:spPr>
          <a:xfrm>
            <a:off x="213361" y="3006823"/>
            <a:ext cx="31139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Kuwait city (Al Kuwait), con una media annua di 34,3°C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6947AF-1950-4BAA-FB13-7950604E7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047875"/>
            <a:ext cx="85725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48882C-4E6E-7F00-F57C-511BF5593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52" b="19996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1A992-DB60-81C7-16B5-60AA0F9DA2C3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La </a:t>
            </a:r>
            <a:r>
              <a:rPr lang="en-US" sz="2800" dirty="0" err="1"/>
              <a:t>metropoli</a:t>
            </a:r>
            <a:r>
              <a:rPr lang="en-US" sz="2800" dirty="0"/>
              <a:t> </a:t>
            </a:r>
            <a:r>
              <a:rPr lang="en-US" sz="2800" dirty="0" err="1"/>
              <a:t>più</a:t>
            </a:r>
            <a:r>
              <a:rPr lang="en-US" sz="2800" dirty="0"/>
              <a:t> </a:t>
            </a:r>
            <a:r>
              <a:rPr lang="en-US" sz="2800" dirty="0" err="1"/>
              <a:t>fredda</a:t>
            </a:r>
            <a:r>
              <a:rPr lang="en-US" sz="2800" dirty="0"/>
              <a:t>: Yakutsk, in Siberia, con </a:t>
            </a:r>
            <a:r>
              <a:rPr lang="en-US" sz="2800" dirty="0" err="1"/>
              <a:t>una</a:t>
            </a:r>
            <a:r>
              <a:rPr lang="en-US" sz="2800" dirty="0"/>
              <a:t> media annua di -9°C e </a:t>
            </a:r>
            <a:r>
              <a:rPr lang="en-US" sz="2800" dirty="0" err="1"/>
              <a:t>una</a:t>
            </a:r>
            <a:r>
              <a:rPr lang="en-US" sz="2800" dirty="0"/>
              <a:t> minima assoluta di -61°C</a:t>
            </a:r>
          </a:p>
        </p:txBody>
      </p:sp>
    </p:spTree>
    <p:extLst>
      <p:ext uri="{BB962C8B-B14F-4D97-AF65-F5344CB8AC3E}">
        <p14:creationId xmlns:p14="http://schemas.microsoft.com/office/powerpoint/2010/main" val="3166102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74EA319C-407E-AB55-16B1-B21E15690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b="20790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8F50983A-218B-CFB6-2881-44B41BAF9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330" y="5024953"/>
            <a:ext cx="6897626" cy="139922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dirty="0"/>
              <a:t>Il </a:t>
            </a:r>
            <a:r>
              <a:rPr lang="en-US" altLang="it-IT" sz="2800" dirty="0" err="1"/>
              <a:t>luogo</a:t>
            </a:r>
            <a:r>
              <a:rPr lang="en-US" altLang="it-IT" sz="2800" dirty="0"/>
              <a:t> </a:t>
            </a:r>
            <a:r>
              <a:rPr lang="en-US" altLang="it-IT" sz="2800" dirty="0" err="1"/>
              <a:t>più</a:t>
            </a:r>
            <a:r>
              <a:rPr lang="en-US" altLang="it-IT" sz="2800" dirty="0"/>
              <a:t> </a:t>
            </a:r>
            <a:r>
              <a:rPr lang="en-US" altLang="it-IT" sz="2800" dirty="0" err="1"/>
              <a:t>ventoso</a:t>
            </a:r>
            <a:r>
              <a:rPr lang="en-US" altLang="it-IT" sz="28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dirty="0"/>
              <a:t>Costa Giorgio V (</a:t>
            </a:r>
            <a:r>
              <a:rPr lang="en-US" altLang="it-IT" sz="2800" dirty="0" err="1"/>
              <a:t>Antartide</a:t>
            </a:r>
            <a:r>
              <a:rPr lang="en-US" altLang="it-IT" sz="2800" dirty="0"/>
              <a:t>), con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dirty="0" err="1"/>
              <a:t>una</a:t>
            </a:r>
            <a:r>
              <a:rPr lang="en-US" altLang="it-IT" sz="2800" dirty="0"/>
              <a:t> media di 150 km/h e </a:t>
            </a:r>
            <a:r>
              <a:rPr lang="en-US" altLang="it-IT" sz="2800" dirty="0" err="1"/>
              <a:t>una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massima</a:t>
            </a:r>
            <a:endParaRPr lang="en-US" altLang="it-IT" sz="2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dirty="0"/>
              <a:t>di 322 km/h. (Media annua del </a:t>
            </a:r>
            <a:r>
              <a:rPr lang="en-US" altLang="it-IT" sz="2800" dirty="0" err="1"/>
              <a:t>vento</a:t>
            </a:r>
            <a:r>
              <a:rPr lang="en-US" altLang="it-IT" sz="2800" dirty="0"/>
              <a:t> a Gualdo Tadino, 6,7 km/h)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na mano che tiene una penna e cerchi ombreggiati su un foglio">
            <a:extLst>
              <a:ext uri="{FF2B5EF4-FFF2-40B4-BE49-F238E27FC236}">
                <a16:creationId xmlns:a16="http://schemas.microsoft.com/office/drawing/2014/main" id="{6E6589AD-EB84-393C-7A70-811453454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8" r="11953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DC5332E-ED91-4E79-583B-9F73558F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Ed ora il test!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261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849C53E-C847-8A71-855D-700DFBA7E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602386-3BE5-9AFF-AC7F-C45C29BA70B5}"/>
              </a:ext>
            </a:extLst>
          </p:cNvPr>
          <p:cNvSpPr txBox="1"/>
          <p:nvPr/>
        </p:nvSpPr>
        <p:spPr>
          <a:xfrm>
            <a:off x="193040" y="264160"/>
            <a:ext cx="4947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Dove è stata scattata questa fotografia?</a:t>
            </a:r>
          </a:p>
          <a:p>
            <a:endParaRPr lang="it-IT" sz="3600" dirty="0"/>
          </a:p>
          <a:p>
            <a:pPr marL="742950" indent="-742950">
              <a:buAutoNum type="alphaLcParenR"/>
            </a:pPr>
            <a:r>
              <a:rPr lang="it-IT" sz="4800" dirty="0"/>
              <a:t>In Antartide</a:t>
            </a:r>
          </a:p>
          <a:p>
            <a:pPr marL="742950" indent="-742950">
              <a:buAutoNum type="alphaLcParenR"/>
            </a:pPr>
            <a:r>
              <a:rPr lang="it-IT" sz="4800" dirty="0"/>
              <a:t>In Giappone</a:t>
            </a:r>
          </a:p>
          <a:p>
            <a:pPr marL="742950" indent="-742950">
              <a:buAutoNum type="alphaLcParenR"/>
            </a:pPr>
            <a:r>
              <a:rPr lang="it-IT" sz="4800" dirty="0"/>
              <a:t>In Italia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684242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7718FB-05B2-70FA-32B4-BD14BF212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48379-FF55-F87C-D0C6-646B35985915}"/>
              </a:ext>
            </a:extLst>
          </p:cNvPr>
          <p:cNvSpPr txBox="1"/>
          <p:nvPr/>
        </p:nvSpPr>
        <p:spPr>
          <a:xfrm>
            <a:off x="193040" y="264160"/>
            <a:ext cx="4947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Passo Rombo, Alto Adige,</a:t>
            </a:r>
          </a:p>
          <a:p>
            <a:r>
              <a:rPr lang="it-IT" sz="3600" dirty="0"/>
              <a:t>Maggio 2019: 21 metri di neve sulla strada…</a:t>
            </a:r>
          </a:p>
        </p:txBody>
      </p:sp>
    </p:spTree>
    <p:extLst>
      <p:ext uri="{BB962C8B-B14F-4D97-AF65-F5344CB8AC3E}">
        <p14:creationId xmlns:p14="http://schemas.microsoft.com/office/powerpoint/2010/main" val="235668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2D04DF-C705-E90B-356C-1E4D92C74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98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F088065-EBF8-B523-C2BC-40883EFB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Ed </a:t>
            </a:r>
            <a:r>
              <a:rPr lang="en-US" sz="4800" dirty="0" err="1"/>
              <a:t>ecco</a:t>
            </a:r>
            <a:r>
              <a:rPr lang="en-US" sz="4800" dirty="0"/>
              <a:t> </a:t>
            </a:r>
            <a:r>
              <a:rPr lang="en-US" sz="4800" dirty="0" err="1"/>
              <a:t>i</a:t>
            </a:r>
            <a:r>
              <a:rPr lang="en-US" sz="4800" dirty="0"/>
              <a:t> record </a:t>
            </a:r>
            <a:r>
              <a:rPr lang="en-US" sz="4800" dirty="0" err="1"/>
              <a:t>mondiali</a:t>
            </a:r>
            <a:r>
              <a:rPr lang="en-US" sz="4800" dirty="0"/>
              <a:t> del tempo!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21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78FE89-6722-42D0-A0FF-2C13D5188739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Buona festa dei Ceri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45BDDE7-9111-E029-00C1-9404ED062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0" r="-1" b="23289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4683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5" name="Text Box 3">
            <a:extLst>
              <a:ext uri="{FF2B5EF4-FFF2-40B4-BE49-F238E27FC236}">
                <a16:creationId xmlns:a16="http://schemas.microsoft.com/office/drawing/2014/main" id="{C898AEF5-8920-D5E2-A84C-8D36B86BF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872899"/>
            <a:ext cx="4243589" cy="33206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La </a:t>
            </a:r>
            <a:r>
              <a:rPr lang="en-US" altLang="it-IT" sz="3200" dirty="0" err="1"/>
              <a:t>temperatura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più</a:t>
            </a:r>
            <a:r>
              <a:rPr lang="en-US" altLang="it-IT" sz="3200" dirty="0"/>
              <a:t> </a:t>
            </a:r>
            <a:r>
              <a:rPr lang="en-US" altLang="it-IT" sz="3200" dirty="0" err="1"/>
              <a:t>alta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mai</a:t>
            </a:r>
            <a:r>
              <a:rPr lang="en-US" altLang="it-IT" sz="3200" dirty="0"/>
              <a:t> </a:t>
            </a:r>
            <a:r>
              <a:rPr lang="en-US" altLang="it-IT" sz="3200" dirty="0" err="1"/>
              <a:t>registrata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sul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pianeta</a:t>
            </a:r>
            <a:r>
              <a:rPr lang="en-US" altLang="it-IT" sz="3200" dirty="0"/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i="0" dirty="0">
                <a:effectLst/>
              </a:rPr>
              <a:t>56,7 °C</a:t>
            </a:r>
            <a:r>
              <a:rPr lang="en-US" sz="3200" b="0" i="0" dirty="0">
                <a:effectLst/>
              </a:rPr>
              <a:t>, il 10 </a:t>
            </a:r>
            <a:r>
              <a:rPr lang="en-US" sz="3200" b="0" i="0" dirty="0" err="1">
                <a:effectLst/>
              </a:rPr>
              <a:t>luglio</a:t>
            </a:r>
            <a:r>
              <a:rPr lang="en-US" sz="3200" b="0" i="0" dirty="0">
                <a:effectLst/>
              </a:rPr>
              <a:t> 1913 </a:t>
            </a:r>
            <a:r>
              <a:rPr lang="en-US" sz="3200" b="0" i="0" dirty="0" err="1">
                <a:effectLst/>
              </a:rPr>
              <a:t>nella</a:t>
            </a:r>
            <a:r>
              <a:rPr lang="en-US" sz="3200" b="0" i="0" dirty="0">
                <a:effectLst/>
              </a:rPr>
              <a:t> Valle </a:t>
            </a:r>
            <a:r>
              <a:rPr lang="en-US" sz="3200" b="0" i="0" dirty="0" err="1">
                <a:effectLst/>
              </a:rPr>
              <a:t>della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Morte</a:t>
            </a:r>
            <a:r>
              <a:rPr lang="en-US" sz="3200" b="0" i="0" dirty="0">
                <a:effectLst/>
              </a:rPr>
              <a:t>, California</a:t>
            </a:r>
            <a:endParaRPr lang="en-US" altLang="it-IT" sz="32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660F57-4F03-1BCE-C5FE-AD02D4F17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7" r="399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  <p:transition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09E317D-C330-E6F0-9481-705B90097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7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2" name="Text Box 6">
            <a:extLst>
              <a:ext uri="{FF2B5EF4-FFF2-40B4-BE49-F238E27FC236}">
                <a16:creationId xmlns:a16="http://schemas.microsoft.com/office/drawing/2014/main" id="{F3A7C5A7-84F2-ECAD-11D8-6C828DD1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16" y="3417573"/>
            <a:ext cx="4593021" cy="26198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dirty="0"/>
              <a:t>La </a:t>
            </a:r>
            <a:r>
              <a:rPr lang="en-US" altLang="it-IT" sz="2800" dirty="0" err="1"/>
              <a:t>temperatura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più</a:t>
            </a:r>
            <a:r>
              <a:rPr lang="en-US" altLang="it-IT" sz="2800" dirty="0"/>
              <a:t> </a:t>
            </a:r>
            <a:r>
              <a:rPr lang="en-US" altLang="it-IT" sz="2800" dirty="0" err="1"/>
              <a:t>bassa</a:t>
            </a:r>
            <a:r>
              <a:rPr lang="en-US" altLang="it-IT" sz="2800" dirty="0"/>
              <a:t>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b="1" dirty="0"/>
              <a:t>-89,2°C</a:t>
            </a:r>
            <a:r>
              <a:rPr lang="en-US" altLang="it-IT" sz="2800" dirty="0"/>
              <a:t>, il 21 </a:t>
            </a:r>
            <a:r>
              <a:rPr lang="en-US" altLang="it-IT" sz="2800" dirty="0" err="1"/>
              <a:t>luglio</a:t>
            </a:r>
            <a:r>
              <a:rPr lang="en-US" altLang="it-IT" sz="2800" dirty="0"/>
              <a:t> 1983, a Vostok (</a:t>
            </a:r>
            <a:r>
              <a:rPr lang="en-US" altLang="it-IT" sz="2800" dirty="0" err="1"/>
              <a:t>Antartide</a:t>
            </a:r>
            <a:r>
              <a:rPr lang="en-US" altLang="it-IT" sz="2800" dirty="0"/>
              <a:t>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9" name="Picture 5">
            <a:extLst>
              <a:ext uri="{FF2B5EF4-FFF2-40B4-BE49-F238E27FC236}">
                <a16:creationId xmlns:a16="http://schemas.microsoft.com/office/drawing/2014/main" id="{1712E288-017C-28BF-2A10-44819BF8D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90" name="Text Box 6">
            <a:extLst>
              <a:ext uri="{FF2B5EF4-FFF2-40B4-BE49-F238E27FC236}">
                <a16:creationId xmlns:a16="http://schemas.microsoft.com/office/drawing/2014/main" id="{78FB6B54-89F1-F31E-EDB6-2A46935A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94" y="2718054"/>
            <a:ext cx="3438906" cy="320725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La </a:t>
            </a:r>
            <a:r>
              <a:rPr lang="en-US" altLang="it-IT" sz="3200" dirty="0" err="1"/>
              <a:t>più</a:t>
            </a:r>
            <a:r>
              <a:rPr lang="en-US" altLang="it-IT" sz="3200" dirty="0"/>
              <a:t> forte </a:t>
            </a:r>
            <a:r>
              <a:rPr lang="en-US" altLang="it-IT" sz="3200" dirty="0" err="1"/>
              <a:t>raffica</a:t>
            </a:r>
            <a:r>
              <a:rPr lang="en-US" altLang="it-IT" sz="3200" dirty="0"/>
              <a:t> di </a:t>
            </a:r>
            <a:r>
              <a:rPr lang="en-US" altLang="it-IT" sz="3200" dirty="0" err="1"/>
              <a:t>vento</a:t>
            </a:r>
            <a:r>
              <a:rPr lang="en-US" altLang="it-IT" sz="3200" dirty="0"/>
              <a:t> (</a:t>
            </a:r>
            <a:r>
              <a:rPr lang="en-US" altLang="it-IT" sz="3200" dirty="0" err="1"/>
              <a:t>registrata</a:t>
            </a:r>
            <a:r>
              <a:rPr lang="en-US" altLang="it-IT" sz="32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/>
              <a:t>372 km/h il 12 </a:t>
            </a:r>
            <a:r>
              <a:rPr lang="en-US" altLang="it-IT" sz="3200" dirty="0" err="1"/>
              <a:t>aprile</a:t>
            </a:r>
            <a:r>
              <a:rPr lang="en-US" altLang="it-IT" sz="3200" dirty="0"/>
              <a:t> 1934 </a:t>
            </a:r>
            <a:r>
              <a:rPr lang="en-US" altLang="it-IT" sz="3200" dirty="0" err="1"/>
              <a:t>sul</a:t>
            </a:r>
            <a:r>
              <a:rPr lang="en-US" altLang="it-IT" sz="3200" dirty="0"/>
              <a:t> Monte Washington (USA)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C405D49-212B-6043-964D-DED369588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28" b="875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9A2C88-CEAC-8993-8AB9-642989E62B8C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La </a:t>
            </a:r>
            <a:r>
              <a:rPr lang="en-US" sz="2800" dirty="0" err="1"/>
              <a:t>nevicata</a:t>
            </a:r>
            <a:r>
              <a:rPr lang="en-US" sz="2800" dirty="0"/>
              <a:t> </a:t>
            </a:r>
            <a:r>
              <a:rPr lang="en-US" sz="2800" dirty="0" err="1"/>
              <a:t>più</a:t>
            </a:r>
            <a:r>
              <a:rPr lang="en-US" sz="2800" dirty="0"/>
              <a:t> </a:t>
            </a:r>
            <a:r>
              <a:rPr lang="en-US" sz="2800" dirty="0" err="1"/>
              <a:t>intensa</a:t>
            </a:r>
            <a:r>
              <a:rPr lang="en-US" sz="2800" dirty="0"/>
              <a:t>: </a:t>
            </a:r>
            <a:r>
              <a:rPr lang="en-US" sz="2800" b="1" dirty="0"/>
              <a:t>192 cm di neve in un solo </a:t>
            </a:r>
            <a:r>
              <a:rPr lang="en-US" sz="2800" b="1" dirty="0" err="1"/>
              <a:t>giorno</a:t>
            </a:r>
            <a:r>
              <a:rPr lang="en-US" sz="2800" b="1" dirty="0"/>
              <a:t> </a:t>
            </a:r>
            <a:r>
              <a:rPr lang="en-US" sz="2800" dirty="0"/>
              <a:t>a Silver Lake (Colorado), </a:t>
            </a:r>
            <a:r>
              <a:rPr lang="en-US" sz="2800" dirty="0" err="1"/>
              <a:t>fra</a:t>
            </a:r>
            <a:r>
              <a:rPr lang="en-US" sz="2800" dirty="0"/>
              <a:t> il 14 e il 15 </a:t>
            </a:r>
            <a:r>
              <a:rPr lang="en-US" sz="2800" dirty="0" err="1"/>
              <a:t>aprile</a:t>
            </a:r>
            <a:r>
              <a:rPr lang="en-US" sz="2800" dirty="0"/>
              <a:t> del 1921</a:t>
            </a:r>
          </a:p>
        </p:txBody>
      </p:sp>
    </p:spTree>
    <p:extLst>
      <p:ext uri="{BB962C8B-B14F-4D97-AF65-F5344CB8AC3E}">
        <p14:creationId xmlns:p14="http://schemas.microsoft.com/office/powerpoint/2010/main" val="220333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BE9459E1-8D9D-1240-6142-B3BF910DC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872899"/>
            <a:ext cx="4837084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dirty="0"/>
              <a:t>La </a:t>
            </a:r>
            <a:r>
              <a:rPr lang="en-US" altLang="it-IT" sz="2800" dirty="0" err="1"/>
              <a:t>nevicata</a:t>
            </a:r>
            <a:r>
              <a:rPr lang="en-US" altLang="it-IT" sz="2800" dirty="0"/>
              <a:t> </a:t>
            </a:r>
            <a:r>
              <a:rPr lang="en-US" altLang="it-IT" sz="2800" dirty="0" err="1"/>
              <a:t>più</a:t>
            </a:r>
            <a:r>
              <a:rPr lang="en-US" altLang="it-IT" sz="2800" dirty="0"/>
              <a:t> </a:t>
            </a:r>
            <a:r>
              <a:rPr lang="en-US" altLang="it-IT" sz="2800" dirty="0" err="1"/>
              <a:t>abbondante</a:t>
            </a:r>
            <a:r>
              <a:rPr lang="en-US" altLang="it-IT" sz="28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2800" b="1" dirty="0"/>
              <a:t>11,8 </a:t>
            </a:r>
            <a:r>
              <a:rPr lang="en-US" altLang="it-IT" sz="2800" b="1" dirty="0" err="1"/>
              <a:t>metri</a:t>
            </a:r>
            <a:r>
              <a:rPr lang="en-US" altLang="it-IT" sz="2800" b="1" dirty="0"/>
              <a:t> in </a:t>
            </a:r>
            <a:r>
              <a:rPr lang="en-US" altLang="it-IT" sz="2800" b="1" dirty="0" err="1"/>
              <a:t>un’unica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tormenta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nel</a:t>
            </a:r>
            <a:r>
              <a:rPr lang="en-US" altLang="it-IT" sz="2800" dirty="0"/>
              <a:t> </a:t>
            </a:r>
            <a:r>
              <a:rPr lang="en-US" altLang="it-IT" sz="2800" dirty="0" err="1"/>
              <a:t>gennaio</a:t>
            </a:r>
            <a:r>
              <a:rPr lang="en-US" altLang="it-IT" sz="2800" dirty="0"/>
              <a:t> 1927 </a:t>
            </a:r>
            <a:r>
              <a:rPr lang="en-US" altLang="it-IT" sz="2800" dirty="0" err="1"/>
              <a:t>sul</a:t>
            </a:r>
            <a:r>
              <a:rPr lang="en-US" altLang="it-IT" sz="2800" dirty="0"/>
              <a:t> monte </a:t>
            </a:r>
            <a:r>
              <a:rPr lang="en-US" altLang="it-IT" sz="2800" dirty="0" err="1"/>
              <a:t>Ibuki</a:t>
            </a:r>
            <a:r>
              <a:rPr lang="en-US" altLang="it-IT" sz="2800" dirty="0"/>
              <a:t>, </a:t>
            </a:r>
            <a:r>
              <a:rPr lang="en-US" altLang="it-IT" sz="2800" dirty="0" err="1"/>
              <a:t>nell’isola</a:t>
            </a:r>
            <a:r>
              <a:rPr lang="en-US" altLang="it-IT" sz="2800" dirty="0"/>
              <a:t> di Hokkaido, in </a:t>
            </a:r>
            <a:r>
              <a:rPr lang="en-US" altLang="it-IT" sz="2800" dirty="0" err="1"/>
              <a:t>Giappone</a:t>
            </a:r>
            <a:r>
              <a:rPr lang="en-US" altLang="it-IT" sz="2800" dirty="0"/>
              <a:t>, la zona </a:t>
            </a:r>
            <a:r>
              <a:rPr lang="en-US" altLang="it-IT" sz="2800" dirty="0" err="1"/>
              <a:t>più</a:t>
            </a:r>
            <a:r>
              <a:rPr lang="en-US" altLang="it-IT" sz="2800" dirty="0"/>
              <a:t> </a:t>
            </a:r>
            <a:r>
              <a:rPr lang="en-US" altLang="it-IT" sz="2800" dirty="0" err="1"/>
              <a:t>nevosa</a:t>
            </a:r>
            <a:r>
              <a:rPr lang="en-US" altLang="it-IT" sz="2800" dirty="0"/>
              <a:t> del mondo, in </a:t>
            </a:r>
            <a:r>
              <a:rPr lang="en-US" altLang="it-IT" sz="2800" dirty="0" err="1"/>
              <a:t>genere</a:t>
            </a:r>
            <a:endParaRPr lang="en-US" altLang="it-IT" sz="2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5D470BD-F1D6-E532-94AE-0646009A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476" y="268721"/>
            <a:ext cx="5667375" cy="5581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F7055CA2-C667-26C1-549A-6DA0B98B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dirty="0" err="1"/>
              <a:t>L’anno</a:t>
            </a:r>
            <a:r>
              <a:rPr lang="en-US" altLang="it-IT" sz="3200" dirty="0"/>
              <a:t> </a:t>
            </a:r>
            <a:r>
              <a:rPr lang="en-US" altLang="it-IT" sz="3200" dirty="0" err="1"/>
              <a:t>più</a:t>
            </a:r>
            <a:r>
              <a:rPr lang="en-US" altLang="it-IT" sz="3200" dirty="0"/>
              <a:t> </a:t>
            </a:r>
            <a:r>
              <a:rPr lang="en-US" altLang="it-IT" sz="3200" dirty="0" err="1"/>
              <a:t>nevoso</a:t>
            </a:r>
            <a:r>
              <a:rPr lang="en-US" altLang="it-IT" sz="3200" dirty="0"/>
              <a:t> </a:t>
            </a:r>
            <a:r>
              <a:rPr lang="en-US" altLang="it-IT" sz="3200" dirty="0" err="1"/>
              <a:t>della</a:t>
            </a:r>
            <a:r>
              <a:rPr lang="en-US" altLang="it-IT" sz="3200" dirty="0"/>
              <a:t> </a:t>
            </a:r>
            <a:r>
              <a:rPr lang="en-US" altLang="it-IT" sz="3200" dirty="0" err="1"/>
              <a:t>storia</a:t>
            </a:r>
            <a:r>
              <a:rPr lang="en-US" altLang="it-IT" sz="3200" dirty="0"/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it-IT" sz="3200" b="1" dirty="0"/>
              <a:t>31 </a:t>
            </a:r>
            <a:r>
              <a:rPr lang="en-US" altLang="it-IT" sz="3200" b="1" dirty="0" err="1"/>
              <a:t>metri</a:t>
            </a:r>
            <a:r>
              <a:rPr lang="en-US" altLang="it-IT" sz="3200" b="1" dirty="0"/>
              <a:t> di neve </a:t>
            </a:r>
            <a:r>
              <a:rPr lang="en-US" altLang="it-IT" sz="3200" dirty="0" err="1"/>
              <a:t>tra</a:t>
            </a:r>
            <a:r>
              <a:rPr lang="en-US" altLang="it-IT" sz="3200" dirty="0"/>
              <a:t> il </a:t>
            </a:r>
            <a:r>
              <a:rPr lang="en-US" altLang="it-IT" sz="3200" dirty="0" err="1"/>
              <a:t>febbraio</a:t>
            </a:r>
            <a:r>
              <a:rPr lang="en-US" altLang="it-IT" sz="3200" dirty="0"/>
              <a:t> 1971 e il </a:t>
            </a:r>
            <a:r>
              <a:rPr lang="en-US" altLang="it-IT" sz="3200" dirty="0" err="1"/>
              <a:t>febbraio</a:t>
            </a:r>
            <a:r>
              <a:rPr lang="en-US" altLang="it-IT" sz="3200" dirty="0"/>
              <a:t> 1972 </a:t>
            </a:r>
            <a:r>
              <a:rPr lang="en-US" altLang="it-IT" sz="3200" dirty="0" err="1"/>
              <a:t>sul</a:t>
            </a:r>
            <a:r>
              <a:rPr lang="en-US" altLang="it-IT" sz="3200" dirty="0"/>
              <a:t> monte Washington (USA)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C845F338-83E2-4D8A-99D7-3316C817A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6" r="-1" b="1006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824</Words>
  <Application>Microsoft Office PowerPoint</Application>
  <PresentationFormat>Widescreen</PresentationFormat>
  <Paragraphs>76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di Office</vt:lpstr>
      <vt:lpstr>I record  del tempo e del clima</vt:lpstr>
      <vt:lpstr>Presentazione standard di PowerPoint</vt:lpstr>
      <vt:lpstr>Ed ecco i record mondiali del tempo!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Ed ora il test!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record  del tempo e del clima</dc:title>
  <dc:creator>Pierluigi Gioia</dc:creator>
  <cp:lastModifiedBy>Pierluigi Gioia</cp:lastModifiedBy>
  <cp:revision>1</cp:revision>
  <dcterms:created xsi:type="dcterms:W3CDTF">2022-05-13T17:03:06Z</dcterms:created>
  <dcterms:modified xsi:type="dcterms:W3CDTF">2022-05-13T20:21:02Z</dcterms:modified>
</cp:coreProperties>
</file>