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345" r:id="rId3"/>
    <p:sldId id="343" r:id="rId4"/>
    <p:sldId id="346" r:id="rId5"/>
    <p:sldId id="344" r:id="rId6"/>
    <p:sldId id="322" r:id="rId7"/>
    <p:sldId id="323" r:id="rId8"/>
    <p:sldId id="325" r:id="rId9"/>
    <p:sldId id="326" r:id="rId10"/>
    <p:sldId id="327" r:id="rId11"/>
    <p:sldId id="328" r:id="rId12"/>
    <p:sldId id="349" r:id="rId13"/>
    <p:sldId id="329" r:id="rId14"/>
    <p:sldId id="330" r:id="rId15"/>
    <p:sldId id="347" r:id="rId16"/>
    <p:sldId id="348" r:id="rId17"/>
    <p:sldId id="331" r:id="rId18"/>
    <p:sldId id="332" r:id="rId19"/>
    <p:sldId id="333" r:id="rId20"/>
    <p:sldId id="334" r:id="rId21"/>
    <p:sldId id="335" r:id="rId22"/>
    <p:sldId id="336" r:id="rId23"/>
    <p:sldId id="337" r:id="rId24"/>
    <p:sldId id="350" r:id="rId25"/>
    <p:sldId id="340" r:id="rId26"/>
    <p:sldId id="257" r:id="rId27"/>
    <p:sldId id="258" r:id="rId28"/>
    <p:sldId id="259" r:id="rId2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1895F0-CFD4-40C1-8BAE-AFC83423A866}" v="4" dt="2023-02-10T18:12:38.111"/>
    <p1510:client id="{D5AA5E10-2B4F-4C83-8AFA-1B5142C876B6}" v="3" dt="2023-02-10T20:53:32.8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erluigi Gioia" userId="9fb95aaf82a6cb45" providerId="LiveId" clId="{D5AA5E10-2B4F-4C83-8AFA-1B5142C876B6}"/>
    <pc:docChg chg="custSel modSld">
      <pc:chgData name="Pierluigi Gioia" userId="9fb95aaf82a6cb45" providerId="LiveId" clId="{D5AA5E10-2B4F-4C83-8AFA-1B5142C876B6}" dt="2023-02-11T07:06:28.301" v="454" actId="403"/>
      <pc:docMkLst>
        <pc:docMk/>
      </pc:docMkLst>
      <pc:sldChg chg="modSp mod">
        <pc:chgData name="Pierluigi Gioia" userId="9fb95aaf82a6cb45" providerId="LiveId" clId="{D5AA5E10-2B4F-4C83-8AFA-1B5142C876B6}" dt="2023-02-10T20:51:16.881" v="403" actId="113"/>
        <pc:sldMkLst>
          <pc:docMk/>
          <pc:sldMk cId="3919014355" sldId="257"/>
        </pc:sldMkLst>
        <pc:spChg chg="mod">
          <ac:chgData name="Pierluigi Gioia" userId="9fb95aaf82a6cb45" providerId="LiveId" clId="{D5AA5E10-2B4F-4C83-8AFA-1B5142C876B6}" dt="2023-02-10T20:51:16.881" v="403" actId="113"/>
          <ac:spMkLst>
            <pc:docMk/>
            <pc:sldMk cId="3919014355" sldId="257"/>
            <ac:spMk id="3" creationId="{D7BE1F12-CBC5-F237-FF2B-810011EEB40A}"/>
          </ac:spMkLst>
        </pc:spChg>
      </pc:sldChg>
      <pc:sldChg chg="addSp modSp mod">
        <pc:chgData name="Pierluigi Gioia" userId="9fb95aaf82a6cb45" providerId="LiveId" clId="{D5AA5E10-2B4F-4C83-8AFA-1B5142C876B6}" dt="2023-02-10T20:54:07.565" v="451" actId="20577"/>
        <pc:sldMkLst>
          <pc:docMk/>
          <pc:sldMk cId="2902564420" sldId="258"/>
        </pc:sldMkLst>
        <pc:spChg chg="mod">
          <ac:chgData name="Pierluigi Gioia" userId="9fb95aaf82a6cb45" providerId="LiveId" clId="{D5AA5E10-2B4F-4C83-8AFA-1B5142C876B6}" dt="2023-02-10T20:52:43.098" v="418" actId="20577"/>
          <ac:spMkLst>
            <pc:docMk/>
            <pc:sldMk cId="2902564420" sldId="258"/>
            <ac:spMk id="2" creationId="{2AEB5C56-42DD-9420-8176-D81DA68BCA2A}"/>
          </ac:spMkLst>
        </pc:spChg>
        <pc:spChg chg="mod">
          <ac:chgData name="Pierluigi Gioia" userId="9fb95aaf82a6cb45" providerId="LiveId" clId="{D5AA5E10-2B4F-4C83-8AFA-1B5142C876B6}" dt="2023-02-10T20:54:07.565" v="451" actId="20577"/>
          <ac:spMkLst>
            <pc:docMk/>
            <pc:sldMk cId="2902564420" sldId="258"/>
            <ac:spMk id="3" creationId="{CD2B1B58-D37B-6737-A53D-19EBCFA954B6}"/>
          </ac:spMkLst>
        </pc:spChg>
        <pc:picChg chg="add mod">
          <ac:chgData name="Pierluigi Gioia" userId="9fb95aaf82a6cb45" providerId="LiveId" clId="{D5AA5E10-2B4F-4C83-8AFA-1B5142C876B6}" dt="2023-02-10T20:53:37.344" v="421" actId="14100"/>
          <ac:picMkLst>
            <pc:docMk/>
            <pc:sldMk cId="2902564420" sldId="258"/>
            <ac:picMk id="4" creationId="{98B08D37-5E81-1B42-21DF-88923733C846}"/>
          </ac:picMkLst>
        </pc:picChg>
      </pc:sldChg>
      <pc:sldChg chg="modSp mod">
        <pc:chgData name="Pierluigi Gioia" userId="9fb95aaf82a6cb45" providerId="LiveId" clId="{D5AA5E10-2B4F-4C83-8AFA-1B5142C876B6}" dt="2023-02-10T20:54:24.028" v="453" actId="14100"/>
        <pc:sldMkLst>
          <pc:docMk/>
          <pc:sldMk cId="1750300195" sldId="259"/>
        </pc:sldMkLst>
        <pc:picChg chg="mod">
          <ac:chgData name="Pierluigi Gioia" userId="9fb95aaf82a6cb45" providerId="LiveId" clId="{D5AA5E10-2B4F-4C83-8AFA-1B5142C876B6}" dt="2023-02-10T20:54:24.028" v="453" actId="14100"/>
          <ac:picMkLst>
            <pc:docMk/>
            <pc:sldMk cId="1750300195" sldId="259"/>
            <ac:picMk id="4" creationId="{DAEBFD7E-5494-CA6D-E1AF-2DD38D20DF5C}"/>
          </ac:picMkLst>
        </pc:picChg>
      </pc:sldChg>
      <pc:sldChg chg="modSp mod">
        <pc:chgData name="Pierluigi Gioia" userId="9fb95aaf82a6cb45" providerId="LiveId" clId="{D5AA5E10-2B4F-4C83-8AFA-1B5142C876B6}" dt="2023-02-10T20:33:42.650" v="31" actId="113"/>
        <pc:sldMkLst>
          <pc:docMk/>
          <pc:sldMk cId="0" sldId="322"/>
        </pc:sldMkLst>
        <pc:spChg chg="mod">
          <ac:chgData name="Pierluigi Gioia" userId="9fb95aaf82a6cb45" providerId="LiveId" clId="{D5AA5E10-2B4F-4C83-8AFA-1B5142C876B6}" dt="2023-02-10T20:33:42.650" v="31" actId="113"/>
          <ac:spMkLst>
            <pc:docMk/>
            <pc:sldMk cId="0" sldId="322"/>
            <ac:spMk id="575" creationId="{00000000-0000-0000-0000-000000000000}"/>
          </ac:spMkLst>
        </pc:spChg>
      </pc:sldChg>
      <pc:sldChg chg="modSp mod">
        <pc:chgData name="Pierluigi Gioia" userId="9fb95aaf82a6cb45" providerId="LiveId" clId="{D5AA5E10-2B4F-4C83-8AFA-1B5142C876B6}" dt="2023-02-10T20:34:47.154" v="37" actId="403"/>
        <pc:sldMkLst>
          <pc:docMk/>
          <pc:sldMk cId="0" sldId="323"/>
        </pc:sldMkLst>
        <pc:spChg chg="mod">
          <ac:chgData name="Pierluigi Gioia" userId="9fb95aaf82a6cb45" providerId="LiveId" clId="{D5AA5E10-2B4F-4C83-8AFA-1B5142C876B6}" dt="2023-02-10T20:34:47.154" v="37" actId="403"/>
          <ac:spMkLst>
            <pc:docMk/>
            <pc:sldMk cId="0" sldId="323"/>
            <ac:spMk id="578" creationId="{00000000-0000-0000-0000-000000000000}"/>
          </ac:spMkLst>
        </pc:spChg>
        <pc:spChg chg="mod">
          <ac:chgData name="Pierluigi Gioia" userId="9fb95aaf82a6cb45" providerId="LiveId" clId="{D5AA5E10-2B4F-4C83-8AFA-1B5142C876B6}" dt="2023-02-10T20:34:28.739" v="33" actId="403"/>
          <ac:spMkLst>
            <pc:docMk/>
            <pc:sldMk cId="0" sldId="323"/>
            <ac:spMk id="579" creationId="{00000000-0000-0000-0000-000000000000}"/>
          </ac:spMkLst>
        </pc:spChg>
        <pc:picChg chg="mod">
          <ac:chgData name="Pierluigi Gioia" userId="9fb95aaf82a6cb45" providerId="LiveId" clId="{D5AA5E10-2B4F-4C83-8AFA-1B5142C876B6}" dt="2023-02-10T20:34:40.198" v="35" actId="1076"/>
          <ac:picMkLst>
            <pc:docMk/>
            <pc:sldMk cId="0" sldId="323"/>
            <ac:picMk id="577" creationId="{00000000-0000-0000-0000-000000000000}"/>
          </ac:picMkLst>
        </pc:picChg>
      </pc:sldChg>
      <pc:sldChg chg="modSp mod">
        <pc:chgData name="Pierluigi Gioia" userId="9fb95aaf82a6cb45" providerId="LiveId" clId="{D5AA5E10-2B4F-4C83-8AFA-1B5142C876B6}" dt="2023-02-10T20:35:16.823" v="43" actId="14100"/>
        <pc:sldMkLst>
          <pc:docMk/>
          <pc:sldMk cId="0" sldId="325"/>
        </pc:sldMkLst>
        <pc:spChg chg="mod">
          <ac:chgData name="Pierluigi Gioia" userId="9fb95aaf82a6cb45" providerId="LiveId" clId="{D5AA5E10-2B4F-4C83-8AFA-1B5142C876B6}" dt="2023-02-10T20:35:16.823" v="43" actId="14100"/>
          <ac:spMkLst>
            <pc:docMk/>
            <pc:sldMk cId="0" sldId="325"/>
            <ac:spMk id="585" creationId="{00000000-0000-0000-0000-000000000000}"/>
          </ac:spMkLst>
        </pc:spChg>
        <pc:picChg chg="mod">
          <ac:chgData name="Pierluigi Gioia" userId="9fb95aaf82a6cb45" providerId="LiveId" clId="{D5AA5E10-2B4F-4C83-8AFA-1B5142C876B6}" dt="2023-02-10T20:35:02.445" v="38" actId="1076"/>
          <ac:picMkLst>
            <pc:docMk/>
            <pc:sldMk cId="0" sldId="325"/>
            <ac:picMk id="584" creationId="{00000000-0000-0000-0000-000000000000}"/>
          </ac:picMkLst>
        </pc:picChg>
      </pc:sldChg>
      <pc:sldChg chg="modSp mod">
        <pc:chgData name="Pierluigi Gioia" userId="9fb95aaf82a6cb45" providerId="LiveId" clId="{D5AA5E10-2B4F-4C83-8AFA-1B5142C876B6}" dt="2023-02-10T20:35:34.006" v="49" actId="14100"/>
        <pc:sldMkLst>
          <pc:docMk/>
          <pc:sldMk cId="0" sldId="326"/>
        </pc:sldMkLst>
        <pc:spChg chg="mod">
          <ac:chgData name="Pierluigi Gioia" userId="9fb95aaf82a6cb45" providerId="LiveId" clId="{D5AA5E10-2B4F-4C83-8AFA-1B5142C876B6}" dt="2023-02-10T20:35:34.006" v="49" actId="14100"/>
          <ac:spMkLst>
            <pc:docMk/>
            <pc:sldMk cId="0" sldId="326"/>
            <ac:spMk id="588" creationId="{00000000-0000-0000-0000-000000000000}"/>
          </ac:spMkLst>
        </pc:spChg>
      </pc:sldChg>
      <pc:sldChg chg="addSp modSp mod">
        <pc:chgData name="Pierluigi Gioia" userId="9fb95aaf82a6cb45" providerId="LiveId" clId="{D5AA5E10-2B4F-4C83-8AFA-1B5142C876B6}" dt="2023-02-10T20:36:46.022" v="56" actId="1076"/>
        <pc:sldMkLst>
          <pc:docMk/>
          <pc:sldMk cId="0" sldId="327"/>
        </pc:sldMkLst>
        <pc:spChg chg="add">
          <ac:chgData name="Pierluigi Gioia" userId="9fb95aaf82a6cb45" providerId="LiveId" clId="{D5AA5E10-2B4F-4C83-8AFA-1B5142C876B6}" dt="2023-02-10T20:36:34.038" v="54" actId="11529"/>
          <ac:spMkLst>
            <pc:docMk/>
            <pc:sldMk cId="0" sldId="327"/>
            <ac:spMk id="2" creationId="{150CE181-EAAC-4DE9-54E2-7B9D43F1FE75}"/>
          </ac:spMkLst>
        </pc:spChg>
        <pc:spChg chg="add mod">
          <ac:chgData name="Pierluigi Gioia" userId="9fb95aaf82a6cb45" providerId="LiveId" clId="{D5AA5E10-2B4F-4C83-8AFA-1B5142C876B6}" dt="2023-02-10T20:36:46.022" v="56" actId="1076"/>
          <ac:spMkLst>
            <pc:docMk/>
            <pc:sldMk cId="0" sldId="327"/>
            <ac:spMk id="3" creationId="{EDA44885-E80F-553F-E2A6-F4468B0D9EC2}"/>
          </ac:spMkLst>
        </pc:spChg>
        <pc:spChg chg="mod">
          <ac:chgData name="Pierluigi Gioia" userId="9fb95aaf82a6cb45" providerId="LiveId" clId="{D5AA5E10-2B4F-4C83-8AFA-1B5142C876B6}" dt="2023-02-10T20:36:16.222" v="53" actId="403"/>
          <ac:spMkLst>
            <pc:docMk/>
            <pc:sldMk cId="0" sldId="327"/>
            <ac:spMk id="591" creationId="{00000000-0000-0000-0000-000000000000}"/>
          </ac:spMkLst>
        </pc:spChg>
        <pc:picChg chg="mod">
          <ac:chgData name="Pierluigi Gioia" userId="9fb95aaf82a6cb45" providerId="LiveId" clId="{D5AA5E10-2B4F-4C83-8AFA-1B5142C876B6}" dt="2023-02-10T20:36:11.017" v="51" actId="1076"/>
          <ac:picMkLst>
            <pc:docMk/>
            <pc:sldMk cId="0" sldId="327"/>
            <ac:picMk id="590" creationId="{00000000-0000-0000-0000-000000000000}"/>
          </ac:picMkLst>
        </pc:picChg>
      </pc:sldChg>
      <pc:sldChg chg="modSp mod">
        <pc:chgData name="Pierluigi Gioia" userId="9fb95aaf82a6cb45" providerId="LiveId" clId="{D5AA5E10-2B4F-4C83-8AFA-1B5142C876B6}" dt="2023-02-10T20:48:13.100" v="378" actId="20577"/>
        <pc:sldMkLst>
          <pc:docMk/>
          <pc:sldMk cId="0" sldId="331"/>
        </pc:sldMkLst>
        <pc:spChg chg="mod">
          <ac:chgData name="Pierluigi Gioia" userId="9fb95aaf82a6cb45" providerId="LiveId" clId="{D5AA5E10-2B4F-4C83-8AFA-1B5142C876B6}" dt="2023-02-10T20:48:13.100" v="378" actId="20577"/>
          <ac:spMkLst>
            <pc:docMk/>
            <pc:sldMk cId="0" sldId="331"/>
            <ac:spMk id="601" creationId="{00000000-0000-0000-0000-000000000000}"/>
          </ac:spMkLst>
        </pc:spChg>
      </pc:sldChg>
      <pc:sldChg chg="modSp mod">
        <pc:chgData name="Pierluigi Gioia" userId="9fb95aaf82a6cb45" providerId="LiveId" clId="{D5AA5E10-2B4F-4C83-8AFA-1B5142C876B6}" dt="2023-02-10T20:49:37.277" v="380" actId="14100"/>
        <pc:sldMkLst>
          <pc:docMk/>
          <pc:sldMk cId="0" sldId="336"/>
        </pc:sldMkLst>
        <pc:spChg chg="mod">
          <ac:chgData name="Pierluigi Gioia" userId="9fb95aaf82a6cb45" providerId="LiveId" clId="{D5AA5E10-2B4F-4C83-8AFA-1B5142C876B6}" dt="2023-02-10T20:49:37.277" v="380" actId="14100"/>
          <ac:spMkLst>
            <pc:docMk/>
            <pc:sldMk cId="0" sldId="336"/>
            <ac:spMk id="621" creationId="{00000000-0000-0000-0000-000000000000}"/>
          </ac:spMkLst>
        </pc:spChg>
      </pc:sldChg>
      <pc:sldChg chg="modSp mod">
        <pc:chgData name="Pierluigi Gioia" userId="9fb95aaf82a6cb45" providerId="LiveId" clId="{D5AA5E10-2B4F-4C83-8AFA-1B5142C876B6}" dt="2023-02-10T20:50:26.368" v="400" actId="403"/>
        <pc:sldMkLst>
          <pc:docMk/>
          <pc:sldMk cId="0" sldId="340"/>
        </pc:sldMkLst>
        <pc:spChg chg="mod">
          <ac:chgData name="Pierluigi Gioia" userId="9fb95aaf82a6cb45" providerId="LiveId" clId="{D5AA5E10-2B4F-4C83-8AFA-1B5142C876B6}" dt="2023-02-10T20:50:26.368" v="400" actId="403"/>
          <ac:spMkLst>
            <pc:docMk/>
            <pc:sldMk cId="0" sldId="340"/>
            <ac:spMk id="636" creationId="{00000000-0000-0000-0000-000000000000}"/>
          </ac:spMkLst>
        </pc:spChg>
      </pc:sldChg>
      <pc:sldChg chg="addSp mod">
        <pc:chgData name="Pierluigi Gioia" userId="9fb95aaf82a6cb45" providerId="LiveId" clId="{D5AA5E10-2B4F-4C83-8AFA-1B5142C876B6}" dt="2023-02-10T20:32:26.914" v="14" actId="11529"/>
        <pc:sldMkLst>
          <pc:docMk/>
          <pc:sldMk cId="999466831" sldId="343"/>
        </pc:sldMkLst>
        <pc:spChg chg="add">
          <ac:chgData name="Pierluigi Gioia" userId="9fb95aaf82a6cb45" providerId="LiveId" clId="{D5AA5E10-2B4F-4C83-8AFA-1B5142C876B6}" dt="2023-02-10T20:32:26.914" v="14" actId="11529"/>
          <ac:spMkLst>
            <pc:docMk/>
            <pc:sldMk cId="999466831" sldId="343"/>
            <ac:spMk id="2" creationId="{40ABCD6A-AEA8-B4BB-A759-191AD197DB90}"/>
          </ac:spMkLst>
        </pc:spChg>
      </pc:sldChg>
      <pc:sldChg chg="addSp modSp mod">
        <pc:chgData name="Pierluigi Gioia" userId="9fb95aaf82a6cb45" providerId="LiveId" clId="{D5AA5E10-2B4F-4C83-8AFA-1B5142C876B6}" dt="2023-02-10T20:33:12.448" v="30" actId="20577"/>
        <pc:sldMkLst>
          <pc:docMk/>
          <pc:sldMk cId="3290008674" sldId="344"/>
        </pc:sldMkLst>
        <pc:spChg chg="add">
          <ac:chgData name="Pierluigi Gioia" userId="9fb95aaf82a6cb45" providerId="LiveId" clId="{D5AA5E10-2B4F-4C83-8AFA-1B5142C876B6}" dt="2023-02-10T20:32:51.913" v="15" actId="11529"/>
          <ac:spMkLst>
            <pc:docMk/>
            <pc:sldMk cId="3290008674" sldId="344"/>
            <ac:spMk id="2" creationId="{E4705FAC-9AF3-119F-27B0-8327A487CE36}"/>
          </ac:spMkLst>
        </pc:spChg>
        <pc:spChg chg="mod">
          <ac:chgData name="Pierluigi Gioia" userId="9fb95aaf82a6cb45" providerId="LiveId" clId="{D5AA5E10-2B4F-4C83-8AFA-1B5142C876B6}" dt="2023-02-10T20:33:12.448" v="30" actId="20577"/>
          <ac:spMkLst>
            <pc:docMk/>
            <pc:sldMk cId="3290008674" sldId="344"/>
            <ac:spMk id="5" creationId="{01D8A325-636B-6403-5F5C-B84A7A7BED8E}"/>
          </ac:spMkLst>
        </pc:spChg>
      </pc:sldChg>
      <pc:sldChg chg="modSp mod">
        <pc:chgData name="Pierluigi Gioia" userId="9fb95aaf82a6cb45" providerId="LiveId" clId="{D5AA5E10-2B4F-4C83-8AFA-1B5142C876B6}" dt="2023-02-10T20:30:48.302" v="12" actId="20577"/>
        <pc:sldMkLst>
          <pc:docMk/>
          <pc:sldMk cId="1917633652" sldId="345"/>
        </pc:sldMkLst>
        <pc:spChg chg="mod">
          <ac:chgData name="Pierluigi Gioia" userId="9fb95aaf82a6cb45" providerId="LiveId" clId="{D5AA5E10-2B4F-4C83-8AFA-1B5142C876B6}" dt="2023-02-10T20:30:48.302" v="12" actId="20577"/>
          <ac:spMkLst>
            <pc:docMk/>
            <pc:sldMk cId="1917633652" sldId="345"/>
            <ac:spMk id="2" creationId="{E568E5B0-E4FA-A44F-F171-D5ED274412EF}"/>
          </ac:spMkLst>
        </pc:spChg>
      </pc:sldChg>
      <pc:sldChg chg="addSp modSp mod">
        <pc:chgData name="Pierluigi Gioia" userId="9fb95aaf82a6cb45" providerId="LiveId" clId="{D5AA5E10-2B4F-4C83-8AFA-1B5142C876B6}" dt="2023-02-11T07:06:28.301" v="454" actId="403"/>
        <pc:sldMkLst>
          <pc:docMk/>
          <pc:sldMk cId="169599542" sldId="346"/>
        </pc:sldMkLst>
        <pc:spChg chg="add">
          <ac:chgData name="Pierluigi Gioia" userId="9fb95aaf82a6cb45" providerId="LiveId" clId="{D5AA5E10-2B4F-4C83-8AFA-1B5142C876B6}" dt="2023-02-10T20:31:37.849" v="13" actId="11529"/>
          <ac:spMkLst>
            <pc:docMk/>
            <pc:sldMk cId="169599542" sldId="346"/>
            <ac:spMk id="2" creationId="{3AA68571-546B-7DFE-0CF2-0C36AD134D12}"/>
          </ac:spMkLst>
        </pc:spChg>
        <pc:spChg chg="mod">
          <ac:chgData name="Pierluigi Gioia" userId="9fb95aaf82a6cb45" providerId="LiveId" clId="{D5AA5E10-2B4F-4C83-8AFA-1B5142C876B6}" dt="2023-02-11T07:06:28.301" v="454" actId="403"/>
          <ac:spMkLst>
            <pc:docMk/>
            <pc:sldMk cId="169599542" sldId="346"/>
            <ac:spMk id="3" creationId="{F25BD37B-B180-CCFC-4FC9-81B9F7277026}"/>
          </ac:spMkLst>
        </pc:spChg>
      </pc:sldChg>
      <pc:sldChg chg="modSp mod">
        <pc:chgData name="Pierluigi Gioia" userId="9fb95aaf82a6cb45" providerId="LiveId" clId="{D5AA5E10-2B4F-4C83-8AFA-1B5142C876B6}" dt="2023-02-10T20:47:48.526" v="368" actId="1076"/>
        <pc:sldMkLst>
          <pc:docMk/>
          <pc:sldMk cId="3295179061" sldId="348"/>
        </pc:sldMkLst>
        <pc:picChg chg="mod">
          <ac:chgData name="Pierluigi Gioia" userId="9fb95aaf82a6cb45" providerId="LiveId" clId="{D5AA5E10-2B4F-4C83-8AFA-1B5142C876B6}" dt="2023-02-10T20:47:48.526" v="368" actId="1076"/>
          <ac:picMkLst>
            <pc:docMk/>
            <pc:sldMk cId="3295179061" sldId="348"/>
            <ac:picMk id="3" creationId="{70D9ED6C-A610-F7FE-B9A7-E5D88BD89E08}"/>
          </ac:picMkLst>
        </pc:picChg>
      </pc:sldChg>
      <pc:sldChg chg="addSp delSp modSp mod">
        <pc:chgData name="Pierluigi Gioia" userId="9fb95aaf82a6cb45" providerId="LiveId" clId="{D5AA5E10-2B4F-4C83-8AFA-1B5142C876B6}" dt="2023-02-10T20:45:36.207" v="365" actId="313"/>
        <pc:sldMkLst>
          <pc:docMk/>
          <pc:sldMk cId="470203059" sldId="349"/>
        </pc:sldMkLst>
        <pc:spChg chg="del">
          <ac:chgData name="Pierluigi Gioia" userId="9fb95aaf82a6cb45" providerId="LiveId" clId="{D5AA5E10-2B4F-4C83-8AFA-1B5142C876B6}" dt="2023-02-10T20:42:12.694" v="68" actId="478"/>
          <ac:spMkLst>
            <pc:docMk/>
            <pc:sldMk cId="470203059" sldId="349"/>
            <ac:spMk id="2" creationId="{73E1F757-275D-3764-9C59-B04DA845EA18}"/>
          </ac:spMkLst>
        </pc:spChg>
        <pc:spChg chg="add mod">
          <ac:chgData name="Pierluigi Gioia" userId="9fb95aaf82a6cb45" providerId="LiveId" clId="{D5AA5E10-2B4F-4C83-8AFA-1B5142C876B6}" dt="2023-02-10T20:42:04.630" v="67" actId="1076"/>
          <ac:spMkLst>
            <pc:docMk/>
            <pc:sldMk cId="470203059" sldId="349"/>
            <ac:spMk id="5" creationId="{8590EEBC-1EEF-6F67-E2A7-83E81981626B}"/>
          </ac:spMkLst>
        </pc:spChg>
        <pc:spChg chg="add del mod">
          <ac:chgData name="Pierluigi Gioia" userId="9fb95aaf82a6cb45" providerId="LiveId" clId="{D5AA5E10-2B4F-4C83-8AFA-1B5142C876B6}" dt="2023-02-10T20:42:14.344" v="69" actId="478"/>
          <ac:spMkLst>
            <pc:docMk/>
            <pc:sldMk cId="470203059" sldId="349"/>
            <ac:spMk id="7" creationId="{95EE95DB-3A0A-F01E-DFD7-23AF4012A406}"/>
          </ac:spMkLst>
        </pc:spChg>
        <pc:spChg chg="add mod">
          <ac:chgData name="Pierluigi Gioia" userId="9fb95aaf82a6cb45" providerId="LiveId" clId="{D5AA5E10-2B4F-4C83-8AFA-1B5142C876B6}" dt="2023-02-10T20:45:36.207" v="365" actId="313"/>
          <ac:spMkLst>
            <pc:docMk/>
            <pc:sldMk cId="470203059" sldId="349"/>
            <ac:spMk id="8" creationId="{909859BB-EA6A-0FF9-32E2-E6EC60F12F14}"/>
          </ac:spMkLst>
        </pc:spChg>
        <pc:picChg chg="del">
          <ac:chgData name="Pierluigi Gioia" userId="9fb95aaf82a6cb45" providerId="LiveId" clId="{D5AA5E10-2B4F-4C83-8AFA-1B5142C876B6}" dt="2023-02-10T20:37:47.198" v="57" actId="478"/>
          <ac:picMkLst>
            <pc:docMk/>
            <pc:sldMk cId="470203059" sldId="349"/>
            <ac:picMk id="3" creationId="{8586E960-B9A0-F1B8-161E-B45D9ABF248B}"/>
          </ac:picMkLst>
        </pc:picChg>
        <pc:picChg chg="add mod modCrop">
          <ac:chgData name="Pierluigi Gioia" userId="9fb95aaf82a6cb45" providerId="LiveId" clId="{D5AA5E10-2B4F-4C83-8AFA-1B5142C876B6}" dt="2023-02-10T20:41:48.971" v="65" actId="1076"/>
          <ac:picMkLst>
            <pc:docMk/>
            <pc:sldMk cId="470203059" sldId="349"/>
            <ac:picMk id="4" creationId="{E9A1B741-3E84-D37D-0FC1-48BFE114EFB9}"/>
          </ac:picMkLst>
        </pc:picChg>
      </pc:sldChg>
      <pc:sldChg chg="modSp mod">
        <pc:chgData name="Pierluigi Gioia" userId="9fb95aaf82a6cb45" providerId="LiveId" clId="{D5AA5E10-2B4F-4C83-8AFA-1B5142C876B6}" dt="2023-02-10T20:50:10.912" v="397" actId="20577"/>
        <pc:sldMkLst>
          <pc:docMk/>
          <pc:sldMk cId="617360201" sldId="350"/>
        </pc:sldMkLst>
        <pc:spChg chg="mod">
          <ac:chgData name="Pierluigi Gioia" userId="9fb95aaf82a6cb45" providerId="LiveId" clId="{D5AA5E10-2B4F-4C83-8AFA-1B5142C876B6}" dt="2023-02-10T20:50:10.912" v="397" actId="20577"/>
          <ac:spMkLst>
            <pc:docMk/>
            <pc:sldMk cId="617360201" sldId="350"/>
            <ac:spMk id="3" creationId="{FA7369B2-4C40-86E5-6D87-4F231478033F}"/>
          </ac:spMkLst>
        </pc:spChg>
      </pc:sldChg>
    </pc:docChg>
  </pc:docChgLst>
  <pc:docChgLst>
    <pc:chgData name="Pierluigi Gioia" userId="9fb95aaf82a6cb45" providerId="LiveId" clId="{831895F0-CFD4-40C1-8BAE-AFC83423A866}"/>
    <pc:docChg chg="undo custSel addSld delSld modSld sldOrd">
      <pc:chgData name="Pierluigi Gioia" userId="9fb95aaf82a6cb45" providerId="LiveId" clId="{831895F0-CFD4-40C1-8BAE-AFC83423A866}" dt="2023-02-10T18:12:47.944" v="1074" actId="47"/>
      <pc:docMkLst>
        <pc:docMk/>
      </pc:docMkLst>
      <pc:sldChg chg="addSp modSp mod setBg setClrOvrMap">
        <pc:chgData name="Pierluigi Gioia" userId="9fb95aaf82a6cb45" providerId="LiveId" clId="{831895F0-CFD4-40C1-8BAE-AFC83423A866}" dt="2023-02-10T17:55:50.002" v="6" actId="26606"/>
        <pc:sldMkLst>
          <pc:docMk/>
          <pc:sldMk cId="1322933533" sldId="256"/>
        </pc:sldMkLst>
        <pc:spChg chg="mod">
          <ac:chgData name="Pierluigi Gioia" userId="9fb95aaf82a6cb45" providerId="LiveId" clId="{831895F0-CFD4-40C1-8BAE-AFC83423A866}" dt="2023-02-10T17:55:50.002" v="6" actId="26606"/>
          <ac:spMkLst>
            <pc:docMk/>
            <pc:sldMk cId="1322933533" sldId="256"/>
            <ac:spMk id="2" creationId="{DCB69A48-44BA-3132-397C-99AE5923C0ED}"/>
          </ac:spMkLst>
        </pc:spChg>
        <pc:spChg chg="mod">
          <ac:chgData name="Pierluigi Gioia" userId="9fb95aaf82a6cb45" providerId="LiveId" clId="{831895F0-CFD4-40C1-8BAE-AFC83423A866}" dt="2023-02-10T17:55:50.002" v="6" actId="26606"/>
          <ac:spMkLst>
            <pc:docMk/>
            <pc:sldMk cId="1322933533" sldId="256"/>
            <ac:spMk id="3" creationId="{701B57AA-FE59-D1B9-A6FE-E3D55C113990}"/>
          </ac:spMkLst>
        </pc:spChg>
        <pc:spChg chg="add">
          <ac:chgData name="Pierluigi Gioia" userId="9fb95aaf82a6cb45" providerId="LiveId" clId="{831895F0-CFD4-40C1-8BAE-AFC83423A866}" dt="2023-02-10T17:55:50.002" v="6" actId="26606"/>
          <ac:spMkLst>
            <pc:docMk/>
            <pc:sldMk cId="1322933533" sldId="256"/>
            <ac:spMk id="9" creationId="{E49CC64F-7275-4E33-961B-0C5CDC439875}"/>
          </ac:spMkLst>
        </pc:spChg>
        <pc:picChg chg="add">
          <ac:chgData name="Pierluigi Gioia" userId="9fb95aaf82a6cb45" providerId="LiveId" clId="{831895F0-CFD4-40C1-8BAE-AFC83423A866}" dt="2023-02-10T17:55:50.002" v="6" actId="26606"/>
          <ac:picMkLst>
            <pc:docMk/>
            <pc:sldMk cId="1322933533" sldId="256"/>
            <ac:picMk id="5" creationId="{9572359D-33E5-8E0A-D07D-E1C309416E0F}"/>
          </ac:picMkLst>
        </pc:picChg>
      </pc:sldChg>
      <pc:sldChg chg="addSp modSp mod">
        <pc:chgData name="Pierluigi Gioia" userId="9fb95aaf82a6cb45" providerId="LiveId" clId="{831895F0-CFD4-40C1-8BAE-AFC83423A866}" dt="2023-02-10T18:09:23.049" v="687" actId="1076"/>
        <pc:sldMkLst>
          <pc:docMk/>
          <pc:sldMk cId="3919014355" sldId="257"/>
        </pc:sldMkLst>
        <pc:spChg chg="mod">
          <ac:chgData name="Pierluigi Gioia" userId="9fb95aaf82a6cb45" providerId="LiveId" clId="{831895F0-CFD4-40C1-8BAE-AFC83423A866}" dt="2023-02-10T18:07:09.334" v="371" actId="20577"/>
          <ac:spMkLst>
            <pc:docMk/>
            <pc:sldMk cId="3919014355" sldId="257"/>
            <ac:spMk id="2" creationId="{B92A026F-807D-761A-2AF9-84624F4FA107}"/>
          </ac:spMkLst>
        </pc:spChg>
        <pc:spChg chg="mod">
          <ac:chgData name="Pierluigi Gioia" userId="9fb95aaf82a6cb45" providerId="LiveId" clId="{831895F0-CFD4-40C1-8BAE-AFC83423A866}" dt="2023-02-10T18:08:36.358" v="684" actId="14100"/>
          <ac:spMkLst>
            <pc:docMk/>
            <pc:sldMk cId="3919014355" sldId="257"/>
            <ac:spMk id="3" creationId="{D7BE1F12-CBC5-F237-FF2B-810011EEB40A}"/>
          </ac:spMkLst>
        </pc:spChg>
        <pc:picChg chg="add mod">
          <ac:chgData name="Pierluigi Gioia" userId="9fb95aaf82a6cb45" providerId="LiveId" clId="{831895F0-CFD4-40C1-8BAE-AFC83423A866}" dt="2023-02-10T18:09:23.049" v="687" actId="1076"/>
          <ac:picMkLst>
            <pc:docMk/>
            <pc:sldMk cId="3919014355" sldId="257"/>
            <ac:picMk id="4" creationId="{2F1D7392-A16C-5700-AB88-A7CEF595FE56}"/>
          </ac:picMkLst>
        </pc:picChg>
      </pc:sldChg>
      <pc:sldChg chg="modSp mod">
        <pc:chgData name="Pierluigi Gioia" userId="9fb95aaf82a6cb45" providerId="LiveId" clId="{831895F0-CFD4-40C1-8BAE-AFC83423A866}" dt="2023-02-10T18:11:46.506" v="988" actId="14100"/>
        <pc:sldMkLst>
          <pc:docMk/>
          <pc:sldMk cId="2902564420" sldId="258"/>
        </pc:sldMkLst>
        <pc:spChg chg="mod">
          <ac:chgData name="Pierluigi Gioia" userId="9fb95aaf82a6cb45" providerId="LiveId" clId="{831895F0-CFD4-40C1-8BAE-AFC83423A866}" dt="2023-02-10T18:10:06.218" v="717" actId="20577"/>
          <ac:spMkLst>
            <pc:docMk/>
            <pc:sldMk cId="2902564420" sldId="258"/>
            <ac:spMk id="2" creationId="{2AEB5C56-42DD-9420-8176-D81DA68BCA2A}"/>
          </ac:spMkLst>
        </pc:spChg>
        <pc:spChg chg="mod">
          <ac:chgData name="Pierluigi Gioia" userId="9fb95aaf82a6cb45" providerId="LiveId" clId="{831895F0-CFD4-40C1-8BAE-AFC83423A866}" dt="2023-02-10T18:11:46.506" v="988" actId="14100"/>
          <ac:spMkLst>
            <pc:docMk/>
            <pc:sldMk cId="2902564420" sldId="258"/>
            <ac:spMk id="3" creationId="{CD2B1B58-D37B-6737-A53D-19EBCFA954B6}"/>
          </ac:spMkLst>
        </pc:spChg>
      </pc:sldChg>
      <pc:sldChg chg="addSp modSp mod">
        <pc:chgData name="Pierluigi Gioia" userId="9fb95aaf82a6cb45" providerId="LiveId" clId="{831895F0-CFD4-40C1-8BAE-AFC83423A866}" dt="2023-02-10T18:12:40.918" v="1073" actId="1076"/>
        <pc:sldMkLst>
          <pc:docMk/>
          <pc:sldMk cId="1750300195" sldId="259"/>
        </pc:sldMkLst>
        <pc:spChg chg="mod">
          <ac:chgData name="Pierluigi Gioia" userId="9fb95aaf82a6cb45" providerId="LiveId" clId="{831895F0-CFD4-40C1-8BAE-AFC83423A866}" dt="2023-02-10T18:11:59.962" v="1016" actId="20577"/>
          <ac:spMkLst>
            <pc:docMk/>
            <pc:sldMk cId="1750300195" sldId="259"/>
            <ac:spMk id="2" creationId="{1DF0DA7B-2CDC-8AC1-7452-88CA16D6D2D0}"/>
          </ac:spMkLst>
        </pc:spChg>
        <pc:spChg chg="mod">
          <ac:chgData name="Pierluigi Gioia" userId="9fb95aaf82a6cb45" providerId="LiveId" clId="{831895F0-CFD4-40C1-8BAE-AFC83423A866}" dt="2023-02-10T18:12:16.829" v="1070" actId="14100"/>
          <ac:spMkLst>
            <pc:docMk/>
            <pc:sldMk cId="1750300195" sldId="259"/>
            <ac:spMk id="3" creationId="{E87C5F53-755A-6277-1D6F-B79EBEA2523C}"/>
          </ac:spMkLst>
        </pc:spChg>
        <pc:picChg chg="add mod">
          <ac:chgData name="Pierluigi Gioia" userId="9fb95aaf82a6cb45" providerId="LiveId" clId="{831895F0-CFD4-40C1-8BAE-AFC83423A866}" dt="2023-02-10T18:12:40.918" v="1073" actId="1076"/>
          <ac:picMkLst>
            <pc:docMk/>
            <pc:sldMk cId="1750300195" sldId="259"/>
            <ac:picMk id="4" creationId="{DAEBFD7E-5494-CA6D-E1AF-2DD38D20DF5C}"/>
          </ac:picMkLst>
        </pc:picChg>
      </pc:sldChg>
      <pc:sldChg chg="del">
        <pc:chgData name="Pierluigi Gioia" userId="9fb95aaf82a6cb45" providerId="LiveId" clId="{831895F0-CFD4-40C1-8BAE-AFC83423A866}" dt="2023-02-10T18:12:47.944" v="1074" actId="47"/>
        <pc:sldMkLst>
          <pc:docMk/>
          <pc:sldMk cId="2614429796" sldId="260"/>
        </pc:sldMkLst>
      </pc:sldChg>
      <pc:sldChg chg="modSp mod">
        <pc:chgData name="Pierluigi Gioia" userId="9fb95aaf82a6cb45" providerId="LiveId" clId="{831895F0-CFD4-40C1-8BAE-AFC83423A866}" dt="2023-02-10T17:59:35.091" v="71" actId="20577"/>
        <pc:sldMkLst>
          <pc:docMk/>
          <pc:sldMk cId="0" sldId="322"/>
        </pc:sldMkLst>
        <pc:spChg chg="mod">
          <ac:chgData name="Pierluigi Gioia" userId="9fb95aaf82a6cb45" providerId="LiveId" clId="{831895F0-CFD4-40C1-8BAE-AFC83423A866}" dt="2023-02-10T17:59:11.239" v="63" actId="20577"/>
          <ac:spMkLst>
            <pc:docMk/>
            <pc:sldMk cId="0" sldId="322"/>
            <ac:spMk id="573" creationId="{00000000-0000-0000-0000-000000000000}"/>
          </ac:spMkLst>
        </pc:spChg>
        <pc:spChg chg="mod">
          <ac:chgData name="Pierluigi Gioia" userId="9fb95aaf82a6cb45" providerId="LiveId" clId="{831895F0-CFD4-40C1-8BAE-AFC83423A866}" dt="2023-02-10T17:59:35.091" v="71" actId="20577"/>
          <ac:spMkLst>
            <pc:docMk/>
            <pc:sldMk cId="0" sldId="322"/>
            <ac:spMk id="575" creationId="{00000000-0000-0000-0000-000000000000}"/>
          </ac:spMkLst>
        </pc:spChg>
      </pc:sldChg>
      <pc:sldChg chg="modSp mod">
        <pc:chgData name="Pierluigi Gioia" userId="9fb95aaf82a6cb45" providerId="LiveId" clId="{831895F0-CFD4-40C1-8BAE-AFC83423A866}" dt="2023-02-10T18:00:12.396" v="80" actId="20577"/>
        <pc:sldMkLst>
          <pc:docMk/>
          <pc:sldMk cId="0" sldId="323"/>
        </pc:sldMkLst>
        <pc:spChg chg="mod">
          <ac:chgData name="Pierluigi Gioia" userId="9fb95aaf82a6cb45" providerId="LiveId" clId="{831895F0-CFD4-40C1-8BAE-AFC83423A866}" dt="2023-02-10T18:00:12.396" v="80" actId="20577"/>
          <ac:spMkLst>
            <pc:docMk/>
            <pc:sldMk cId="0" sldId="323"/>
            <ac:spMk id="576" creationId="{00000000-0000-0000-0000-000000000000}"/>
          </ac:spMkLst>
        </pc:spChg>
      </pc:sldChg>
      <pc:sldChg chg="modSp mod">
        <pc:chgData name="Pierluigi Gioia" userId="9fb95aaf82a6cb45" providerId="LiveId" clId="{831895F0-CFD4-40C1-8BAE-AFC83423A866}" dt="2023-02-10T18:00:33.189" v="81" actId="20577"/>
        <pc:sldMkLst>
          <pc:docMk/>
          <pc:sldMk cId="0" sldId="328"/>
        </pc:sldMkLst>
        <pc:spChg chg="mod">
          <ac:chgData name="Pierluigi Gioia" userId="9fb95aaf82a6cb45" providerId="LiveId" clId="{831895F0-CFD4-40C1-8BAE-AFC83423A866}" dt="2023-02-10T18:00:33.189" v="81" actId="20577"/>
          <ac:spMkLst>
            <pc:docMk/>
            <pc:sldMk cId="0" sldId="328"/>
            <ac:spMk id="592" creationId="{00000000-0000-0000-0000-000000000000}"/>
          </ac:spMkLst>
        </pc:spChg>
      </pc:sldChg>
      <pc:sldChg chg="modSp mod">
        <pc:chgData name="Pierluigi Gioia" userId="9fb95aaf82a6cb45" providerId="LiveId" clId="{831895F0-CFD4-40C1-8BAE-AFC83423A866}" dt="2023-02-10T18:00:55.844" v="82" actId="113"/>
        <pc:sldMkLst>
          <pc:docMk/>
          <pc:sldMk cId="0" sldId="329"/>
        </pc:sldMkLst>
        <pc:spChg chg="mod">
          <ac:chgData name="Pierluigi Gioia" userId="9fb95aaf82a6cb45" providerId="LiveId" clId="{831895F0-CFD4-40C1-8BAE-AFC83423A866}" dt="2023-02-10T18:00:55.844" v="82" actId="113"/>
          <ac:spMkLst>
            <pc:docMk/>
            <pc:sldMk cId="0" sldId="329"/>
            <ac:spMk id="595" creationId="{00000000-0000-0000-0000-000000000000}"/>
          </ac:spMkLst>
        </pc:spChg>
      </pc:sldChg>
      <pc:sldChg chg="ord">
        <pc:chgData name="Pierluigi Gioia" userId="9fb95aaf82a6cb45" providerId="LiveId" clId="{831895F0-CFD4-40C1-8BAE-AFC83423A866}" dt="2023-02-10T18:09:33.631" v="689"/>
        <pc:sldMkLst>
          <pc:docMk/>
          <pc:sldMk cId="0" sldId="337"/>
        </pc:sldMkLst>
      </pc:sldChg>
      <pc:sldChg chg="del">
        <pc:chgData name="Pierluigi Gioia" userId="9fb95aaf82a6cb45" providerId="LiveId" clId="{831895F0-CFD4-40C1-8BAE-AFC83423A866}" dt="2023-02-10T17:55:24.321" v="0" actId="47"/>
        <pc:sldMkLst>
          <pc:docMk/>
          <pc:sldMk cId="0" sldId="338"/>
        </pc:sldMkLst>
      </pc:sldChg>
      <pc:sldChg chg="del">
        <pc:chgData name="Pierluigi Gioia" userId="9fb95aaf82a6cb45" providerId="LiveId" clId="{831895F0-CFD4-40C1-8BAE-AFC83423A866}" dt="2023-02-10T17:55:25.508" v="1" actId="47"/>
        <pc:sldMkLst>
          <pc:docMk/>
          <pc:sldMk cId="0" sldId="339"/>
        </pc:sldMkLst>
      </pc:sldChg>
      <pc:sldChg chg="add del">
        <pc:chgData name="Pierluigi Gioia" userId="9fb95aaf82a6cb45" providerId="LiveId" clId="{831895F0-CFD4-40C1-8BAE-AFC83423A866}" dt="2023-02-10T17:55:38.271" v="5" actId="47"/>
        <pc:sldMkLst>
          <pc:docMk/>
          <pc:sldMk cId="0" sldId="340"/>
        </pc:sldMkLst>
      </pc:sldChg>
      <pc:sldChg chg="add del">
        <pc:chgData name="Pierluigi Gioia" userId="9fb95aaf82a6cb45" providerId="LiveId" clId="{831895F0-CFD4-40C1-8BAE-AFC83423A866}" dt="2023-02-10T18:06:57.305" v="332" actId="47"/>
        <pc:sldMkLst>
          <pc:docMk/>
          <pc:sldMk cId="0" sldId="341"/>
        </pc:sldMkLst>
      </pc:sldChg>
      <pc:sldChg chg="del">
        <pc:chgData name="Pierluigi Gioia" userId="9fb95aaf82a6cb45" providerId="LiveId" clId="{831895F0-CFD4-40C1-8BAE-AFC83423A866}" dt="2023-02-10T18:06:58.399" v="333" actId="47"/>
        <pc:sldMkLst>
          <pc:docMk/>
          <pc:sldMk cId="0" sldId="342"/>
        </pc:sldMkLst>
      </pc:sldChg>
      <pc:sldChg chg="modSp mod">
        <pc:chgData name="Pierluigi Gioia" userId="9fb95aaf82a6cb45" providerId="LiveId" clId="{831895F0-CFD4-40C1-8BAE-AFC83423A866}" dt="2023-02-10T17:56:14.575" v="9" actId="20577"/>
        <pc:sldMkLst>
          <pc:docMk/>
          <pc:sldMk cId="1917633652" sldId="345"/>
        </pc:sldMkLst>
        <pc:spChg chg="mod">
          <ac:chgData name="Pierluigi Gioia" userId="9fb95aaf82a6cb45" providerId="LiveId" clId="{831895F0-CFD4-40C1-8BAE-AFC83423A866}" dt="2023-02-10T17:56:14.575" v="9" actId="20577"/>
          <ac:spMkLst>
            <pc:docMk/>
            <pc:sldMk cId="1917633652" sldId="345"/>
            <ac:spMk id="3" creationId="{814DB90C-8E49-1AAF-D8B8-E0043C900B32}"/>
          </ac:spMkLst>
        </pc:spChg>
      </pc:sldChg>
      <pc:sldChg chg="addSp modSp new mod">
        <pc:chgData name="Pierluigi Gioia" userId="9fb95aaf82a6cb45" providerId="LiveId" clId="{831895F0-CFD4-40C1-8BAE-AFC83423A866}" dt="2023-02-10T18:06:16.666" v="331" actId="403"/>
        <pc:sldMkLst>
          <pc:docMk/>
          <pc:sldMk cId="617360201" sldId="350"/>
        </pc:sldMkLst>
        <pc:spChg chg="add mod">
          <ac:chgData name="Pierluigi Gioia" userId="9fb95aaf82a6cb45" providerId="LiveId" clId="{831895F0-CFD4-40C1-8BAE-AFC83423A866}" dt="2023-02-10T18:06:16.666" v="331" actId="403"/>
          <ac:spMkLst>
            <pc:docMk/>
            <pc:sldMk cId="617360201" sldId="350"/>
            <ac:spMk id="3" creationId="{FA7369B2-4C40-86E5-6D87-4F231478033F}"/>
          </ac:spMkLst>
        </pc:spChg>
        <pc:picChg chg="add mod">
          <ac:chgData name="Pierluigi Gioia" userId="9fb95aaf82a6cb45" providerId="LiveId" clId="{831895F0-CFD4-40C1-8BAE-AFC83423A866}" dt="2023-02-10T18:04:24.854" v="85" actId="1076"/>
          <ac:picMkLst>
            <pc:docMk/>
            <pc:sldMk cId="617360201" sldId="350"/>
            <ac:picMk id="2" creationId="{55CFF276-16F5-9509-50A5-43839941CE1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A72AB2-7F59-4FAB-8C17-53C75507B8CD}" type="datetimeFigureOut">
              <a:rPr lang="it-IT" smtClean="0"/>
              <a:t>11/02/2023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BF8F25-5142-4F8A-A802-44635FCED915}" type="slidenum">
              <a:rPr lang="it-IT" smtClean="0"/>
              <a:t>‹N›</a:t>
            </a:fld>
            <a:endParaRPr lang="it-IT"/>
          </a:p>
        </p:txBody>
      </p:sp>
    </p:spTree>
    <p:extLst>
      <p:ext uri="{BB962C8B-B14F-4D97-AF65-F5344CB8AC3E}">
        <p14:creationId xmlns:p14="http://schemas.microsoft.com/office/powerpoint/2010/main" val="1089255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2" name="TextShape 1"/>
          <p:cNvSpPr txBox="1"/>
          <p:nvPr/>
        </p:nvSpPr>
        <p:spPr>
          <a:xfrm>
            <a:off x="3884760" y="8685360"/>
            <a:ext cx="2971440" cy="458280"/>
          </a:xfrm>
          <a:prstGeom prst="rect">
            <a:avLst/>
          </a:prstGeom>
          <a:noFill/>
          <a:ln>
            <a:noFill/>
          </a:ln>
        </p:spPr>
        <p:txBody>
          <a:bodyPr anchor="b"/>
          <a:lstStyle/>
          <a:p>
            <a:pPr algn="r">
              <a:lnSpc>
                <a:spcPct val="100000"/>
              </a:lnSpc>
            </a:pPr>
            <a:fld id="{ED3493C8-BA9C-49A5-A5AF-1574BCF13874}" type="slidenum">
              <a:rPr lang="it-IT" sz="1200" strike="noStrike" spc="-1">
                <a:uFill>
                  <a:solidFill>
                    <a:srgbClr val="FFFFFF"/>
                  </a:solidFill>
                </a:uFill>
                <a:latin typeface="Times New Roman"/>
              </a:rPr>
              <a:t>17</a:t>
            </a:fld>
            <a:endParaRPr/>
          </a:p>
        </p:txBody>
      </p:sp>
      <p:sp>
        <p:nvSpPr>
          <p:cNvPr id="2583" name="PlaceHolder 2"/>
          <p:cNvSpPr>
            <a:spLocks noGrp="1"/>
          </p:cNvSpPr>
          <p:nvPr>
            <p:ph type="body"/>
          </p:nvPr>
        </p:nvSpPr>
        <p:spPr>
          <a:xfrm>
            <a:off x="685800" y="4400640"/>
            <a:ext cx="5486040" cy="3600000"/>
          </a:xfrm>
          <a:prstGeom prst="rect">
            <a:avLst/>
          </a:prstGeom>
        </p:spPr>
        <p:txBody>
          <a:bodyPr/>
          <a:lstStyle/>
          <a:p>
            <a:endParaRPr/>
          </a:p>
        </p:txBody>
      </p:sp>
    </p:spTree>
    <p:extLst>
      <p:ext uri="{BB962C8B-B14F-4D97-AF65-F5344CB8AC3E}">
        <p14:creationId xmlns:p14="http://schemas.microsoft.com/office/powerpoint/2010/main" val="3236804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4" name="TextShape 1"/>
          <p:cNvSpPr txBox="1"/>
          <p:nvPr/>
        </p:nvSpPr>
        <p:spPr>
          <a:xfrm>
            <a:off x="3884760" y="8685360"/>
            <a:ext cx="2971440" cy="458280"/>
          </a:xfrm>
          <a:prstGeom prst="rect">
            <a:avLst/>
          </a:prstGeom>
          <a:noFill/>
          <a:ln>
            <a:noFill/>
          </a:ln>
        </p:spPr>
        <p:txBody>
          <a:bodyPr anchor="b"/>
          <a:lstStyle/>
          <a:p>
            <a:pPr algn="r">
              <a:lnSpc>
                <a:spcPct val="100000"/>
              </a:lnSpc>
            </a:pPr>
            <a:fld id="{4F24BAF9-3B7E-4C8E-B9DD-14E499A746E7}" type="slidenum">
              <a:rPr lang="it-IT" sz="1200" strike="noStrike" spc="-1">
                <a:uFill>
                  <a:solidFill>
                    <a:srgbClr val="FFFFFF"/>
                  </a:solidFill>
                </a:uFill>
                <a:latin typeface="Times New Roman"/>
              </a:rPr>
              <a:t>19</a:t>
            </a:fld>
            <a:endParaRPr/>
          </a:p>
        </p:txBody>
      </p:sp>
      <p:sp>
        <p:nvSpPr>
          <p:cNvPr id="2585" name="PlaceHolder 2"/>
          <p:cNvSpPr>
            <a:spLocks noGrp="1"/>
          </p:cNvSpPr>
          <p:nvPr>
            <p:ph type="body"/>
          </p:nvPr>
        </p:nvSpPr>
        <p:spPr>
          <a:xfrm>
            <a:off x="685800" y="4400640"/>
            <a:ext cx="5486040" cy="3600000"/>
          </a:xfrm>
          <a:prstGeom prst="rect">
            <a:avLst/>
          </a:prstGeom>
        </p:spPr>
        <p:txBody>
          <a:bodyPr/>
          <a:lstStyle/>
          <a:p>
            <a:endParaRPr/>
          </a:p>
        </p:txBody>
      </p:sp>
    </p:spTree>
    <p:extLst>
      <p:ext uri="{BB962C8B-B14F-4D97-AF65-F5344CB8AC3E}">
        <p14:creationId xmlns:p14="http://schemas.microsoft.com/office/powerpoint/2010/main" val="3741651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6" name="TextShape 1"/>
          <p:cNvSpPr txBox="1"/>
          <p:nvPr/>
        </p:nvSpPr>
        <p:spPr>
          <a:xfrm>
            <a:off x="3884760" y="8685360"/>
            <a:ext cx="2971440" cy="458280"/>
          </a:xfrm>
          <a:prstGeom prst="rect">
            <a:avLst/>
          </a:prstGeom>
          <a:noFill/>
          <a:ln>
            <a:noFill/>
          </a:ln>
        </p:spPr>
        <p:txBody>
          <a:bodyPr anchor="b"/>
          <a:lstStyle/>
          <a:p>
            <a:pPr algn="r">
              <a:lnSpc>
                <a:spcPct val="100000"/>
              </a:lnSpc>
            </a:pPr>
            <a:fld id="{3BDCB8AD-B5B9-42C8-8A81-2971EA6122BD}" type="slidenum">
              <a:rPr lang="it-IT" sz="1200" strike="noStrike" spc="-1">
                <a:uFill>
                  <a:solidFill>
                    <a:srgbClr val="FFFFFF"/>
                  </a:solidFill>
                </a:uFill>
                <a:latin typeface="Times New Roman"/>
              </a:rPr>
              <a:t>20</a:t>
            </a:fld>
            <a:endParaRPr/>
          </a:p>
        </p:txBody>
      </p:sp>
      <p:sp>
        <p:nvSpPr>
          <p:cNvPr id="2587" name="PlaceHolder 2"/>
          <p:cNvSpPr>
            <a:spLocks noGrp="1"/>
          </p:cNvSpPr>
          <p:nvPr>
            <p:ph type="body"/>
          </p:nvPr>
        </p:nvSpPr>
        <p:spPr>
          <a:xfrm>
            <a:off x="685800" y="4400640"/>
            <a:ext cx="5486040" cy="3600000"/>
          </a:xfrm>
          <a:prstGeom prst="rect">
            <a:avLst/>
          </a:prstGeom>
        </p:spPr>
        <p:txBody>
          <a:bodyPr/>
          <a:lstStyle/>
          <a:p>
            <a:endParaRPr/>
          </a:p>
        </p:txBody>
      </p:sp>
    </p:spTree>
    <p:extLst>
      <p:ext uri="{BB962C8B-B14F-4D97-AF65-F5344CB8AC3E}">
        <p14:creationId xmlns:p14="http://schemas.microsoft.com/office/powerpoint/2010/main" val="458724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8" name="TextShape 1"/>
          <p:cNvSpPr txBox="1"/>
          <p:nvPr/>
        </p:nvSpPr>
        <p:spPr>
          <a:xfrm>
            <a:off x="3884760" y="8685360"/>
            <a:ext cx="2971440" cy="458280"/>
          </a:xfrm>
          <a:prstGeom prst="rect">
            <a:avLst/>
          </a:prstGeom>
          <a:noFill/>
          <a:ln>
            <a:noFill/>
          </a:ln>
        </p:spPr>
        <p:txBody>
          <a:bodyPr anchor="b"/>
          <a:lstStyle/>
          <a:p>
            <a:pPr algn="r">
              <a:lnSpc>
                <a:spcPct val="100000"/>
              </a:lnSpc>
            </a:pPr>
            <a:fld id="{F5F55C4A-2746-487C-85EE-01AA5620E920}" type="slidenum">
              <a:rPr lang="it-IT" sz="1200" strike="noStrike" spc="-1">
                <a:uFill>
                  <a:solidFill>
                    <a:srgbClr val="FFFFFF"/>
                  </a:solidFill>
                </a:uFill>
                <a:latin typeface="Times New Roman"/>
              </a:rPr>
              <a:t>21</a:t>
            </a:fld>
            <a:endParaRPr/>
          </a:p>
        </p:txBody>
      </p:sp>
      <p:sp>
        <p:nvSpPr>
          <p:cNvPr id="2589" name="PlaceHolder 2"/>
          <p:cNvSpPr>
            <a:spLocks noGrp="1"/>
          </p:cNvSpPr>
          <p:nvPr>
            <p:ph type="body"/>
          </p:nvPr>
        </p:nvSpPr>
        <p:spPr>
          <a:xfrm>
            <a:off x="685800" y="4400640"/>
            <a:ext cx="5486040" cy="3600000"/>
          </a:xfrm>
          <a:prstGeom prst="rect">
            <a:avLst/>
          </a:prstGeom>
        </p:spPr>
        <p:txBody>
          <a:bodyPr/>
          <a:lstStyle/>
          <a:p>
            <a:endParaRPr/>
          </a:p>
        </p:txBody>
      </p:sp>
    </p:spTree>
    <p:extLst>
      <p:ext uri="{BB962C8B-B14F-4D97-AF65-F5344CB8AC3E}">
        <p14:creationId xmlns:p14="http://schemas.microsoft.com/office/powerpoint/2010/main" val="3699165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 name="TextShape 1"/>
          <p:cNvSpPr txBox="1"/>
          <p:nvPr/>
        </p:nvSpPr>
        <p:spPr>
          <a:xfrm>
            <a:off x="3884760" y="8685360"/>
            <a:ext cx="2971440" cy="458280"/>
          </a:xfrm>
          <a:prstGeom prst="rect">
            <a:avLst/>
          </a:prstGeom>
          <a:noFill/>
          <a:ln>
            <a:noFill/>
          </a:ln>
        </p:spPr>
        <p:txBody>
          <a:bodyPr anchor="b"/>
          <a:lstStyle/>
          <a:p>
            <a:pPr algn="r">
              <a:lnSpc>
                <a:spcPct val="100000"/>
              </a:lnSpc>
            </a:pPr>
            <a:fld id="{604C1C12-E3ED-4061-A994-735BFF6F523F}" type="slidenum">
              <a:rPr lang="it-IT" sz="1200" strike="noStrike" spc="-1">
                <a:uFill>
                  <a:solidFill>
                    <a:srgbClr val="FFFFFF"/>
                  </a:solidFill>
                </a:uFill>
                <a:latin typeface="Times New Roman"/>
              </a:rPr>
              <a:t>22</a:t>
            </a:fld>
            <a:endParaRPr/>
          </a:p>
        </p:txBody>
      </p:sp>
      <p:sp>
        <p:nvSpPr>
          <p:cNvPr id="2591" name="PlaceHolder 2"/>
          <p:cNvSpPr>
            <a:spLocks noGrp="1"/>
          </p:cNvSpPr>
          <p:nvPr>
            <p:ph type="body"/>
          </p:nvPr>
        </p:nvSpPr>
        <p:spPr>
          <a:xfrm>
            <a:off x="685800" y="4400640"/>
            <a:ext cx="5486040" cy="3600000"/>
          </a:xfrm>
          <a:prstGeom prst="rect">
            <a:avLst/>
          </a:prstGeom>
        </p:spPr>
        <p:txBody>
          <a:bodyPr/>
          <a:lstStyle/>
          <a:p>
            <a:endParaRPr/>
          </a:p>
        </p:txBody>
      </p:sp>
    </p:spTree>
    <p:extLst>
      <p:ext uri="{BB962C8B-B14F-4D97-AF65-F5344CB8AC3E}">
        <p14:creationId xmlns:p14="http://schemas.microsoft.com/office/powerpoint/2010/main" val="713562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2" name="TextShape 1"/>
          <p:cNvSpPr txBox="1"/>
          <p:nvPr/>
        </p:nvSpPr>
        <p:spPr>
          <a:xfrm>
            <a:off x="3884760" y="8685360"/>
            <a:ext cx="2971440" cy="458280"/>
          </a:xfrm>
          <a:prstGeom prst="rect">
            <a:avLst/>
          </a:prstGeom>
          <a:noFill/>
          <a:ln>
            <a:noFill/>
          </a:ln>
        </p:spPr>
        <p:txBody>
          <a:bodyPr anchor="b"/>
          <a:lstStyle/>
          <a:p>
            <a:pPr algn="r">
              <a:lnSpc>
                <a:spcPct val="100000"/>
              </a:lnSpc>
            </a:pPr>
            <a:fld id="{ECB8584B-2138-4577-BE54-26EAF80CDE88}" type="slidenum">
              <a:rPr lang="it-IT" sz="1200" strike="noStrike" spc="-1">
                <a:uFill>
                  <a:solidFill>
                    <a:srgbClr val="FFFFFF"/>
                  </a:solidFill>
                </a:uFill>
                <a:latin typeface="Times New Roman"/>
              </a:rPr>
              <a:t>23</a:t>
            </a:fld>
            <a:endParaRPr/>
          </a:p>
        </p:txBody>
      </p:sp>
      <p:sp>
        <p:nvSpPr>
          <p:cNvPr id="2593" name="PlaceHolder 2"/>
          <p:cNvSpPr>
            <a:spLocks noGrp="1"/>
          </p:cNvSpPr>
          <p:nvPr>
            <p:ph type="body"/>
          </p:nvPr>
        </p:nvSpPr>
        <p:spPr>
          <a:xfrm>
            <a:off x="685800" y="4400640"/>
            <a:ext cx="5486040" cy="3600000"/>
          </a:xfrm>
          <a:prstGeom prst="rect">
            <a:avLst/>
          </a:prstGeom>
        </p:spPr>
        <p:txBody>
          <a:bodyPr/>
          <a:lstStyle/>
          <a:p>
            <a:endParaRPr/>
          </a:p>
        </p:txBody>
      </p:sp>
    </p:spTree>
    <p:extLst>
      <p:ext uri="{BB962C8B-B14F-4D97-AF65-F5344CB8AC3E}">
        <p14:creationId xmlns:p14="http://schemas.microsoft.com/office/powerpoint/2010/main" val="2989589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4A7B4E-41F5-51B1-D0E6-2AF0273E45E1}"/>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C3734F7F-0076-8006-045E-7FBA6496C2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0A5EB774-9DFC-C800-0AB7-04118159F799}"/>
              </a:ext>
            </a:extLst>
          </p:cNvPr>
          <p:cNvSpPr>
            <a:spLocks noGrp="1"/>
          </p:cNvSpPr>
          <p:nvPr>
            <p:ph type="dt" sz="half" idx="10"/>
          </p:nvPr>
        </p:nvSpPr>
        <p:spPr/>
        <p:txBody>
          <a:bodyPr/>
          <a:lstStyle/>
          <a:p>
            <a:fld id="{E4EC4CEB-2638-4461-A94F-66F1B98FDFA6}" type="datetimeFigureOut">
              <a:rPr lang="it-IT" smtClean="0"/>
              <a:t>11/02/2023</a:t>
            </a:fld>
            <a:endParaRPr lang="it-IT"/>
          </a:p>
        </p:txBody>
      </p:sp>
      <p:sp>
        <p:nvSpPr>
          <p:cNvPr id="5" name="Segnaposto piè di pagina 4">
            <a:extLst>
              <a:ext uri="{FF2B5EF4-FFF2-40B4-BE49-F238E27FC236}">
                <a16:creationId xmlns:a16="http://schemas.microsoft.com/office/drawing/2014/main" id="{DF37569D-F6D1-9352-9E01-AF9FC5AF600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46653AA-23FB-408B-BC37-9BA98D764E20}"/>
              </a:ext>
            </a:extLst>
          </p:cNvPr>
          <p:cNvSpPr>
            <a:spLocks noGrp="1"/>
          </p:cNvSpPr>
          <p:nvPr>
            <p:ph type="sldNum" sz="quarter" idx="12"/>
          </p:nvPr>
        </p:nvSpPr>
        <p:spPr/>
        <p:txBody>
          <a:bodyPr/>
          <a:lstStyle/>
          <a:p>
            <a:fld id="{04436484-4145-48C2-965C-0C90430F0DB4}" type="slidenum">
              <a:rPr lang="it-IT" smtClean="0"/>
              <a:t>‹N›</a:t>
            </a:fld>
            <a:endParaRPr lang="it-IT"/>
          </a:p>
        </p:txBody>
      </p:sp>
    </p:spTree>
    <p:extLst>
      <p:ext uri="{BB962C8B-B14F-4D97-AF65-F5344CB8AC3E}">
        <p14:creationId xmlns:p14="http://schemas.microsoft.com/office/powerpoint/2010/main" val="3710709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A130EA-2195-63E3-0558-776505298D56}"/>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F04B4E9-34C8-8AF5-183C-4CC3D410F2B6}"/>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A0F7FA4-D753-D8E5-0856-82487C8C1ED9}"/>
              </a:ext>
            </a:extLst>
          </p:cNvPr>
          <p:cNvSpPr>
            <a:spLocks noGrp="1"/>
          </p:cNvSpPr>
          <p:nvPr>
            <p:ph type="dt" sz="half" idx="10"/>
          </p:nvPr>
        </p:nvSpPr>
        <p:spPr/>
        <p:txBody>
          <a:bodyPr/>
          <a:lstStyle/>
          <a:p>
            <a:fld id="{E4EC4CEB-2638-4461-A94F-66F1B98FDFA6}" type="datetimeFigureOut">
              <a:rPr lang="it-IT" smtClean="0"/>
              <a:t>11/02/2023</a:t>
            </a:fld>
            <a:endParaRPr lang="it-IT"/>
          </a:p>
        </p:txBody>
      </p:sp>
      <p:sp>
        <p:nvSpPr>
          <p:cNvPr id="5" name="Segnaposto piè di pagina 4">
            <a:extLst>
              <a:ext uri="{FF2B5EF4-FFF2-40B4-BE49-F238E27FC236}">
                <a16:creationId xmlns:a16="http://schemas.microsoft.com/office/drawing/2014/main" id="{212EF3A4-0CC4-969F-85F4-3DEAF3DE5C5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0A2485D-6D5D-351A-599F-B1C80C37E36D}"/>
              </a:ext>
            </a:extLst>
          </p:cNvPr>
          <p:cNvSpPr>
            <a:spLocks noGrp="1"/>
          </p:cNvSpPr>
          <p:nvPr>
            <p:ph type="sldNum" sz="quarter" idx="12"/>
          </p:nvPr>
        </p:nvSpPr>
        <p:spPr/>
        <p:txBody>
          <a:bodyPr/>
          <a:lstStyle/>
          <a:p>
            <a:fld id="{04436484-4145-48C2-965C-0C90430F0DB4}" type="slidenum">
              <a:rPr lang="it-IT" smtClean="0"/>
              <a:t>‹N›</a:t>
            </a:fld>
            <a:endParaRPr lang="it-IT"/>
          </a:p>
        </p:txBody>
      </p:sp>
    </p:spTree>
    <p:extLst>
      <p:ext uri="{BB962C8B-B14F-4D97-AF65-F5344CB8AC3E}">
        <p14:creationId xmlns:p14="http://schemas.microsoft.com/office/powerpoint/2010/main" val="2759244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75602602-53D1-A453-2A16-E3883C2B19C7}"/>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ECFCFE0-7902-6D75-1288-AA3C5568549F}"/>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DA365CD-C974-E87F-5617-819B10D3F431}"/>
              </a:ext>
            </a:extLst>
          </p:cNvPr>
          <p:cNvSpPr>
            <a:spLocks noGrp="1"/>
          </p:cNvSpPr>
          <p:nvPr>
            <p:ph type="dt" sz="half" idx="10"/>
          </p:nvPr>
        </p:nvSpPr>
        <p:spPr/>
        <p:txBody>
          <a:bodyPr/>
          <a:lstStyle/>
          <a:p>
            <a:fld id="{E4EC4CEB-2638-4461-A94F-66F1B98FDFA6}" type="datetimeFigureOut">
              <a:rPr lang="it-IT" smtClean="0"/>
              <a:t>11/02/2023</a:t>
            </a:fld>
            <a:endParaRPr lang="it-IT"/>
          </a:p>
        </p:txBody>
      </p:sp>
      <p:sp>
        <p:nvSpPr>
          <p:cNvPr id="5" name="Segnaposto piè di pagina 4">
            <a:extLst>
              <a:ext uri="{FF2B5EF4-FFF2-40B4-BE49-F238E27FC236}">
                <a16:creationId xmlns:a16="http://schemas.microsoft.com/office/drawing/2014/main" id="{BAD1486F-8ECE-43DB-17A5-EDE7EB61120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E28F1EB-53F3-A66D-EAE6-E8EE88ABF104}"/>
              </a:ext>
            </a:extLst>
          </p:cNvPr>
          <p:cNvSpPr>
            <a:spLocks noGrp="1"/>
          </p:cNvSpPr>
          <p:nvPr>
            <p:ph type="sldNum" sz="quarter" idx="12"/>
          </p:nvPr>
        </p:nvSpPr>
        <p:spPr/>
        <p:txBody>
          <a:bodyPr/>
          <a:lstStyle/>
          <a:p>
            <a:fld id="{04436484-4145-48C2-965C-0C90430F0DB4}" type="slidenum">
              <a:rPr lang="it-IT" smtClean="0"/>
              <a:t>‹N›</a:t>
            </a:fld>
            <a:endParaRPr lang="it-IT"/>
          </a:p>
        </p:txBody>
      </p:sp>
    </p:spTree>
    <p:extLst>
      <p:ext uri="{BB962C8B-B14F-4D97-AF65-F5344CB8AC3E}">
        <p14:creationId xmlns:p14="http://schemas.microsoft.com/office/powerpoint/2010/main" val="145806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238CB8-2149-46DA-114C-7834598E695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0B862C5-91DE-EF38-C97F-B342283E8979}"/>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C087EB8-F5B6-DED8-9D93-D9DE404F810B}"/>
              </a:ext>
            </a:extLst>
          </p:cNvPr>
          <p:cNvSpPr>
            <a:spLocks noGrp="1"/>
          </p:cNvSpPr>
          <p:nvPr>
            <p:ph type="dt" sz="half" idx="10"/>
          </p:nvPr>
        </p:nvSpPr>
        <p:spPr/>
        <p:txBody>
          <a:bodyPr/>
          <a:lstStyle/>
          <a:p>
            <a:fld id="{E4EC4CEB-2638-4461-A94F-66F1B98FDFA6}" type="datetimeFigureOut">
              <a:rPr lang="it-IT" smtClean="0"/>
              <a:t>11/02/2023</a:t>
            </a:fld>
            <a:endParaRPr lang="it-IT"/>
          </a:p>
        </p:txBody>
      </p:sp>
      <p:sp>
        <p:nvSpPr>
          <p:cNvPr id="5" name="Segnaposto piè di pagina 4">
            <a:extLst>
              <a:ext uri="{FF2B5EF4-FFF2-40B4-BE49-F238E27FC236}">
                <a16:creationId xmlns:a16="http://schemas.microsoft.com/office/drawing/2014/main" id="{873512C6-E533-C1C6-1FC4-308241B5264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1A62B42-FE7C-10F8-530A-54D37FE2B876}"/>
              </a:ext>
            </a:extLst>
          </p:cNvPr>
          <p:cNvSpPr>
            <a:spLocks noGrp="1"/>
          </p:cNvSpPr>
          <p:nvPr>
            <p:ph type="sldNum" sz="quarter" idx="12"/>
          </p:nvPr>
        </p:nvSpPr>
        <p:spPr/>
        <p:txBody>
          <a:bodyPr/>
          <a:lstStyle/>
          <a:p>
            <a:fld id="{04436484-4145-48C2-965C-0C90430F0DB4}" type="slidenum">
              <a:rPr lang="it-IT" smtClean="0"/>
              <a:t>‹N›</a:t>
            </a:fld>
            <a:endParaRPr lang="it-IT"/>
          </a:p>
        </p:txBody>
      </p:sp>
    </p:spTree>
    <p:extLst>
      <p:ext uri="{BB962C8B-B14F-4D97-AF65-F5344CB8AC3E}">
        <p14:creationId xmlns:p14="http://schemas.microsoft.com/office/powerpoint/2010/main" val="354873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8EE755-4B79-4C58-1E65-2710352B9BB4}"/>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14FE88EF-C495-61E0-E7C3-7A198CD852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8E18C03D-CB00-E1F6-840C-D46432A66CD3}"/>
              </a:ext>
            </a:extLst>
          </p:cNvPr>
          <p:cNvSpPr>
            <a:spLocks noGrp="1"/>
          </p:cNvSpPr>
          <p:nvPr>
            <p:ph type="dt" sz="half" idx="10"/>
          </p:nvPr>
        </p:nvSpPr>
        <p:spPr/>
        <p:txBody>
          <a:bodyPr/>
          <a:lstStyle/>
          <a:p>
            <a:fld id="{E4EC4CEB-2638-4461-A94F-66F1B98FDFA6}" type="datetimeFigureOut">
              <a:rPr lang="it-IT" smtClean="0"/>
              <a:t>11/02/2023</a:t>
            </a:fld>
            <a:endParaRPr lang="it-IT"/>
          </a:p>
        </p:txBody>
      </p:sp>
      <p:sp>
        <p:nvSpPr>
          <p:cNvPr id="5" name="Segnaposto piè di pagina 4">
            <a:extLst>
              <a:ext uri="{FF2B5EF4-FFF2-40B4-BE49-F238E27FC236}">
                <a16:creationId xmlns:a16="http://schemas.microsoft.com/office/drawing/2014/main" id="{38DD3666-5739-4026-763C-F89F64071E2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40E5F6E-695D-1097-986B-89AD230A07FD}"/>
              </a:ext>
            </a:extLst>
          </p:cNvPr>
          <p:cNvSpPr>
            <a:spLocks noGrp="1"/>
          </p:cNvSpPr>
          <p:nvPr>
            <p:ph type="sldNum" sz="quarter" idx="12"/>
          </p:nvPr>
        </p:nvSpPr>
        <p:spPr/>
        <p:txBody>
          <a:bodyPr/>
          <a:lstStyle/>
          <a:p>
            <a:fld id="{04436484-4145-48C2-965C-0C90430F0DB4}" type="slidenum">
              <a:rPr lang="it-IT" smtClean="0"/>
              <a:t>‹N›</a:t>
            </a:fld>
            <a:endParaRPr lang="it-IT"/>
          </a:p>
        </p:txBody>
      </p:sp>
    </p:spTree>
    <p:extLst>
      <p:ext uri="{BB962C8B-B14F-4D97-AF65-F5344CB8AC3E}">
        <p14:creationId xmlns:p14="http://schemas.microsoft.com/office/powerpoint/2010/main" val="989254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08C6F7-CFF1-FDDC-5090-22B00C7469C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8CC4663-D04E-CF15-1E7A-230BACCCCEDE}"/>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6C7464C9-A4A3-7410-9D0D-C2F6D518E9BD}"/>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16E199DD-3975-35D7-B469-7E917AA33144}"/>
              </a:ext>
            </a:extLst>
          </p:cNvPr>
          <p:cNvSpPr>
            <a:spLocks noGrp="1"/>
          </p:cNvSpPr>
          <p:nvPr>
            <p:ph type="dt" sz="half" idx="10"/>
          </p:nvPr>
        </p:nvSpPr>
        <p:spPr/>
        <p:txBody>
          <a:bodyPr/>
          <a:lstStyle/>
          <a:p>
            <a:fld id="{E4EC4CEB-2638-4461-A94F-66F1B98FDFA6}" type="datetimeFigureOut">
              <a:rPr lang="it-IT" smtClean="0"/>
              <a:t>11/02/2023</a:t>
            </a:fld>
            <a:endParaRPr lang="it-IT"/>
          </a:p>
        </p:txBody>
      </p:sp>
      <p:sp>
        <p:nvSpPr>
          <p:cNvPr id="6" name="Segnaposto piè di pagina 5">
            <a:extLst>
              <a:ext uri="{FF2B5EF4-FFF2-40B4-BE49-F238E27FC236}">
                <a16:creationId xmlns:a16="http://schemas.microsoft.com/office/drawing/2014/main" id="{0C5A4824-2DD7-3BED-3191-BBF34604D4E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01254D0-3083-2D8E-ED0F-1CA6FDE62734}"/>
              </a:ext>
            </a:extLst>
          </p:cNvPr>
          <p:cNvSpPr>
            <a:spLocks noGrp="1"/>
          </p:cNvSpPr>
          <p:nvPr>
            <p:ph type="sldNum" sz="quarter" idx="12"/>
          </p:nvPr>
        </p:nvSpPr>
        <p:spPr/>
        <p:txBody>
          <a:bodyPr/>
          <a:lstStyle/>
          <a:p>
            <a:fld id="{04436484-4145-48C2-965C-0C90430F0DB4}" type="slidenum">
              <a:rPr lang="it-IT" smtClean="0"/>
              <a:t>‹N›</a:t>
            </a:fld>
            <a:endParaRPr lang="it-IT"/>
          </a:p>
        </p:txBody>
      </p:sp>
    </p:spTree>
    <p:extLst>
      <p:ext uri="{BB962C8B-B14F-4D97-AF65-F5344CB8AC3E}">
        <p14:creationId xmlns:p14="http://schemas.microsoft.com/office/powerpoint/2010/main" val="512408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4F4DE1-99AD-876D-946E-629000F16544}"/>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465BA5E-5909-41A5-91B0-080D34F47F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B08FE0CF-F871-1FEE-BCF7-E8F221CEEADB}"/>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B5106D66-B1E5-0119-CCEC-A9267DE01D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34A01D77-16E9-3211-9729-FF1510024BDC}"/>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B91A021B-61AF-9231-8D79-B6966DD5AD5C}"/>
              </a:ext>
            </a:extLst>
          </p:cNvPr>
          <p:cNvSpPr>
            <a:spLocks noGrp="1"/>
          </p:cNvSpPr>
          <p:nvPr>
            <p:ph type="dt" sz="half" idx="10"/>
          </p:nvPr>
        </p:nvSpPr>
        <p:spPr/>
        <p:txBody>
          <a:bodyPr/>
          <a:lstStyle/>
          <a:p>
            <a:fld id="{E4EC4CEB-2638-4461-A94F-66F1B98FDFA6}" type="datetimeFigureOut">
              <a:rPr lang="it-IT" smtClean="0"/>
              <a:t>11/02/2023</a:t>
            </a:fld>
            <a:endParaRPr lang="it-IT"/>
          </a:p>
        </p:txBody>
      </p:sp>
      <p:sp>
        <p:nvSpPr>
          <p:cNvPr id="8" name="Segnaposto piè di pagina 7">
            <a:extLst>
              <a:ext uri="{FF2B5EF4-FFF2-40B4-BE49-F238E27FC236}">
                <a16:creationId xmlns:a16="http://schemas.microsoft.com/office/drawing/2014/main" id="{742A7201-8771-EA43-FA88-EF91A968872E}"/>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3F2B2A52-BC24-635B-64EB-6DAF261E4EF7}"/>
              </a:ext>
            </a:extLst>
          </p:cNvPr>
          <p:cNvSpPr>
            <a:spLocks noGrp="1"/>
          </p:cNvSpPr>
          <p:nvPr>
            <p:ph type="sldNum" sz="quarter" idx="12"/>
          </p:nvPr>
        </p:nvSpPr>
        <p:spPr/>
        <p:txBody>
          <a:bodyPr/>
          <a:lstStyle/>
          <a:p>
            <a:fld id="{04436484-4145-48C2-965C-0C90430F0DB4}" type="slidenum">
              <a:rPr lang="it-IT" smtClean="0"/>
              <a:t>‹N›</a:t>
            </a:fld>
            <a:endParaRPr lang="it-IT"/>
          </a:p>
        </p:txBody>
      </p:sp>
    </p:spTree>
    <p:extLst>
      <p:ext uri="{BB962C8B-B14F-4D97-AF65-F5344CB8AC3E}">
        <p14:creationId xmlns:p14="http://schemas.microsoft.com/office/powerpoint/2010/main" val="728924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841259-DF8D-C3BE-6D76-B72D3677C06B}"/>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88214907-BD57-47F5-7457-4AC12728E5AD}"/>
              </a:ext>
            </a:extLst>
          </p:cNvPr>
          <p:cNvSpPr>
            <a:spLocks noGrp="1"/>
          </p:cNvSpPr>
          <p:nvPr>
            <p:ph type="dt" sz="half" idx="10"/>
          </p:nvPr>
        </p:nvSpPr>
        <p:spPr/>
        <p:txBody>
          <a:bodyPr/>
          <a:lstStyle/>
          <a:p>
            <a:fld id="{E4EC4CEB-2638-4461-A94F-66F1B98FDFA6}" type="datetimeFigureOut">
              <a:rPr lang="it-IT" smtClean="0"/>
              <a:t>11/02/2023</a:t>
            </a:fld>
            <a:endParaRPr lang="it-IT"/>
          </a:p>
        </p:txBody>
      </p:sp>
      <p:sp>
        <p:nvSpPr>
          <p:cNvPr id="4" name="Segnaposto piè di pagina 3">
            <a:extLst>
              <a:ext uri="{FF2B5EF4-FFF2-40B4-BE49-F238E27FC236}">
                <a16:creationId xmlns:a16="http://schemas.microsoft.com/office/drawing/2014/main" id="{C1050339-1B8A-0415-B9DA-5D7FC8B3D8ED}"/>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A4315C83-0848-AB89-45A7-4F2D32FBDF00}"/>
              </a:ext>
            </a:extLst>
          </p:cNvPr>
          <p:cNvSpPr>
            <a:spLocks noGrp="1"/>
          </p:cNvSpPr>
          <p:nvPr>
            <p:ph type="sldNum" sz="quarter" idx="12"/>
          </p:nvPr>
        </p:nvSpPr>
        <p:spPr/>
        <p:txBody>
          <a:bodyPr/>
          <a:lstStyle/>
          <a:p>
            <a:fld id="{04436484-4145-48C2-965C-0C90430F0DB4}" type="slidenum">
              <a:rPr lang="it-IT" smtClean="0"/>
              <a:t>‹N›</a:t>
            </a:fld>
            <a:endParaRPr lang="it-IT"/>
          </a:p>
        </p:txBody>
      </p:sp>
    </p:spTree>
    <p:extLst>
      <p:ext uri="{BB962C8B-B14F-4D97-AF65-F5344CB8AC3E}">
        <p14:creationId xmlns:p14="http://schemas.microsoft.com/office/powerpoint/2010/main" val="4244723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8D6ECDBC-FCE3-7DB3-EDD4-F03A786DC31C}"/>
              </a:ext>
            </a:extLst>
          </p:cNvPr>
          <p:cNvSpPr>
            <a:spLocks noGrp="1"/>
          </p:cNvSpPr>
          <p:nvPr>
            <p:ph type="dt" sz="half" idx="10"/>
          </p:nvPr>
        </p:nvSpPr>
        <p:spPr/>
        <p:txBody>
          <a:bodyPr/>
          <a:lstStyle/>
          <a:p>
            <a:fld id="{E4EC4CEB-2638-4461-A94F-66F1B98FDFA6}" type="datetimeFigureOut">
              <a:rPr lang="it-IT" smtClean="0"/>
              <a:t>11/02/2023</a:t>
            </a:fld>
            <a:endParaRPr lang="it-IT"/>
          </a:p>
        </p:txBody>
      </p:sp>
      <p:sp>
        <p:nvSpPr>
          <p:cNvPr id="3" name="Segnaposto piè di pagina 2">
            <a:extLst>
              <a:ext uri="{FF2B5EF4-FFF2-40B4-BE49-F238E27FC236}">
                <a16:creationId xmlns:a16="http://schemas.microsoft.com/office/drawing/2014/main" id="{D2A702D2-EF3F-7562-42B0-55F5792EDD8F}"/>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25DED93B-40B7-B160-2EA5-0CBD9E911B02}"/>
              </a:ext>
            </a:extLst>
          </p:cNvPr>
          <p:cNvSpPr>
            <a:spLocks noGrp="1"/>
          </p:cNvSpPr>
          <p:nvPr>
            <p:ph type="sldNum" sz="quarter" idx="12"/>
          </p:nvPr>
        </p:nvSpPr>
        <p:spPr/>
        <p:txBody>
          <a:bodyPr/>
          <a:lstStyle/>
          <a:p>
            <a:fld id="{04436484-4145-48C2-965C-0C90430F0DB4}" type="slidenum">
              <a:rPr lang="it-IT" smtClean="0"/>
              <a:t>‹N›</a:t>
            </a:fld>
            <a:endParaRPr lang="it-IT"/>
          </a:p>
        </p:txBody>
      </p:sp>
    </p:spTree>
    <p:extLst>
      <p:ext uri="{BB962C8B-B14F-4D97-AF65-F5344CB8AC3E}">
        <p14:creationId xmlns:p14="http://schemas.microsoft.com/office/powerpoint/2010/main" val="393130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2781CC-AF09-87FB-1245-D78CD0582FCC}"/>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B56A880-1C7A-5BF3-B8DB-47090FB98B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7349F3A6-9874-03AA-7F08-2C8FB45AA0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66B9940E-6699-B739-622F-F4CA3428B6FE}"/>
              </a:ext>
            </a:extLst>
          </p:cNvPr>
          <p:cNvSpPr>
            <a:spLocks noGrp="1"/>
          </p:cNvSpPr>
          <p:nvPr>
            <p:ph type="dt" sz="half" idx="10"/>
          </p:nvPr>
        </p:nvSpPr>
        <p:spPr/>
        <p:txBody>
          <a:bodyPr/>
          <a:lstStyle/>
          <a:p>
            <a:fld id="{E4EC4CEB-2638-4461-A94F-66F1B98FDFA6}" type="datetimeFigureOut">
              <a:rPr lang="it-IT" smtClean="0"/>
              <a:t>11/02/2023</a:t>
            </a:fld>
            <a:endParaRPr lang="it-IT"/>
          </a:p>
        </p:txBody>
      </p:sp>
      <p:sp>
        <p:nvSpPr>
          <p:cNvPr id="6" name="Segnaposto piè di pagina 5">
            <a:extLst>
              <a:ext uri="{FF2B5EF4-FFF2-40B4-BE49-F238E27FC236}">
                <a16:creationId xmlns:a16="http://schemas.microsoft.com/office/drawing/2014/main" id="{807D0FBF-3C84-6882-74B6-1FFFFF0859C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193279E-004C-151A-9EE1-4F2E8CE5CAB0}"/>
              </a:ext>
            </a:extLst>
          </p:cNvPr>
          <p:cNvSpPr>
            <a:spLocks noGrp="1"/>
          </p:cNvSpPr>
          <p:nvPr>
            <p:ph type="sldNum" sz="quarter" idx="12"/>
          </p:nvPr>
        </p:nvSpPr>
        <p:spPr/>
        <p:txBody>
          <a:bodyPr/>
          <a:lstStyle/>
          <a:p>
            <a:fld id="{04436484-4145-48C2-965C-0C90430F0DB4}" type="slidenum">
              <a:rPr lang="it-IT" smtClean="0"/>
              <a:t>‹N›</a:t>
            </a:fld>
            <a:endParaRPr lang="it-IT"/>
          </a:p>
        </p:txBody>
      </p:sp>
    </p:spTree>
    <p:extLst>
      <p:ext uri="{BB962C8B-B14F-4D97-AF65-F5344CB8AC3E}">
        <p14:creationId xmlns:p14="http://schemas.microsoft.com/office/powerpoint/2010/main" val="1604093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F85D2E-EBAF-74B5-4DF2-9B93D9A1EC4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47BDA201-FCB8-123A-3962-FBAB9BFC2F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4C5934E3-8BCF-B248-15F2-B752726303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1F2F8B8-23AD-1D55-858C-EFB98BDFFE7D}"/>
              </a:ext>
            </a:extLst>
          </p:cNvPr>
          <p:cNvSpPr>
            <a:spLocks noGrp="1"/>
          </p:cNvSpPr>
          <p:nvPr>
            <p:ph type="dt" sz="half" idx="10"/>
          </p:nvPr>
        </p:nvSpPr>
        <p:spPr/>
        <p:txBody>
          <a:bodyPr/>
          <a:lstStyle/>
          <a:p>
            <a:fld id="{E4EC4CEB-2638-4461-A94F-66F1B98FDFA6}" type="datetimeFigureOut">
              <a:rPr lang="it-IT" smtClean="0"/>
              <a:t>11/02/2023</a:t>
            </a:fld>
            <a:endParaRPr lang="it-IT"/>
          </a:p>
        </p:txBody>
      </p:sp>
      <p:sp>
        <p:nvSpPr>
          <p:cNvPr id="6" name="Segnaposto piè di pagina 5">
            <a:extLst>
              <a:ext uri="{FF2B5EF4-FFF2-40B4-BE49-F238E27FC236}">
                <a16:creationId xmlns:a16="http://schemas.microsoft.com/office/drawing/2014/main" id="{FF2B2E25-EC3E-0232-2884-B912C374BA1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409503B-736F-B4AD-0B15-28FEE4F004DA}"/>
              </a:ext>
            </a:extLst>
          </p:cNvPr>
          <p:cNvSpPr>
            <a:spLocks noGrp="1"/>
          </p:cNvSpPr>
          <p:nvPr>
            <p:ph type="sldNum" sz="quarter" idx="12"/>
          </p:nvPr>
        </p:nvSpPr>
        <p:spPr/>
        <p:txBody>
          <a:bodyPr/>
          <a:lstStyle/>
          <a:p>
            <a:fld id="{04436484-4145-48C2-965C-0C90430F0DB4}" type="slidenum">
              <a:rPr lang="it-IT" smtClean="0"/>
              <a:t>‹N›</a:t>
            </a:fld>
            <a:endParaRPr lang="it-IT"/>
          </a:p>
        </p:txBody>
      </p:sp>
    </p:spTree>
    <p:extLst>
      <p:ext uri="{BB962C8B-B14F-4D97-AF65-F5344CB8AC3E}">
        <p14:creationId xmlns:p14="http://schemas.microsoft.com/office/powerpoint/2010/main" val="2637341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81A95747-E17D-39B9-733B-2BE822916D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E217036-3F5D-1889-E2E5-5015A35EA6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DF0A1DE-88A6-4618-C91D-184C1ADFB7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EC4CEB-2638-4461-A94F-66F1B98FDFA6}" type="datetimeFigureOut">
              <a:rPr lang="it-IT" smtClean="0"/>
              <a:t>11/02/2023</a:t>
            </a:fld>
            <a:endParaRPr lang="it-IT"/>
          </a:p>
        </p:txBody>
      </p:sp>
      <p:sp>
        <p:nvSpPr>
          <p:cNvPr id="5" name="Segnaposto piè di pagina 4">
            <a:extLst>
              <a:ext uri="{FF2B5EF4-FFF2-40B4-BE49-F238E27FC236}">
                <a16:creationId xmlns:a16="http://schemas.microsoft.com/office/drawing/2014/main" id="{C1DB4025-A194-C3F4-483D-AA50590BC5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9B24D15F-767A-F9B3-AAC4-95B5D99B0E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436484-4145-48C2-965C-0C90430F0DB4}" type="slidenum">
              <a:rPr lang="it-IT" smtClean="0"/>
              <a:t>‹N›</a:t>
            </a:fld>
            <a:endParaRPr lang="it-IT"/>
          </a:p>
        </p:txBody>
      </p:sp>
    </p:spTree>
    <p:extLst>
      <p:ext uri="{BB962C8B-B14F-4D97-AF65-F5344CB8AC3E}">
        <p14:creationId xmlns:p14="http://schemas.microsoft.com/office/powerpoint/2010/main" val="1372990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B69A48-44BA-3132-397C-99AE5923C0ED}"/>
              </a:ext>
            </a:extLst>
          </p:cNvPr>
          <p:cNvSpPr>
            <a:spLocks noGrp="1"/>
          </p:cNvSpPr>
          <p:nvPr>
            <p:ph type="ctrTitle"/>
          </p:nvPr>
        </p:nvSpPr>
        <p:spPr>
          <a:xfrm>
            <a:off x="7464614" y="1783959"/>
            <a:ext cx="4087306" cy="2889114"/>
          </a:xfrm>
        </p:spPr>
        <p:txBody>
          <a:bodyPr anchor="b">
            <a:normAutofit/>
          </a:bodyPr>
          <a:lstStyle/>
          <a:p>
            <a:pPr algn="l"/>
            <a:r>
              <a:rPr lang="it-IT" sz="5400"/>
              <a:t>I cicloni mediterranei</a:t>
            </a:r>
          </a:p>
        </p:txBody>
      </p:sp>
      <p:sp>
        <p:nvSpPr>
          <p:cNvPr id="3" name="Sottotitolo 2">
            <a:extLst>
              <a:ext uri="{FF2B5EF4-FFF2-40B4-BE49-F238E27FC236}">
                <a16:creationId xmlns:a16="http://schemas.microsoft.com/office/drawing/2014/main" id="{701B57AA-FE59-D1B9-A6FE-E3D55C113990}"/>
              </a:ext>
            </a:extLst>
          </p:cNvPr>
          <p:cNvSpPr>
            <a:spLocks noGrp="1"/>
          </p:cNvSpPr>
          <p:nvPr>
            <p:ph type="subTitle" idx="1"/>
          </p:nvPr>
        </p:nvSpPr>
        <p:spPr>
          <a:xfrm>
            <a:off x="7464612" y="4750893"/>
            <a:ext cx="4087305" cy="1147863"/>
          </a:xfrm>
        </p:spPr>
        <p:txBody>
          <a:bodyPr anchor="t">
            <a:normAutofit/>
          </a:bodyPr>
          <a:lstStyle/>
          <a:p>
            <a:pPr algn="l"/>
            <a:r>
              <a:rPr lang="it-IT" sz="2000"/>
              <a:t>Tropical Like Cyclon</a:t>
            </a:r>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Riflesso acqua">
            <a:extLst>
              <a:ext uri="{FF2B5EF4-FFF2-40B4-BE49-F238E27FC236}">
                <a16:creationId xmlns:a16="http://schemas.microsoft.com/office/drawing/2014/main" id="{9572359D-33E5-8E0A-D07D-E1C309416E0F}"/>
              </a:ext>
            </a:extLst>
          </p:cNvPr>
          <p:cNvPicPr>
            <a:picLocks noChangeAspect="1"/>
          </p:cNvPicPr>
          <p:nvPr/>
        </p:nvPicPr>
        <p:blipFill rotWithShape="1">
          <a:blip r:embed="rId2"/>
          <a:srcRect l="23099" r="8490"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32293353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 name="TextShape 1"/>
          <p:cNvSpPr txBox="1"/>
          <p:nvPr/>
        </p:nvSpPr>
        <p:spPr>
          <a:xfrm>
            <a:off x="1919640" y="260640"/>
            <a:ext cx="8229240" cy="1142640"/>
          </a:xfrm>
          <a:prstGeom prst="rect">
            <a:avLst/>
          </a:prstGeom>
          <a:noFill/>
          <a:ln>
            <a:noFill/>
          </a:ln>
        </p:spPr>
        <p:txBody>
          <a:bodyPr anchor="ctr"/>
          <a:lstStyle/>
          <a:p>
            <a:pPr algn="ctr">
              <a:lnSpc>
                <a:spcPct val="100000"/>
              </a:lnSpc>
            </a:pPr>
            <a:r>
              <a:rPr lang="it-IT" sz="4400" spc="-1">
                <a:solidFill>
                  <a:srgbClr val="000000"/>
                </a:solidFill>
                <a:uFill>
                  <a:solidFill>
                    <a:srgbClr val="FFFFFF"/>
                  </a:solidFill>
                </a:uFill>
                <a:latin typeface="Arial"/>
              </a:rPr>
              <a:t>Depressione extratropicale</a:t>
            </a:r>
            <a:endParaRPr/>
          </a:p>
        </p:txBody>
      </p:sp>
      <p:pic>
        <p:nvPicPr>
          <p:cNvPr id="590" name="Immagine 2"/>
          <p:cNvPicPr/>
          <p:nvPr/>
        </p:nvPicPr>
        <p:blipFill>
          <a:blip r:embed="rId2"/>
          <a:stretch/>
        </p:blipFill>
        <p:spPr>
          <a:xfrm>
            <a:off x="97232" y="1054761"/>
            <a:ext cx="7397255" cy="5757159"/>
          </a:xfrm>
          <a:prstGeom prst="rect">
            <a:avLst/>
          </a:prstGeom>
          <a:ln>
            <a:noFill/>
          </a:ln>
        </p:spPr>
      </p:pic>
      <p:sp>
        <p:nvSpPr>
          <p:cNvPr id="591" name="CustomShape 2"/>
          <p:cNvSpPr/>
          <p:nvPr/>
        </p:nvSpPr>
        <p:spPr>
          <a:xfrm>
            <a:off x="7741921" y="1700639"/>
            <a:ext cx="4068368" cy="4324146"/>
          </a:xfrm>
          <a:prstGeom prst="rect">
            <a:avLst/>
          </a:prstGeom>
          <a:solidFill>
            <a:srgbClr val="FFFF00"/>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2800" spc="-1" dirty="0">
                <a:solidFill>
                  <a:srgbClr val="000000"/>
                </a:solidFill>
                <a:uFill>
                  <a:solidFill>
                    <a:srgbClr val="FFFFFF"/>
                  </a:solidFill>
                </a:uFill>
                <a:latin typeface="Arial"/>
              </a:rPr>
              <a:t>Nelle normali depressioni extratropicali, il minimo in quota ha una posizione disassata rispetto a quello al suolo: è il marchio di riconoscimento.</a:t>
            </a:r>
            <a:endParaRPr sz="2800" dirty="0"/>
          </a:p>
        </p:txBody>
      </p:sp>
      <p:sp>
        <p:nvSpPr>
          <p:cNvPr id="2" name="Freccia in su 1">
            <a:extLst>
              <a:ext uri="{FF2B5EF4-FFF2-40B4-BE49-F238E27FC236}">
                <a16:creationId xmlns:a16="http://schemas.microsoft.com/office/drawing/2014/main" id="{150CE181-EAAC-4DE9-54E2-7B9D43F1FE75}"/>
              </a:ext>
            </a:extLst>
          </p:cNvPr>
          <p:cNvSpPr/>
          <p:nvPr/>
        </p:nvSpPr>
        <p:spPr>
          <a:xfrm>
            <a:off x="4582160" y="5344160"/>
            <a:ext cx="284480" cy="58928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Freccia in su 2">
            <a:extLst>
              <a:ext uri="{FF2B5EF4-FFF2-40B4-BE49-F238E27FC236}">
                <a16:creationId xmlns:a16="http://schemas.microsoft.com/office/drawing/2014/main" id="{EDA44885-E80F-553F-E2A6-F4468B0D9EC2}"/>
              </a:ext>
            </a:extLst>
          </p:cNvPr>
          <p:cNvSpPr/>
          <p:nvPr/>
        </p:nvSpPr>
        <p:spPr>
          <a:xfrm>
            <a:off x="5114074" y="5100320"/>
            <a:ext cx="497840" cy="8331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 name="TextShape 1"/>
          <p:cNvSpPr txBox="1"/>
          <p:nvPr/>
        </p:nvSpPr>
        <p:spPr>
          <a:xfrm>
            <a:off x="1395120" y="137947"/>
            <a:ext cx="8229240" cy="1142640"/>
          </a:xfrm>
          <a:prstGeom prst="rect">
            <a:avLst/>
          </a:prstGeom>
          <a:noFill/>
          <a:ln>
            <a:noFill/>
          </a:ln>
        </p:spPr>
        <p:txBody>
          <a:bodyPr anchor="ctr"/>
          <a:lstStyle/>
          <a:p>
            <a:pPr algn="ctr">
              <a:lnSpc>
                <a:spcPct val="100000"/>
              </a:lnSpc>
            </a:pPr>
            <a:r>
              <a:rPr lang="it-IT" sz="4400" spc="-1" dirty="0">
                <a:solidFill>
                  <a:srgbClr val="000000"/>
                </a:solidFill>
                <a:uFill>
                  <a:solidFill>
                    <a:srgbClr val="FFFFFF"/>
                  </a:solidFill>
                </a:uFill>
                <a:latin typeface="Arial"/>
              </a:rPr>
              <a:t>Il </a:t>
            </a:r>
            <a:r>
              <a:rPr lang="it-IT" sz="4400" spc="-1" dirty="0" err="1">
                <a:solidFill>
                  <a:srgbClr val="000000"/>
                </a:solidFill>
                <a:uFill>
                  <a:solidFill>
                    <a:srgbClr val="FFFFFF"/>
                  </a:solidFill>
                </a:uFill>
                <a:latin typeface="Arial"/>
              </a:rPr>
              <a:t>Rolph</a:t>
            </a:r>
            <a:r>
              <a:rPr lang="it-IT" sz="4400" spc="-1" dirty="0">
                <a:solidFill>
                  <a:srgbClr val="000000"/>
                </a:solidFill>
                <a:uFill>
                  <a:solidFill>
                    <a:srgbClr val="FFFFFF"/>
                  </a:solidFill>
                </a:uFill>
                <a:latin typeface="Arial"/>
              </a:rPr>
              <a:t> (7 nov 2011)</a:t>
            </a:r>
            <a:endParaRPr dirty="0"/>
          </a:p>
        </p:txBody>
      </p:sp>
      <p:pic>
        <p:nvPicPr>
          <p:cNvPr id="593" name="Immagine 2"/>
          <p:cNvPicPr/>
          <p:nvPr/>
        </p:nvPicPr>
        <p:blipFill>
          <a:blip r:embed="rId2"/>
          <a:stretch/>
        </p:blipFill>
        <p:spPr>
          <a:xfrm>
            <a:off x="2567640" y="1196640"/>
            <a:ext cx="7211880" cy="56163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E9A1B741-3E84-D37D-0FC1-48BFE114EFB9}"/>
              </a:ext>
            </a:extLst>
          </p:cNvPr>
          <p:cNvPicPr>
            <a:picLocks noChangeAspect="1"/>
          </p:cNvPicPr>
          <p:nvPr/>
        </p:nvPicPr>
        <p:blipFill rotWithShape="1">
          <a:blip r:embed="rId2"/>
          <a:srcRect l="41734" t="38371" r="10074" b="17185"/>
          <a:stretch/>
        </p:blipFill>
        <p:spPr>
          <a:xfrm>
            <a:off x="4731546" y="296459"/>
            <a:ext cx="7257254" cy="5171440"/>
          </a:xfrm>
          <a:prstGeom prst="rect">
            <a:avLst/>
          </a:prstGeom>
        </p:spPr>
      </p:pic>
      <p:sp>
        <p:nvSpPr>
          <p:cNvPr id="5" name="Freccia in su 4">
            <a:extLst>
              <a:ext uri="{FF2B5EF4-FFF2-40B4-BE49-F238E27FC236}">
                <a16:creationId xmlns:a16="http://schemas.microsoft.com/office/drawing/2014/main" id="{8590EEBC-1EEF-6F67-E2A7-83E81981626B}"/>
              </a:ext>
            </a:extLst>
          </p:cNvPr>
          <p:cNvSpPr/>
          <p:nvPr/>
        </p:nvSpPr>
        <p:spPr>
          <a:xfrm>
            <a:off x="8970359" y="3429000"/>
            <a:ext cx="478441" cy="98044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a:extLst>
              <a:ext uri="{FF2B5EF4-FFF2-40B4-BE49-F238E27FC236}">
                <a16:creationId xmlns:a16="http://schemas.microsoft.com/office/drawing/2014/main" id="{909859BB-EA6A-0FF9-32E2-E6EC60F12F14}"/>
              </a:ext>
            </a:extLst>
          </p:cNvPr>
          <p:cNvSpPr txBox="1"/>
          <p:nvPr/>
        </p:nvSpPr>
        <p:spPr>
          <a:xfrm>
            <a:off x="487680" y="579120"/>
            <a:ext cx="3931920" cy="4832092"/>
          </a:xfrm>
          <a:prstGeom prst="rect">
            <a:avLst/>
          </a:prstGeom>
          <a:noFill/>
        </p:spPr>
        <p:txBody>
          <a:bodyPr wrap="square" rtlCol="0">
            <a:spAutoFit/>
          </a:bodyPr>
          <a:lstStyle/>
          <a:p>
            <a:r>
              <a:rPr lang="it-IT" sz="2800" dirty="0"/>
              <a:t>Gli scorsi 22 e 23 gennaio un TLC «nevoso», per la prima volta nella storia recente, si forma nel Medio Adriatico, risale verso nord ed impatta sulla costa fra Marche e Romagna, con venti fino a 115 km/h a Rimini e forti nevicate su Romagna, Marche ed Umbria</a:t>
            </a:r>
          </a:p>
        </p:txBody>
      </p:sp>
    </p:spTree>
    <p:extLst>
      <p:ext uri="{BB962C8B-B14F-4D97-AF65-F5344CB8AC3E}">
        <p14:creationId xmlns:p14="http://schemas.microsoft.com/office/powerpoint/2010/main" val="470203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 name="TextShape 1"/>
          <p:cNvSpPr txBox="1"/>
          <p:nvPr/>
        </p:nvSpPr>
        <p:spPr>
          <a:xfrm>
            <a:off x="1981200" y="274680"/>
            <a:ext cx="8229240" cy="1142640"/>
          </a:xfrm>
          <a:prstGeom prst="rect">
            <a:avLst/>
          </a:prstGeom>
          <a:noFill/>
          <a:ln>
            <a:noFill/>
          </a:ln>
        </p:spPr>
        <p:txBody>
          <a:bodyPr anchor="ctr"/>
          <a:lstStyle/>
          <a:p>
            <a:pPr algn="ctr">
              <a:lnSpc>
                <a:spcPct val="100000"/>
              </a:lnSpc>
            </a:pPr>
            <a:r>
              <a:rPr lang="it-IT" sz="4400" spc="-1">
                <a:solidFill>
                  <a:srgbClr val="000000"/>
                </a:solidFill>
                <a:uFill>
                  <a:solidFill>
                    <a:srgbClr val="FFFFFF"/>
                  </a:solidFill>
                </a:uFill>
                <a:latin typeface="Arial"/>
              </a:rPr>
              <a:t>Sistema baroclino</a:t>
            </a:r>
            <a:endParaRPr/>
          </a:p>
        </p:txBody>
      </p:sp>
      <p:sp>
        <p:nvSpPr>
          <p:cNvPr id="595" name="CustomShape 2"/>
          <p:cNvSpPr/>
          <p:nvPr/>
        </p:nvSpPr>
        <p:spPr>
          <a:xfrm>
            <a:off x="372494" y="1407492"/>
            <a:ext cx="5427941" cy="4446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2800" spc="-1" dirty="0">
                <a:solidFill>
                  <a:srgbClr val="000000"/>
                </a:solidFill>
                <a:uFill>
                  <a:solidFill>
                    <a:srgbClr val="FFFFFF"/>
                  </a:solidFill>
                </a:uFill>
                <a:latin typeface="Arial"/>
              </a:rPr>
              <a:t>Nei </a:t>
            </a:r>
            <a:r>
              <a:rPr lang="it-IT" sz="2800" b="1" spc="-1" dirty="0">
                <a:solidFill>
                  <a:srgbClr val="000000"/>
                </a:solidFill>
                <a:uFill>
                  <a:solidFill>
                    <a:srgbClr val="FFFFFF"/>
                  </a:solidFill>
                </a:uFill>
                <a:latin typeface="Arial"/>
              </a:rPr>
              <a:t>normali cicloni extratropicali</a:t>
            </a:r>
            <a:r>
              <a:rPr lang="it-IT" sz="2800" spc="-1" dirty="0">
                <a:solidFill>
                  <a:srgbClr val="000000"/>
                </a:solidFill>
                <a:uFill>
                  <a:solidFill>
                    <a:srgbClr val="FFFFFF"/>
                  </a:solidFill>
                </a:uFill>
                <a:latin typeface="Arial"/>
              </a:rPr>
              <a:t>, la convezione (il sollevamento di aria che genera nubi e piogge) avviene per contrasto fra aria fredda e aria calda. In questo caso, si parla di un sistema </a:t>
            </a:r>
            <a:r>
              <a:rPr lang="it-IT" sz="2800" b="1" spc="-1" dirty="0">
                <a:solidFill>
                  <a:srgbClr val="000000"/>
                </a:solidFill>
                <a:uFill>
                  <a:solidFill>
                    <a:srgbClr val="FFFFFF"/>
                  </a:solidFill>
                </a:uFill>
                <a:latin typeface="Arial"/>
              </a:rPr>
              <a:t>baroclino</a:t>
            </a:r>
            <a:r>
              <a:rPr lang="it-IT" sz="2800" spc="-1" dirty="0">
                <a:solidFill>
                  <a:srgbClr val="000000"/>
                </a:solidFill>
                <a:uFill>
                  <a:solidFill>
                    <a:srgbClr val="FFFFFF"/>
                  </a:solidFill>
                </a:uFill>
                <a:latin typeface="Arial"/>
              </a:rPr>
              <a:t>, nel quale la variazione di pressione con l’altitudine avviene anche grazie ad una variazione di temperatura.</a:t>
            </a:r>
            <a:endParaRPr sz="2400" dirty="0"/>
          </a:p>
        </p:txBody>
      </p:sp>
      <p:pic>
        <p:nvPicPr>
          <p:cNvPr id="596" name="Immagine 8"/>
          <p:cNvPicPr/>
          <p:nvPr/>
        </p:nvPicPr>
        <p:blipFill>
          <a:blip r:embed="rId2"/>
          <a:stretch/>
        </p:blipFill>
        <p:spPr>
          <a:xfrm>
            <a:off x="6495491" y="1966212"/>
            <a:ext cx="5184360" cy="38880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7" name="TextShape 1"/>
          <p:cNvSpPr txBox="1"/>
          <p:nvPr/>
        </p:nvSpPr>
        <p:spPr>
          <a:xfrm>
            <a:off x="1981200" y="274680"/>
            <a:ext cx="8229240" cy="1142640"/>
          </a:xfrm>
          <a:prstGeom prst="rect">
            <a:avLst/>
          </a:prstGeom>
          <a:noFill/>
          <a:ln>
            <a:noFill/>
          </a:ln>
        </p:spPr>
        <p:txBody>
          <a:bodyPr anchor="ctr"/>
          <a:lstStyle/>
          <a:p>
            <a:pPr algn="ctr">
              <a:lnSpc>
                <a:spcPct val="100000"/>
              </a:lnSpc>
            </a:pPr>
            <a:r>
              <a:rPr lang="it-IT" sz="4400" spc="-1">
                <a:solidFill>
                  <a:srgbClr val="000000"/>
                </a:solidFill>
                <a:uFill>
                  <a:solidFill>
                    <a:srgbClr val="FFFFFF"/>
                  </a:solidFill>
                </a:uFill>
                <a:latin typeface="Arial"/>
              </a:rPr>
              <a:t>Sistema barotropico</a:t>
            </a:r>
            <a:endParaRPr/>
          </a:p>
        </p:txBody>
      </p:sp>
      <p:sp>
        <p:nvSpPr>
          <p:cNvPr id="598" name="CustomShape 2"/>
          <p:cNvSpPr/>
          <p:nvPr/>
        </p:nvSpPr>
        <p:spPr>
          <a:xfrm>
            <a:off x="304800" y="1244713"/>
            <a:ext cx="11730182" cy="137841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2400" i="1" spc="-1" dirty="0">
                <a:solidFill>
                  <a:srgbClr val="000000"/>
                </a:solidFill>
                <a:uFill>
                  <a:solidFill>
                    <a:srgbClr val="FFFFFF"/>
                  </a:solidFill>
                </a:uFill>
                <a:latin typeface="Arial"/>
              </a:rPr>
              <a:t>Nei cicloni tropicali, la convezione avviene unicamente a causa dell’enorme </a:t>
            </a:r>
            <a:r>
              <a:rPr lang="it-IT" sz="2400" b="1" i="1" spc="-1" dirty="0">
                <a:solidFill>
                  <a:srgbClr val="000000"/>
                </a:solidFill>
                <a:uFill>
                  <a:solidFill>
                    <a:srgbClr val="FFFFFF"/>
                  </a:solidFill>
                </a:uFill>
                <a:latin typeface="Arial"/>
              </a:rPr>
              <a:t>spinta di galleggiamento</a:t>
            </a:r>
            <a:r>
              <a:rPr lang="it-IT" sz="2400" i="1" spc="-1" dirty="0">
                <a:solidFill>
                  <a:srgbClr val="000000"/>
                </a:solidFill>
                <a:uFill>
                  <a:solidFill>
                    <a:srgbClr val="FFFFFF"/>
                  </a:solidFill>
                </a:uFill>
                <a:latin typeface="Arial"/>
              </a:rPr>
              <a:t> posseduta dall’aria calda e umida che staziona sopra le superfici marine. In questo caso si parla di sistema barotropico, nel quale </a:t>
            </a:r>
            <a:r>
              <a:rPr lang="it-IT" sz="2400" b="1" i="1" spc="-1" dirty="0">
                <a:solidFill>
                  <a:srgbClr val="000000"/>
                </a:solidFill>
                <a:uFill>
                  <a:solidFill>
                    <a:srgbClr val="FFFFFF"/>
                  </a:solidFill>
                </a:uFill>
                <a:latin typeface="Arial"/>
              </a:rPr>
              <a:t>la variazione di pressione con l’altitudine avviene senza il concorso di aria più fredda di diversa origine.</a:t>
            </a:r>
            <a:endParaRPr sz="2400" b="1" dirty="0"/>
          </a:p>
        </p:txBody>
      </p:sp>
      <p:pic>
        <p:nvPicPr>
          <p:cNvPr id="599" name="Immagine 6"/>
          <p:cNvPicPr/>
          <p:nvPr/>
        </p:nvPicPr>
        <p:blipFill>
          <a:blip r:embed="rId2"/>
          <a:stretch/>
        </p:blipFill>
        <p:spPr>
          <a:xfrm>
            <a:off x="2641620" y="2993436"/>
            <a:ext cx="6908400" cy="37717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580552-854D-87C2-8612-FB5167314696}"/>
              </a:ext>
            </a:extLst>
          </p:cNvPr>
          <p:cNvSpPr>
            <a:spLocks noGrp="1"/>
          </p:cNvSpPr>
          <p:nvPr>
            <p:ph type="title"/>
          </p:nvPr>
        </p:nvSpPr>
        <p:spPr/>
        <p:txBody>
          <a:bodyPr/>
          <a:lstStyle/>
          <a:p>
            <a:r>
              <a:rPr lang="it-IT" dirty="0"/>
              <a:t>I cicloni mediterranei</a:t>
            </a:r>
          </a:p>
        </p:txBody>
      </p:sp>
      <p:sp>
        <p:nvSpPr>
          <p:cNvPr id="3" name="CasellaDiTesto 2">
            <a:extLst>
              <a:ext uri="{FF2B5EF4-FFF2-40B4-BE49-F238E27FC236}">
                <a16:creationId xmlns:a16="http://schemas.microsoft.com/office/drawing/2014/main" id="{24DABF09-35FD-11A7-9712-5DFDA6DC3321}"/>
              </a:ext>
            </a:extLst>
          </p:cNvPr>
          <p:cNvSpPr txBox="1"/>
          <p:nvPr/>
        </p:nvSpPr>
        <p:spPr>
          <a:xfrm>
            <a:off x="478564" y="1690688"/>
            <a:ext cx="4852230" cy="3970318"/>
          </a:xfrm>
          <a:prstGeom prst="rect">
            <a:avLst/>
          </a:prstGeom>
          <a:noFill/>
        </p:spPr>
        <p:txBody>
          <a:bodyPr wrap="square" rtlCol="0">
            <a:spAutoFit/>
          </a:bodyPr>
          <a:lstStyle/>
          <a:p>
            <a:r>
              <a:rPr lang="it-IT" sz="2800" dirty="0"/>
              <a:t>I cicloni ed uragani mediterranei, invece, </a:t>
            </a:r>
            <a:r>
              <a:rPr lang="it-IT" sz="2800" b="1" dirty="0"/>
              <a:t>hanno una struttura «ibrida» </a:t>
            </a:r>
            <a:r>
              <a:rPr lang="it-IT" sz="2800" dirty="0"/>
              <a:t>perché hanno un sistema di convezione barotropico negli strati bassi ma baroclino negli strati alti. Più un uragano è potente, più il meccanismo barotropico giunge a quote superiori.</a:t>
            </a:r>
          </a:p>
        </p:txBody>
      </p:sp>
      <p:pic>
        <p:nvPicPr>
          <p:cNvPr id="5" name="Immagine 4">
            <a:extLst>
              <a:ext uri="{FF2B5EF4-FFF2-40B4-BE49-F238E27FC236}">
                <a16:creationId xmlns:a16="http://schemas.microsoft.com/office/drawing/2014/main" id="{A1347644-CAA9-0B66-590C-8BCC4C426B5C}"/>
              </a:ext>
            </a:extLst>
          </p:cNvPr>
          <p:cNvPicPr>
            <a:picLocks noChangeAspect="1"/>
          </p:cNvPicPr>
          <p:nvPr/>
        </p:nvPicPr>
        <p:blipFill>
          <a:blip r:embed="rId2"/>
          <a:stretch>
            <a:fillRect/>
          </a:stretch>
        </p:blipFill>
        <p:spPr>
          <a:xfrm>
            <a:off x="5330794" y="1491097"/>
            <a:ext cx="6382641" cy="4610743"/>
          </a:xfrm>
          <a:prstGeom prst="rect">
            <a:avLst/>
          </a:prstGeom>
        </p:spPr>
      </p:pic>
    </p:spTree>
    <p:extLst>
      <p:ext uri="{BB962C8B-B14F-4D97-AF65-F5344CB8AC3E}">
        <p14:creationId xmlns:p14="http://schemas.microsoft.com/office/powerpoint/2010/main" val="995619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70D9ED6C-A610-F7FE-B9A7-E5D88BD89E08}"/>
              </a:ext>
            </a:extLst>
          </p:cNvPr>
          <p:cNvPicPr>
            <a:picLocks noChangeAspect="1"/>
          </p:cNvPicPr>
          <p:nvPr/>
        </p:nvPicPr>
        <p:blipFill>
          <a:blip r:embed="rId2"/>
          <a:stretch>
            <a:fillRect/>
          </a:stretch>
        </p:blipFill>
        <p:spPr>
          <a:xfrm>
            <a:off x="256374" y="3972560"/>
            <a:ext cx="4693346" cy="2755138"/>
          </a:xfrm>
          <a:prstGeom prst="rect">
            <a:avLst/>
          </a:prstGeom>
        </p:spPr>
      </p:pic>
      <p:pic>
        <p:nvPicPr>
          <p:cNvPr id="4" name="Immagine 3">
            <a:extLst>
              <a:ext uri="{FF2B5EF4-FFF2-40B4-BE49-F238E27FC236}">
                <a16:creationId xmlns:a16="http://schemas.microsoft.com/office/drawing/2014/main" id="{0EF76AD8-4F57-F13D-D94A-59193756698D}"/>
              </a:ext>
            </a:extLst>
          </p:cNvPr>
          <p:cNvPicPr>
            <a:picLocks noChangeAspect="1"/>
          </p:cNvPicPr>
          <p:nvPr/>
        </p:nvPicPr>
        <p:blipFill>
          <a:blip r:embed="rId3"/>
          <a:stretch>
            <a:fillRect/>
          </a:stretch>
        </p:blipFill>
        <p:spPr>
          <a:xfrm>
            <a:off x="5053640" y="0"/>
            <a:ext cx="7144041" cy="6858000"/>
          </a:xfrm>
          <a:prstGeom prst="rect">
            <a:avLst/>
          </a:prstGeom>
        </p:spPr>
      </p:pic>
      <p:sp>
        <p:nvSpPr>
          <p:cNvPr id="5" name="CasellaDiTesto 4">
            <a:extLst>
              <a:ext uri="{FF2B5EF4-FFF2-40B4-BE49-F238E27FC236}">
                <a16:creationId xmlns:a16="http://schemas.microsoft.com/office/drawing/2014/main" id="{B41128BF-82A7-B75B-9B67-093B40DC2F45}"/>
              </a:ext>
            </a:extLst>
          </p:cNvPr>
          <p:cNvSpPr txBox="1"/>
          <p:nvPr/>
        </p:nvSpPr>
        <p:spPr>
          <a:xfrm>
            <a:off x="256374" y="316194"/>
            <a:ext cx="4418176" cy="3539430"/>
          </a:xfrm>
          <a:prstGeom prst="rect">
            <a:avLst/>
          </a:prstGeom>
          <a:noFill/>
        </p:spPr>
        <p:txBody>
          <a:bodyPr wrap="square" rtlCol="0">
            <a:spAutoFit/>
          </a:bodyPr>
          <a:lstStyle/>
          <a:p>
            <a:r>
              <a:rPr lang="it-IT" sz="2800" dirty="0"/>
              <a:t>Come i loro cugini caraibici, gli uragani mediterranei hanno </a:t>
            </a:r>
            <a:r>
              <a:rPr lang="it-IT" sz="2800" b="1" dirty="0"/>
              <a:t>un occhio centrale</a:t>
            </a:r>
            <a:r>
              <a:rPr lang="it-IT" sz="2800" dirty="0"/>
              <a:t>, ad evidenziare una zona serena in cui si ha, semplificando la struttura, una discesa di aria dall’altro anziché una salita, come nelle spire circostanti</a:t>
            </a:r>
          </a:p>
        </p:txBody>
      </p:sp>
    </p:spTree>
    <p:extLst>
      <p:ext uri="{BB962C8B-B14F-4D97-AF65-F5344CB8AC3E}">
        <p14:creationId xmlns:p14="http://schemas.microsoft.com/office/powerpoint/2010/main" val="3295179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0" name="Picture 5"/>
          <p:cNvPicPr/>
          <p:nvPr/>
        </p:nvPicPr>
        <p:blipFill>
          <a:blip r:embed="rId3"/>
          <a:srcRect l="13837" t="8010" b="11157"/>
          <a:stretch/>
        </p:blipFill>
        <p:spPr>
          <a:xfrm>
            <a:off x="369454" y="490680"/>
            <a:ext cx="4987440" cy="5876640"/>
          </a:xfrm>
          <a:prstGeom prst="rect">
            <a:avLst/>
          </a:prstGeom>
          <a:ln>
            <a:noFill/>
          </a:ln>
        </p:spPr>
      </p:pic>
      <p:sp>
        <p:nvSpPr>
          <p:cNvPr id="601" name="CustomShape 1"/>
          <p:cNvSpPr/>
          <p:nvPr/>
        </p:nvSpPr>
        <p:spPr>
          <a:xfrm>
            <a:off x="5643418" y="260280"/>
            <a:ext cx="4844582" cy="5939640"/>
          </a:xfrm>
          <a:prstGeom prst="rect">
            <a:avLst/>
          </a:prstGeom>
          <a:solidFill>
            <a:srgbClr val="C8F4AA"/>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3200" spc="-1" dirty="0">
                <a:solidFill>
                  <a:srgbClr val="000000"/>
                </a:solidFill>
                <a:uFill>
                  <a:solidFill>
                    <a:srgbClr val="FFFFFF"/>
                  </a:solidFill>
                </a:uFill>
                <a:latin typeface="Arial"/>
              </a:rPr>
              <a:t>Gli </a:t>
            </a:r>
            <a:r>
              <a:rPr lang="it-IT" sz="3200" b="1" spc="-1" dirty="0">
                <a:solidFill>
                  <a:srgbClr val="FF0000"/>
                </a:solidFill>
                <a:uFill>
                  <a:solidFill>
                    <a:srgbClr val="FFFFFF"/>
                  </a:solidFill>
                </a:uFill>
                <a:latin typeface="Arial"/>
              </a:rPr>
              <a:t>uragani tropicali </a:t>
            </a:r>
            <a:r>
              <a:rPr lang="it-IT" sz="3200" spc="-1" dirty="0">
                <a:solidFill>
                  <a:srgbClr val="000000"/>
                </a:solidFill>
                <a:uFill>
                  <a:solidFill>
                    <a:srgbClr val="FFFFFF"/>
                  </a:solidFill>
                </a:uFill>
                <a:latin typeface="Arial"/>
              </a:rPr>
              <a:t>si formano, nelle zone intertropicali, su acque più calde di 27°C a partire da semplici tempeste ed assumono la classica forma a spirale con una zona centrale (occhio) libera da nubi.</a:t>
            </a: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2" name="Immagine 1"/>
          <p:cNvPicPr/>
          <p:nvPr/>
        </p:nvPicPr>
        <p:blipFill>
          <a:blip r:embed="rId2"/>
          <a:stretch/>
        </p:blipFill>
        <p:spPr>
          <a:xfrm>
            <a:off x="1775640" y="2133000"/>
            <a:ext cx="8136720" cy="3528000"/>
          </a:xfrm>
          <a:prstGeom prst="rect">
            <a:avLst/>
          </a:prstGeom>
          <a:ln>
            <a:noFill/>
          </a:ln>
        </p:spPr>
      </p:pic>
      <p:sp>
        <p:nvSpPr>
          <p:cNvPr id="603" name="CustomShape 1"/>
          <p:cNvSpPr/>
          <p:nvPr/>
        </p:nvSpPr>
        <p:spPr>
          <a:xfrm>
            <a:off x="1919640" y="260640"/>
            <a:ext cx="7920360" cy="1187640"/>
          </a:xfrm>
          <a:prstGeom prst="rect">
            <a:avLst/>
          </a:prstGeom>
          <a:solidFill>
            <a:srgbClr val="99FF33"/>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2400" spc="-1">
                <a:solidFill>
                  <a:srgbClr val="000000"/>
                </a:solidFill>
                <a:uFill>
                  <a:solidFill>
                    <a:srgbClr val="FFFFFF"/>
                  </a:solidFill>
                </a:uFill>
                <a:latin typeface="Arial"/>
              </a:rPr>
              <a:t>Gli uragani si misurano con una scala formata da 5 categorie (come quella dei tornado e questo può generare confusione…)</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 name="Picture 5"/>
          <p:cNvPicPr/>
          <p:nvPr/>
        </p:nvPicPr>
        <p:blipFill>
          <a:blip r:embed="rId3"/>
          <a:stretch/>
        </p:blipFill>
        <p:spPr>
          <a:xfrm>
            <a:off x="1487640" y="907920"/>
            <a:ext cx="9143640" cy="4641480"/>
          </a:xfrm>
          <a:prstGeom prst="rect">
            <a:avLst/>
          </a:prstGeom>
          <a:ln>
            <a:noFill/>
          </a:ln>
        </p:spPr>
      </p:pic>
      <p:sp>
        <p:nvSpPr>
          <p:cNvPr id="605" name="CustomShape 1"/>
          <p:cNvSpPr/>
          <p:nvPr/>
        </p:nvSpPr>
        <p:spPr>
          <a:xfrm>
            <a:off x="3938880" y="2924280"/>
            <a:ext cx="1195920" cy="456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it-IT" sz="2400" spc="-1">
                <a:solidFill>
                  <a:srgbClr val="000000"/>
                </a:solidFill>
                <a:uFill>
                  <a:solidFill>
                    <a:srgbClr val="FFFFFF"/>
                  </a:solidFill>
                </a:uFill>
                <a:latin typeface="Arial"/>
              </a:rPr>
              <a:t>uragani</a:t>
            </a:r>
            <a:endParaRPr/>
          </a:p>
        </p:txBody>
      </p:sp>
      <p:sp>
        <p:nvSpPr>
          <p:cNvPr id="606" name="CustomShape 2"/>
          <p:cNvSpPr/>
          <p:nvPr/>
        </p:nvSpPr>
        <p:spPr>
          <a:xfrm>
            <a:off x="1527600" y="3068640"/>
            <a:ext cx="1195920" cy="456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it-IT" sz="2400" spc="-1">
                <a:solidFill>
                  <a:srgbClr val="000000"/>
                </a:solidFill>
                <a:uFill>
                  <a:solidFill>
                    <a:srgbClr val="FFFFFF"/>
                  </a:solidFill>
                </a:uFill>
                <a:latin typeface="Arial"/>
              </a:rPr>
              <a:t>uragani</a:t>
            </a:r>
            <a:endParaRPr/>
          </a:p>
        </p:txBody>
      </p:sp>
      <p:sp>
        <p:nvSpPr>
          <p:cNvPr id="607" name="CustomShape 3"/>
          <p:cNvSpPr/>
          <p:nvPr/>
        </p:nvSpPr>
        <p:spPr>
          <a:xfrm>
            <a:off x="6963600" y="3645000"/>
            <a:ext cx="1025280" cy="456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it-IT" sz="2400" spc="-1">
                <a:solidFill>
                  <a:srgbClr val="000000"/>
                </a:solidFill>
                <a:uFill>
                  <a:solidFill>
                    <a:srgbClr val="FFFFFF"/>
                  </a:solidFill>
                </a:uFill>
                <a:latin typeface="Arial"/>
              </a:rPr>
              <a:t>cicloni</a:t>
            </a:r>
            <a:endParaRPr/>
          </a:p>
        </p:txBody>
      </p:sp>
      <p:sp>
        <p:nvSpPr>
          <p:cNvPr id="608" name="CustomShape 4"/>
          <p:cNvSpPr/>
          <p:nvPr/>
        </p:nvSpPr>
        <p:spPr>
          <a:xfrm>
            <a:off x="8763600" y="4079643"/>
            <a:ext cx="1819440" cy="456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it-IT" sz="2400" spc="-1" dirty="0" err="1">
                <a:solidFill>
                  <a:srgbClr val="F9FF0D"/>
                </a:solidFill>
                <a:uFill>
                  <a:solidFill>
                    <a:srgbClr val="FFFFFF"/>
                  </a:solidFill>
                </a:uFill>
                <a:latin typeface="Arial"/>
              </a:rPr>
              <a:t>Willye</a:t>
            </a:r>
            <a:r>
              <a:rPr lang="it-IT" sz="2400" spc="-1" dirty="0">
                <a:solidFill>
                  <a:srgbClr val="000000"/>
                </a:solidFill>
                <a:uFill>
                  <a:solidFill>
                    <a:srgbClr val="FFFFFF"/>
                  </a:solidFill>
                </a:uFill>
                <a:latin typeface="Arial"/>
              </a:rPr>
              <a:t> </a:t>
            </a:r>
            <a:r>
              <a:rPr lang="it-IT" sz="2400" spc="-1" dirty="0" err="1">
                <a:solidFill>
                  <a:srgbClr val="000000"/>
                </a:solidFill>
                <a:uFill>
                  <a:solidFill>
                    <a:srgbClr val="FFFFFF"/>
                  </a:solidFill>
                </a:uFill>
                <a:latin typeface="Arial"/>
              </a:rPr>
              <a:t>willye</a:t>
            </a:r>
            <a:endParaRPr dirty="0"/>
          </a:p>
        </p:txBody>
      </p:sp>
      <p:sp>
        <p:nvSpPr>
          <p:cNvPr id="609" name="CustomShape 5"/>
          <p:cNvSpPr/>
          <p:nvPr/>
        </p:nvSpPr>
        <p:spPr>
          <a:xfrm>
            <a:off x="8977800" y="3213000"/>
            <a:ext cx="824040" cy="456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it-IT" sz="2400" spc="-1">
                <a:solidFill>
                  <a:srgbClr val="000000"/>
                </a:solidFill>
                <a:uFill>
                  <a:solidFill>
                    <a:srgbClr val="FFFFFF"/>
                  </a:solidFill>
                </a:uFill>
                <a:latin typeface="Arial"/>
              </a:rPr>
              <a:t>tifoni</a:t>
            </a:r>
            <a:endParaRPr/>
          </a:p>
        </p:txBody>
      </p:sp>
      <p:sp>
        <p:nvSpPr>
          <p:cNvPr id="610" name="CustomShape 6"/>
          <p:cNvSpPr/>
          <p:nvPr/>
        </p:nvSpPr>
        <p:spPr>
          <a:xfrm>
            <a:off x="3287640" y="2637000"/>
            <a:ext cx="1296720" cy="936360"/>
          </a:xfrm>
          <a:prstGeom prst="ellipse">
            <a:avLst/>
          </a:prstGeom>
          <a:gradFill>
            <a:gsLst>
              <a:gs pos="0">
                <a:srgbClr val="FFFF66">
                  <a:alpha val="48000"/>
                </a:srgbClr>
              </a:gs>
              <a:gs pos="100000">
                <a:srgbClr val="76762F">
                  <a:alpha val="62000"/>
                </a:srgbClr>
              </a:gs>
            </a:gsLst>
            <a:lin ang="5400000"/>
          </a:gradFill>
          <a:ln>
            <a:noFill/>
          </a:ln>
        </p:spPr>
        <p:style>
          <a:lnRef idx="0">
            <a:scrgbClr r="0" g="0" b="0"/>
          </a:lnRef>
          <a:fillRef idx="0">
            <a:scrgbClr r="0" g="0" b="0"/>
          </a:fillRef>
          <a:effectRef idx="0">
            <a:scrgbClr r="0" g="0" b="0"/>
          </a:effectRef>
          <a:fontRef idx="minor"/>
        </p:style>
      </p:sp>
      <p:sp>
        <p:nvSpPr>
          <p:cNvPr id="611" name="CustomShape 7"/>
          <p:cNvSpPr/>
          <p:nvPr/>
        </p:nvSpPr>
        <p:spPr>
          <a:xfrm>
            <a:off x="1992360" y="2852640"/>
            <a:ext cx="1296720" cy="936360"/>
          </a:xfrm>
          <a:prstGeom prst="ellipse">
            <a:avLst/>
          </a:prstGeom>
          <a:gradFill>
            <a:gsLst>
              <a:gs pos="0">
                <a:srgbClr val="FFFF66">
                  <a:alpha val="48000"/>
                </a:srgbClr>
              </a:gs>
              <a:gs pos="100000">
                <a:srgbClr val="76762F">
                  <a:alpha val="62000"/>
                </a:srgbClr>
              </a:gs>
            </a:gsLst>
            <a:lin ang="5400000"/>
          </a:gradFill>
          <a:ln>
            <a:noFill/>
          </a:ln>
        </p:spPr>
        <p:style>
          <a:lnRef idx="0">
            <a:scrgbClr r="0" g="0" b="0"/>
          </a:lnRef>
          <a:fillRef idx="0">
            <a:scrgbClr r="0" g="0" b="0"/>
          </a:fillRef>
          <a:effectRef idx="0">
            <a:scrgbClr r="0" g="0" b="0"/>
          </a:effectRef>
          <a:fontRef idx="minor"/>
        </p:style>
      </p:sp>
      <p:sp>
        <p:nvSpPr>
          <p:cNvPr id="612" name="CustomShape 8"/>
          <p:cNvSpPr/>
          <p:nvPr/>
        </p:nvSpPr>
        <p:spPr>
          <a:xfrm>
            <a:off x="6816720" y="3284640"/>
            <a:ext cx="1800000" cy="936360"/>
          </a:xfrm>
          <a:prstGeom prst="ellipse">
            <a:avLst/>
          </a:prstGeom>
          <a:gradFill>
            <a:gsLst>
              <a:gs pos="0">
                <a:srgbClr val="FFFF66">
                  <a:alpha val="48000"/>
                </a:srgbClr>
              </a:gs>
              <a:gs pos="100000">
                <a:srgbClr val="76762F">
                  <a:alpha val="62000"/>
                </a:srgbClr>
              </a:gs>
            </a:gsLst>
            <a:lin ang="5400000"/>
          </a:gradFill>
          <a:ln>
            <a:noFill/>
          </a:ln>
        </p:spPr>
        <p:style>
          <a:lnRef idx="0">
            <a:scrgbClr r="0" g="0" b="0"/>
          </a:lnRef>
          <a:fillRef idx="0">
            <a:scrgbClr r="0" g="0" b="0"/>
          </a:fillRef>
          <a:effectRef idx="0">
            <a:scrgbClr r="0" g="0" b="0"/>
          </a:effectRef>
          <a:fontRef idx="minor"/>
        </p:style>
      </p:sp>
      <p:sp>
        <p:nvSpPr>
          <p:cNvPr id="613" name="CustomShape 9"/>
          <p:cNvSpPr/>
          <p:nvPr/>
        </p:nvSpPr>
        <p:spPr>
          <a:xfrm>
            <a:off x="8472360" y="2637000"/>
            <a:ext cx="1655280" cy="1296720"/>
          </a:xfrm>
          <a:prstGeom prst="ellipse">
            <a:avLst/>
          </a:prstGeom>
          <a:gradFill>
            <a:gsLst>
              <a:gs pos="0">
                <a:srgbClr val="FFFF66">
                  <a:alpha val="48000"/>
                </a:srgbClr>
              </a:gs>
              <a:gs pos="100000">
                <a:srgbClr val="76762F">
                  <a:alpha val="62000"/>
                </a:srgbClr>
              </a:gs>
            </a:gsLst>
            <a:lin ang="5400000"/>
          </a:gradFill>
          <a:ln>
            <a:noFill/>
          </a:ln>
        </p:spPr>
        <p:style>
          <a:lnRef idx="0">
            <a:scrgbClr r="0" g="0" b="0"/>
          </a:lnRef>
          <a:fillRef idx="0">
            <a:scrgbClr r="0" g="0" b="0"/>
          </a:fillRef>
          <a:effectRef idx="0">
            <a:scrgbClr r="0" g="0" b="0"/>
          </a:effectRef>
          <a:fontRef idx="minor"/>
        </p:style>
      </p:sp>
      <p:sp>
        <p:nvSpPr>
          <p:cNvPr id="614" name="CustomShape 10"/>
          <p:cNvSpPr/>
          <p:nvPr/>
        </p:nvSpPr>
        <p:spPr>
          <a:xfrm>
            <a:off x="8662080" y="3839841"/>
            <a:ext cx="2187000" cy="936359"/>
          </a:xfrm>
          <a:prstGeom prst="ellipse">
            <a:avLst/>
          </a:prstGeom>
          <a:gradFill>
            <a:gsLst>
              <a:gs pos="0">
                <a:srgbClr val="FFFF66">
                  <a:alpha val="48000"/>
                </a:srgbClr>
              </a:gs>
              <a:gs pos="100000">
                <a:srgbClr val="76762F">
                  <a:alpha val="62000"/>
                </a:srgbClr>
              </a:gs>
            </a:gsLst>
            <a:lin ang="5400000"/>
          </a:gradFill>
          <a:ln>
            <a:noFill/>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68E5B0-E4FA-A44F-F171-D5ED274412EF}"/>
              </a:ext>
            </a:extLst>
          </p:cNvPr>
          <p:cNvSpPr>
            <a:spLocks noGrp="1"/>
          </p:cNvSpPr>
          <p:nvPr>
            <p:ph type="title"/>
          </p:nvPr>
        </p:nvSpPr>
        <p:spPr/>
        <p:txBody>
          <a:bodyPr/>
          <a:lstStyle/>
          <a:p>
            <a:r>
              <a:rPr lang="it-IT" dirty="0"/>
              <a:t>Un ciclone vitaminizzato</a:t>
            </a:r>
          </a:p>
        </p:txBody>
      </p:sp>
      <p:sp>
        <p:nvSpPr>
          <p:cNvPr id="3" name="Segnaposto contenuto 2">
            <a:extLst>
              <a:ext uri="{FF2B5EF4-FFF2-40B4-BE49-F238E27FC236}">
                <a16:creationId xmlns:a16="http://schemas.microsoft.com/office/drawing/2014/main" id="{814DB90C-8E49-1AAF-D8B8-E0043C900B32}"/>
              </a:ext>
            </a:extLst>
          </p:cNvPr>
          <p:cNvSpPr>
            <a:spLocks noGrp="1"/>
          </p:cNvSpPr>
          <p:nvPr>
            <p:ph idx="1"/>
          </p:nvPr>
        </p:nvSpPr>
        <p:spPr>
          <a:xfrm>
            <a:off x="370318" y="1825625"/>
            <a:ext cx="4136164" cy="4351338"/>
          </a:xfrm>
        </p:spPr>
        <p:txBody>
          <a:bodyPr/>
          <a:lstStyle/>
          <a:p>
            <a:pPr marL="0" indent="0">
              <a:buNone/>
            </a:pPr>
            <a:r>
              <a:rPr lang="it-IT" dirty="0"/>
              <a:t>Il ciclone denominato «Helios» dal servizio meteorologico di Malta è ufficialmente entrato, ieri pomeriggio, nella lista dei cosiddetti </a:t>
            </a:r>
            <a:r>
              <a:rPr lang="it-IT" b="1" dirty="0"/>
              <a:t>«uragani mediterranei», </a:t>
            </a:r>
            <a:r>
              <a:rPr lang="it-IT" dirty="0"/>
              <a:t>come già capitato lo scorso 22 gennaio fra Marche e Romagna</a:t>
            </a:r>
          </a:p>
        </p:txBody>
      </p:sp>
      <p:pic>
        <p:nvPicPr>
          <p:cNvPr id="4" name="Immagine 3">
            <a:extLst>
              <a:ext uri="{FF2B5EF4-FFF2-40B4-BE49-F238E27FC236}">
                <a16:creationId xmlns:a16="http://schemas.microsoft.com/office/drawing/2014/main" id="{F7B4724A-1806-40E7-49F8-170E54C2001E}"/>
              </a:ext>
            </a:extLst>
          </p:cNvPr>
          <p:cNvPicPr>
            <a:picLocks noChangeAspect="1"/>
          </p:cNvPicPr>
          <p:nvPr/>
        </p:nvPicPr>
        <p:blipFill>
          <a:blip r:embed="rId2"/>
          <a:stretch>
            <a:fillRect/>
          </a:stretch>
        </p:blipFill>
        <p:spPr>
          <a:xfrm>
            <a:off x="4506482" y="1681956"/>
            <a:ext cx="7315200" cy="4638675"/>
          </a:xfrm>
          <a:prstGeom prst="rect">
            <a:avLst/>
          </a:prstGeom>
        </p:spPr>
      </p:pic>
    </p:spTree>
    <p:extLst>
      <p:ext uri="{BB962C8B-B14F-4D97-AF65-F5344CB8AC3E}">
        <p14:creationId xmlns:p14="http://schemas.microsoft.com/office/powerpoint/2010/main" val="1917633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 name="Picture 6"/>
          <p:cNvPicPr/>
          <p:nvPr/>
        </p:nvPicPr>
        <p:blipFill>
          <a:blip r:embed="rId3"/>
          <a:stretch/>
        </p:blipFill>
        <p:spPr>
          <a:xfrm>
            <a:off x="1774920" y="1844640"/>
            <a:ext cx="6768720" cy="4835160"/>
          </a:xfrm>
          <a:prstGeom prst="rect">
            <a:avLst/>
          </a:prstGeom>
          <a:ln>
            <a:noFill/>
          </a:ln>
        </p:spPr>
      </p:pic>
      <p:pic>
        <p:nvPicPr>
          <p:cNvPr id="616" name="Picture 8"/>
          <p:cNvPicPr/>
          <p:nvPr/>
        </p:nvPicPr>
        <p:blipFill>
          <a:blip r:embed="rId4"/>
          <a:stretch/>
        </p:blipFill>
        <p:spPr>
          <a:xfrm>
            <a:off x="7647139" y="954540"/>
            <a:ext cx="4140000" cy="3225600"/>
          </a:xfrm>
          <a:prstGeom prst="rect">
            <a:avLst/>
          </a:prstGeom>
          <a:ln>
            <a:noFill/>
          </a:ln>
        </p:spPr>
      </p:pic>
      <p:sp>
        <p:nvSpPr>
          <p:cNvPr id="617" name="CustomShape 1"/>
          <p:cNvSpPr/>
          <p:nvPr/>
        </p:nvSpPr>
        <p:spPr>
          <a:xfrm>
            <a:off x="313589" y="178200"/>
            <a:ext cx="8137080" cy="1552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720"/>
            <a:r>
              <a:rPr lang="it-IT" sz="3200" b="1" spc="-1" dirty="0">
                <a:solidFill>
                  <a:srgbClr val="FF0000"/>
                </a:solidFill>
                <a:uFill>
                  <a:solidFill>
                    <a:srgbClr val="FFFFFF"/>
                  </a:solidFill>
                </a:uFill>
                <a:latin typeface="Arial"/>
              </a:rPr>
              <a:t>I tre effetti devastanti di un uragano:</a:t>
            </a:r>
            <a:endParaRPr dirty="0">
              <a:solidFill>
                <a:srgbClr val="FF0000"/>
              </a:solidFill>
            </a:endParaRPr>
          </a:p>
          <a:p>
            <a:pPr marL="360">
              <a:buClr>
                <a:srgbClr val="FFFF66"/>
              </a:buClr>
            </a:pPr>
            <a:r>
              <a:rPr lang="it-IT" sz="3200" b="1" spc="-1" dirty="0">
                <a:solidFill>
                  <a:srgbClr val="FF0000"/>
                </a:solidFill>
                <a:uFill>
                  <a:solidFill>
                    <a:srgbClr val="FFFFFF"/>
                  </a:solidFill>
                </a:uFill>
                <a:latin typeface="Arial"/>
              </a:rPr>
              <a:t>1) Venti fino a 300 km/h…</a:t>
            </a:r>
            <a:endParaRPr dirty="0">
              <a:solidFill>
                <a:srgbClr val="FF0000"/>
              </a:solidFill>
            </a:endParaRPr>
          </a:p>
          <a:p>
            <a:pPr marL="343080" indent="-342720"/>
            <a:endParaRPr dirty="0">
              <a:solidFill>
                <a:srgbClr val="FF0000"/>
              </a:solidFil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8" name="Picture 5"/>
          <p:cNvPicPr/>
          <p:nvPr/>
        </p:nvPicPr>
        <p:blipFill>
          <a:blip r:embed="rId3"/>
          <a:stretch/>
        </p:blipFill>
        <p:spPr>
          <a:xfrm>
            <a:off x="1048127" y="1694089"/>
            <a:ext cx="6408360" cy="4698720"/>
          </a:xfrm>
          <a:prstGeom prst="rect">
            <a:avLst/>
          </a:prstGeom>
          <a:ln>
            <a:noFill/>
          </a:ln>
        </p:spPr>
      </p:pic>
      <p:sp>
        <p:nvSpPr>
          <p:cNvPr id="619" name="CustomShape 1"/>
          <p:cNvSpPr/>
          <p:nvPr/>
        </p:nvSpPr>
        <p:spPr>
          <a:xfrm>
            <a:off x="605949" y="330231"/>
            <a:ext cx="7867440" cy="943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2800" spc="-1" dirty="0">
                <a:solidFill>
                  <a:srgbClr val="000000"/>
                </a:solidFill>
                <a:uFill>
                  <a:solidFill>
                    <a:srgbClr val="FFFFFF"/>
                  </a:solidFill>
                </a:uFill>
                <a:latin typeface="Arial"/>
              </a:rPr>
              <a:t>2) Piogge torrenziali e conseguenti alluvioni o colate di fango nelle zone di montagna…</a:t>
            </a: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0" name="Picture 5"/>
          <p:cNvPicPr/>
          <p:nvPr/>
        </p:nvPicPr>
        <p:blipFill>
          <a:blip r:embed="rId3"/>
          <a:stretch/>
        </p:blipFill>
        <p:spPr>
          <a:xfrm>
            <a:off x="1848000" y="1407960"/>
            <a:ext cx="8135640" cy="5244840"/>
          </a:xfrm>
          <a:prstGeom prst="rect">
            <a:avLst/>
          </a:prstGeom>
          <a:ln>
            <a:noFill/>
          </a:ln>
        </p:spPr>
      </p:pic>
      <p:sp>
        <p:nvSpPr>
          <p:cNvPr id="621" name="CustomShape 1"/>
          <p:cNvSpPr/>
          <p:nvPr/>
        </p:nvSpPr>
        <p:spPr>
          <a:xfrm>
            <a:off x="477520" y="444600"/>
            <a:ext cx="11409680" cy="1796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2800" b="1" spc="-1" dirty="0">
                <a:solidFill>
                  <a:srgbClr val="000000"/>
                </a:solidFill>
                <a:uFill>
                  <a:solidFill>
                    <a:srgbClr val="FFFFFF"/>
                  </a:solidFill>
                </a:uFill>
                <a:latin typeface="Arial"/>
              </a:rPr>
              <a:t>3) Lo “</a:t>
            </a:r>
            <a:r>
              <a:rPr lang="it-IT" sz="2800" b="1" spc="-1" dirty="0" err="1">
                <a:solidFill>
                  <a:srgbClr val="000000"/>
                </a:solidFill>
                <a:uFill>
                  <a:solidFill>
                    <a:srgbClr val="FFFFFF"/>
                  </a:solidFill>
                </a:uFill>
                <a:latin typeface="Arial"/>
              </a:rPr>
              <a:t>storm</a:t>
            </a:r>
            <a:r>
              <a:rPr lang="it-IT" sz="2800" b="1" spc="-1" dirty="0">
                <a:solidFill>
                  <a:srgbClr val="000000"/>
                </a:solidFill>
                <a:uFill>
                  <a:solidFill>
                    <a:srgbClr val="FFFFFF"/>
                  </a:solidFill>
                </a:uFill>
                <a:latin typeface="Arial"/>
              </a:rPr>
              <a:t> surge”, la devastante “onda di marea” che provoca il sollevamento delle acque del mare fino a 12 metri, allagando le zone interne fino a decine di km di distanza…</a:t>
            </a: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 name="CustomShape 1"/>
          <p:cNvSpPr/>
          <p:nvPr/>
        </p:nvSpPr>
        <p:spPr>
          <a:xfrm>
            <a:off x="1992360" y="981000"/>
            <a:ext cx="8206920" cy="2518920"/>
          </a:xfrm>
          <a:prstGeom prst="ellipse">
            <a:avLst/>
          </a:prstGeom>
          <a:solidFill>
            <a:schemeClr val="accent1"/>
          </a:solidFill>
          <a:ln w="9360">
            <a:solidFill>
              <a:schemeClr val="tx1"/>
            </a:solidFill>
            <a:round/>
          </a:ln>
        </p:spPr>
        <p:style>
          <a:lnRef idx="0">
            <a:scrgbClr r="0" g="0" b="0"/>
          </a:lnRef>
          <a:fillRef idx="0">
            <a:scrgbClr r="0" g="0" b="0"/>
          </a:fillRef>
          <a:effectRef idx="0">
            <a:scrgbClr r="0" g="0" b="0"/>
          </a:effectRef>
          <a:fontRef idx="minor"/>
        </p:style>
      </p:sp>
      <p:sp>
        <p:nvSpPr>
          <p:cNvPr id="623" name="CustomShape 2"/>
          <p:cNvSpPr/>
          <p:nvPr/>
        </p:nvSpPr>
        <p:spPr>
          <a:xfrm>
            <a:off x="4872000" y="1844640"/>
            <a:ext cx="2518920" cy="647280"/>
          </a:xfrm>
          <a:prstGeom prst="ellipse">
            <a:avLst/>
          </a:prstGeom>
          <a:solidFill>
            <a:srgbClr val="4DBEF1"/>
          </a:solidFill>
          <a:ln w="9360">
            <a:solidFill>
              <a:schemeClr val="tx1"/>
            </a:solidFill>
            <a:round/>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it-IT" sz="2000" b="1" spc="-1">
                <a:solidFill>
                  <a:srgbClr val="000000"/>
                </a:solidFill>
                <a:uFill>
                  <a:solidFill>
                    <a:srgbClr val="FFFFFF"/>
                  </a:solidFill>
                </a:uFill>
                <a:latin typeface="Arial"/>
              </a:rPr>
              <a:t>occhio</a:t>
            </a:r>
            <a:endParaRPr/>
          </a:p>
        </p:txBody>
      </p:sp>
      <p:sp>
        <p:nvSpPr>
          <p:cNvPr id="624" name="CustomShape 3"/>
          <p:cNvSpPr/>
          <p:nvPr/>
        </p:nvSpPr>
        <p:spPr>
          <a:xfrm>
            <a:off x="1439760" y="5276880"/>
            <a:ext cx="9299160" cy="1677600"/>
          </a:xfrm>
          <a:custGeom>
            <a:avLst/>
            <a:gdLst/>
            <a:ahLst/>
            <a:cxnLst/>
            <a:rect l="l" t="t" r="r" b="b"/>
            <a:pathLst>
              <a:path w="5858" h="1057">
                <a:moveTo>
                  <a:pt x="53" y="370"/>
                </a:moveTo>
                <a:cubicBezTo>
                  <a:pt x="116" y="367"/>
                  <a:pt x="233" y="388"/>
                  <a:pt x="291" y="333"/>
                </a:cubicBezTo>
                <a:cubicBezTo>
                  <a:pt x="295" y="322"/>
                  <a:pt x="301" y="290"/>
                  <a:pt x="318" y="287"/>
                </a:cubicBezTo>
                <a:cubicBezTo>
                  <a:pt x="335" y="284"/>
                  <a:pt x="361" y="310"/>
                  <a:pt x="373" y="315"/>
                </a:cubicBezTo>
                <a:cubicBezTo>
                  <a:pt x="391" y="323"/>
                  <a:pt x="428" y="333"/>
                  <a:pt x="428" y="333"/>
                </a:cubicBezTo>
                <a:cubicBezTo>
                  <a:pt x="565" y="327"/>
                  <a:pt x="611" y="364"/>
                  <a:pt x="684" y="287"/>
                </a:cubicBezTo>
                <a:cubicBezTo>
                  <a:pt x="822" y="338"/>
                  <a:pt x="597" y="333"/>
                  <a:pt x="867" y="315"/>
                </a:cubicBezTo>
                <a:cubicBezTo>
                  <a:pt x="876" y="309"/>
                  <a:pt x="883" y="295"/>
                  <a:pt x="894" y="297"/>
                </a:cubicBezTo>
                <a:cubicBezTo>
                  <a:pt x="907" y="299"/>
                  <a:pt x="911" y="318"/>
                  <a:pt x="922" y="324"/>
                </a:cubicBezTo>
                <a:cubicBezTo>
                  <a:pt x="933" y="330"/>
                  <a:pt x="946" y="330"/>
                  <a:pt x="958" y="333"/>
                </a:cubicBezTo>
                <a:cubicBezTo>
                  <a:pt x="1117" y="322"/>
                  <a:pt x="1055" y="346"/>
                  <a:pt x="1123" y="278"/>
                </a:cubicBezTo>
                <a:cubicBezTo>
                  <a:pt x="1154" y="185"/>
                  <a:pt x="1116" y="270"/>
                  <a:pt x="1333" y="242"/>
                </a:cubicBezTo>
                <a:cubicBezTo>
                  <a:pt x="1342" y="241"/>
                  <a:pt x="1344" y="228"/>
                  <a:pt x="1351" y="223"/>
                </a:cubicBezTo>
                <a:cubicBezTo>
                  <a:pt x="1359" y="218"/>
                  <a:pt x="1370" y="217"/>
                  <a:pt x="1379" y="214"/>
                </a:cubicBezTo>
                <a:cubicBezTo>
                  <a:pt x="1493" y="228"/>
                  <a:pt x="1496" y="233"/>
                  <a:pt x="1653" y="214"/>
                </a:cubicBezTo>
                <a:cubicBezTo>
                  <a:pt x="1672" y="212"/>
                  <a:pt x="1680" y="179"/>
                  <a:pt x="1699" y="178"/>
                </a:cubicBezTo>
                <a:cubicBezTo>
                  <a:pt x="1820" y="169"/>
                  <a:pt x="1942" y="172"/>
                  <a:pt x="2064" y="169"/>
                </a:cubicBezTo>
                <a:cubicBezTo>
                  <a:pt x="2067" y="151"/>
                  <a:pt x="2057" y="121"/>
                  <a:pt x="2074" y="114"/>
                </a:cubicBezTo>
                <a:cubicBezTo>
                  <a:pt x="2116" y="96"/>
                  <a:pt x="2166" y="113"/>
                  <a:pt x="2211" y="105"/>
                </a:cubicBezTo>
                <a:cubicBezTo>
                  <a:pt x="2222" y="103"/>
                  <a:pt x="2227" y="87"/>
                  <a:pt x="2238" y="86"/>
                </a:cubicBezTo>
                <a:cubicBezTo>
                  <a:pt x="2302" y="78"/>
                  <a:pt x="2366" y="80"/>
                  <a:pt x="2430" y="77"/>
                </a:cubicBezTo>
                <a:cubicBezTo>
                  <a:pt x="2433" y="68"/>
                  <a:pt x="2430" y="50"/>
                  <a:pt x="2439" y="50"/>
                </a:cubicBezTo>
                <a:cubicBezTo>
                  <a:pt x="2452" y="50"/>
                  <a:pt x="2456" y="70"/>
                  <a:pt x="2467" y="77"/>
                </a:cubicBezTo>
                <a:cubicBezTo>
                  <a:pt x="2492" y="95"/>
                  <a:pt x="2511" y="97"/>
                  <a:pt x="2540" y="105"/>
                </a:cubicBezTo>
                <a:cubicBezTo>
                  <a:pt x="2649" y="96"/>
                  <a:pt x="2696" y="76"/>
                  <a:pt x="2805" y="68"/>
                </a:cubicBezTo>
                <a:cubicBezTo>
                  <a:pt x="2872" y="46"/>
                  <a:pt x="2780" y="71"/>
                  <a:pt x="2906" y="77"/>
                </a:cubicBezTo>
                <a:cubicBezTo>
                  <a:pt x="2945" y="79"/>
                  <a:pt x="2985" y="71"/>
                  <a:pt x="3024" y="68"/>
                </a:cubicBezTo>
                <a:cubicBezTo>
                  <a:pt x="3030" y="56"/>
                  <a:pt x="3037" y="44"/>
                  <a:pt x="3043" y="31"/>
                </a:cubicBezTo>
                <a:cubicBezTo>
                  <a:pt x="3047" y="22"/>
                  <a:pt x="3043" y="0"/>
                  <a:pt x="3052" y="4"/>
                </a:cubicBezTo>
                <a:cubicBezTo>
                  <a:pt x="3076" y="14"/>
                  <a:pt x="3083" y="49"/>
                  <a:pt x="3107" y="59"/>
                </a:cubicBezTo>
                <a:cubicBezTo>
                  <a:pt x="3149" y="76"/>
                  <a:pt x="3182" y="86"/>
                  <a:pt x="3226" y="95"/>
                </a:cubicBezTo>
                <a:cubicBezTo>
                  <a:pt x="3275" y="92"/>
                  <a:pt x="3323" y="83"/>
                  <a:pt x="3372" y="86"/>
                </a:cubicBezTo>
                <a:cubicBezTo>
                  <a:pt x="3404" y="88"/>
                  <a:pt x="3427" y="129"/>
                  <a:pt x="3454" y="141"/>
                </a:cubicBezTo>
                <a:cubicBezTo>
                  <a:pt x="3480" y="153"/>
                  <a:pt x="3509" y="159"/>
                  <a:pt x="3536" y="169"/>
                </a:cubicBezTo>
                <a:cubicBezTo>
                  <a:pt x="3585" y="166"/>
                  <a:pt x="3635" y="170"/>
                  <a:pt x="3683" y="159"/>
                </a:cubicBezTo>
                <a:cubicBezTo>
                  <a:pt x="3692" y="157"/>
                  <a:pt x="3683" y="132"/>
                  <a:pt x="3692" y="132"/>
                </a:cubicBezTo>
                <a:cubicBezTo>
                  <a:pt x="3707" y="132"/>
                  <a:pt x="3715" y="152"/>
                  <a:pt x="3728" y="159"/>
                </a:cubicBezTo>
                <a:cubicBezTo>
                  <a:pt x="3760" y="175"/>
                  <a:pt x="3796" y="183"/>
                  <a:pt x="3829" y="196"/>
                </a:cubicBezTo>
                <a:cubicBezTo>
                  <a:pt x="3863" y="193"/>
                  <a:pt x="3897" y="182"/>
                  <a:pt x="3930" y="187"/>
                </a:cubicBezTo>
                <a:cubicBezTo>
                  <a:pt x="3941" y="189"/>
                  <a:pt x="3940" y="207"/>
                  <a:pt x="3948" y="214"/>
                </a:cubicBezTo>
                <a:cubicBezTo>
                  <a:pt x="3955" y="220"/>
                  <a:pt x="3966" y="219"/>
                  <a:pt x="3975" y="223"/>
                </a:cubicBezTo>
                <a:cubicBezTo>
                  <a:pt x="4084" y="273"/>
                  <a:pt x="4012" y="248"/>
                  <a:pt x="4076" y="269"/>
                </a:cubicBezTo>
                <a:cubicBezTo>
                  <a:pt x="4097" y="266"/>
                  <a:pt x="4120" y="253"/>
                  <a:pt x="4140" y="260"/>
                </a:cubicBezTo>
                <a:cubicBezTo>
                  <a:pt x="4153" y="264"/>
                  <a:pt x="4148" y="287"/>
                  <a:pt x="4158" y="297"/>
                </a:cubicBezTo>
                <a:cubicBezTo>
                  <a:pt x="4181" y="320"/>
                  <a:pt x="4239" y="327"/>
                  <a:pt x="4268" y="333"/>
                </a:cubicBezTo>
                <a:cubicBezTo>
                  <a:pt x="4366" y="324"/>
                  <a:pt x="4477" y="336"/>
                  <a:pt x="4570" y="306"/>
                </a:cubicBezTo>
                <a:cubicBezTo>
                  <a:pt x="4608" y="332"/>
                  <a:pt x="4642" y="334"/>
                  <a:pt x="4688" y="342"/>
                </a:cubicBezTo>
                <a:cubicBezTo>
                  <a:pt x="4731" y="339"/>
                  <a:pt x="4775" y="344"/>
                  <a:pt x="4816" y="333"/>
                </a:cubicBezTo>
                <a:cubicBezTo>
                  <a:pt x="4825" y="331"/>
                  <a:pt x="4817" y="308"/>
                  <a:pt x="4826" y="306"/>
                </a:cubicBezTo>
                <a:cubicBezTo>
                  <a:pt x="4895" y="292"/>
                  <a:pt x="4966" y="293"/>
                  <a:pt x="5036" y="287"/>
                </a:cubicBezTo>
                <a:cubicBezTo>
                  <a:pt x="5048" y="284"/>
                  <a:pt x="5061" y="283"/>
                  <a:pt x="5072" y="278"/>
                </a:cubicBezTo>
                <a:cubicBezTo>
                  <a:pt x="5080" y="274"/>
                  <a:pt x="5083" y="257"/>
                  <a:pt x="5091" y="260"/>
                </a:cubicBezTo>
                <a:cubicBezTo>
                  <a:pt x="5110" y="266"/>
                  <a:pt x="5100" y="305"/>
                  <a:pt x="5118" y="315"/>
                </a:cubicBezTo>
                <a:cubicBezTo>
                  <a:pt x="5132" y="323"/>
                  <a:pt x="5149" y="321"/>
                  <a:pt x="5164" y="324"/>
                </a:cubicBezTo>
                <a:cubicBezTo>
                  <a:pt x="5176" y="321"/>
                  <a:pt x="5190" y="322"/>
                  <a:pt x="5200" y="315"/>
                </a:cubicBezTo>
                <a:cubicBezTo>
                  <a:pt x="5209" y="309"/>
                  <a:pt x="5208" y="289"/>
                  <a:pt x="5219" y="287"/>
                </a:cubicBezTo>
                <a:cubicBezTo>
                  <a:pt x="5235" y="285"/>
                  <a:pt x="5249" y="300"/>
                  <a:pt x="5264" y="306"/>
                </a:cubicBezTo>
                <a:cubicBezTo>
                  <a:pt x="5288" y="329"/>
                  <a:pt x="5315" y="347"/>
                  <a:pt x="5338" y="370"/>
                </a:cubicBezTo>
                <a:cubicBezTo>
                  <a:pt x="5349" y="427"/>
                  <a:pt x="5356" y="427"/>
                  <a:pt x="5402" y="461"/>
                </a:cubicBezTo>
                <a:cubicBezTo>
                  <a:pt x="5451" y="458"/>
                  <a:pt x="5500" y="462"/>
                  <a:pt x="5548" y="452"/>
                </a:cubicBezTo>
                <a:cubicBezTo>
                  <a:pt x="5574" y="446"/>
                  <a:pt x="5561" y="409"/>
                  <a:pt x="5575" y="397"/>
                </a:cubicBezTo>
                <a:cubicBezTo>
                  <a:pt x="5585" y="389"/>
                  <a:pt x="5600" y="391"/>
                  <a:pt x="5612" y="388"/>
                </a:cubicBezTo>
                <a:cubicBezTo>
                  <a:pt x="5652" y="391"/>
                  <a:pt x="5692" y="390"/>
                  <a:pt x="5731" y="397"/>
                </a:cubicBezTo>
                <a:cubicBezTo>
                  <a:pt x="5822" y="414"/>
                  <a:pt x="5674" y="431"/>
                  <a:pt x="5804" y="406"/>
                </a:cubicBezTo>
                <a:cubicBezTo>
                  <a:pt x="5858" y="463"/>
                  <a:pt x="5825" y="924"/>
                  <a:pt x="5822" y="1019"/>
                </a:cubicBezTo>
                <a:cubicBezTo>
                  <a:pt x="5363" y="969"/>
                  <a:pt x="4894" y="998"/>
                  <a:pt x="4432" y="973"/>
                </a:cubicBezTo>
                <a:cubicBezTo>
                  <a:pt x="4160" y="978"/>
                  <a:pt x="3912" y="987"/>
                  <a:pt x="3646" y="1001"/>
                </a:cubicBezTo>
                <a:cubicBezTo>
                  <a:pt x="2686" y="995"/>
                  <a:pt x="1726" y="989"/>
                  <a:pt x="766" y="982"/>
                </a:cubicBezTo>
                <a:cubicBezTo>
                  <a:pt x="516" y="980"/>
                  <a:pt x="251" y="1057"/>
                  <a:pt x="16" y="973"/>
                </a:cubicBezTo>
                <a:cubicBezTo>
                  <a:pt x="0" y="967"/>
                  <a:pt x="52" y="383"/>
                  <a:pt x="53" y="370"/>
                </a:cubicBezTo>
                <a:close/>
              </a:path>
            </a:pathLst>
          </a:custGeom>
          <a:solidFill>
            <a:srgbClr val="4DBEF1"/>
          </a:solidFill>
          <a:ln w="9360">
            <a:solidFill>
              <a:schemeClr val="tx1"/>
            </a:solidFill>
            <a:round/>
          </a:ln>
        </p:spPr>
        <p:style>
          <a:lnRef idx="0">
            <a:scrgbClr r="0" g="0" b="0"/>
          </a:lnRef>
          <a:fillRef idx="0">
            <a:scrgbClr r="0" g="0" b="0"/>
          </a:fillRef>
          <a:effectRef idx="0">
            <a:scrgbClr r="0" g="0" b="0"/>
          </a:effectRef>
          <a:fontRef idx="minor"/>
        </p:style>
      </p:sp>
      <p:sp>
        <p:nvSpPr>
          <p:cNvPr id="625" name="CustomShape 4"/>
          <p:cNvSpPr/>
          <p:nvPr/>
        </p:nvSpPr>
        <p:spPr>
          <a:xfrm>
            <a:off x="5666520" y="5950080"/>
            <a:ext cx="909720" cy="456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it-IT" sz="2400" b="1" spc="-1">
                <a:solidFill>
                  <a:srgbClr val="000000"/>
                </a:solidFill>
                <a:uFill>
                  <a:solidFill>
                    <a:srgbClr val="FFFFFF"/>
                  </a:solidFill>
                </a:uFill>
                <a:latin typeface="Arial"/>
              </a:rPr>
              <a:t>mare</a:t>
            </a:r>
            <a:endParaRPr/>
          </a:p>
        </p:txBody>
      </p:sp>
      <p:sp>
        <p:nvSpPr>
          <p:cNvPr id="626" name="Line 5"/>
          <p:cNvSpPr/>
          <p:nvPr/>
        </p:nvSpPr>
        <p:spPr>
          <a:xfrm flipH="1">
            <a:off x="4800360" y="2349360"/>
            <a:ext cx="71640" cy="3095640"/>
          </a:xfrm>
          <a:prstGeom prst="line">
            <a:avLst/>
          </a:prstGeom>
          <a:ln w="9360" cap="rnd">
            <a:solidFill>
              <a:schemeClr val="tx1"/>
            </a:solidFill>
            <a:custDash>
              <a:ds d="500000" sp="400000"/>
            </a:custDash>
            <a:round/>
          </a:ln>
        </p:spPr>
        <p:style>
          <a:lnRef idx="0">
            <a:scrgbClr r="0" g="0" b="0"/>
          </a:lnRef>
          <a:fillRef idx="0">
            <a:scrgbClr r="0" g="0" b="0"/>
          </a:fillRef>
          <a:effectRef idx="0">
            <a:scrgbClr r="0" g="0" b="0"/>
          </a:effectRef>
          <a:fontRef idx="minor"/>
        </p:style>
      </p:sp>
      <p:sp>
        <p:nvSpPr>
          <p:cNvPr id="627" name="Line 6"/>
          <p:cNvSpPr/>
          <p:nvPr/>
        </p:nvSpPr>
        <p:spPr>
          <a:xfrm>
            <a:off x="7464360" y="2205000"/>
            <a:ext cx="0" cy="3384360"/>
          </a:xfrm>
          <a:prstGeom prst="line">
            <a:avLst/>
          </a:prstGeom>
          <a:ln w="9360" cap="rnd">
            <a:solidFill>
              <a:schemeClr val="tx1"/>
            </a:solidFill>
            <a:custDash>
              <a:ds d="500000" sp="400000"/>
            </a:custDash>
            <a:round/>
          </a:ln>
        </p:spPr>
        <p:style>
          <a:lnRef idx="0">
            <a:scrgbClr r="0" g="0" b="0"/>
          </a:lnRef>
          <a:fillRef idx="0">
            <a:scrgbClr r="0" g="0" b="0"/>
          </a:fillRef>
          <a:effectRef idx="0">
            <a:scrgbClr r="0" g="0" b="0"/>
          </a:effectRef>
          <a:fontRef idx="minor"/>
        </p:style>
      </p:sp>
      <p:sp>
        <p:nvSpPr>
          <p:cNvPr id="628" name="CustomShape 7"/>
          <p:cNvSpPr/>
          <p:nvPr/>
        </p:nvSpPr>
        <p:spPr>
          <a:xfrm>
            <a:off x="5646360" y="3521160"/>
            <a:ext cx="1168560" cy="6390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it-IT" i="1" spc="-1">
                <a:solidFill>
                  <a:srgbClr val="000000"/>
                </a:solidFill>
                <a:uFill>
                  <a:solidFill>
                    <a:srgbClr val="FFFFFF"/>
                  </a:solidFill>
                </a:uFill>
                <a:latin typeface="Arial"/>
              </a:rPr>
              <a:t>Bassa</a:t>
            </a:r>
            <a:endParaRPr/>
          </a:p>
          <a:p>
            <a:pPr algn="ctr">
              <a:lnSpc>
                <a:spcPct val="100000"/>
              </a:lnSpc>
            </a:pPr>
            <a:r>
              <a:rPr lang="it-IT" i="1" spc="-1">
                <a:solidFill>
                  <a:srgbClr val="000000"/>
                </a:solidFill>
                <a:uFill>
                  <a:solidFill>
                    <a:srgbClr val="FFFFFF"/>
                  </a:solidFill>
                </a:uFill>
                <a:latin typeface="Arial"/>
              </a:rPr>
              <a:t>pressione</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55CFF276-16F5-9509-50A5-43839941CE1E}"/>
              </a:ext>
            </a:extLst>
          </p:cNvPr>
          <p:cNvPicPr>
            <a:picLocks noChangeAspect="1"/>
          </p:cNvPicPr>
          <p:nvPr/>
        </p:nvPicPr>
        <p:blipFill>
          <a:blip r:embed="rId2"/>
          <a:stretch>
            <a:fillRect/>
          </a:stretch>
        </p:blipFill>
        <p:spPr>
          <a:xfrm>
            <a:off x="244330" y="319520"/>
            <a:ext cx="6124575" cy="3448050"/>
          </a:xfrm>
          <a:prstGeom prst="rect">
            <a:avLst/>
          </a:prstGeom>
        </p:spPr>
      </p:pic>
      <p:sp>
        <p:nvSpPr>
          <p:cNvPr id="3" name="CasellaDiTesto 2">
            <a:extLst>
              <a:ext uri="{FF2B5EF4-FFF2-40B4-BE49-F238E27FC236}">
                <a16:creationId xmlns:a16="http://schemas.microsoft.com/office/drawing/2014/main" id="{FA7369B2-4C40-86E5-6D87-4F231478033F}"/>
              </a:ext>
            </a:extLst>
          </p:cNvPr>
          <p:cNvSpPr txBox="1"/>
          <p:nvPr/>
        </p:nvSpPr>
        <p:spPr>
          <a:xfrm>
            <a:off x="6733309" y="526473"/>
            <a:ext cx="5080000" cy="6186309"/>
          </a:xfrm>
          <a:prstGeom prst="rect">
            <a:avLst/>
          </a:prstGeom>
          <a:noFill/>
        </p:spPr>
        <p:txBody>
          <a:bodyPr wrap="square" rtlCol="0">
            <a:spAutoFit/>
          </a:bodyPr>
          <a:lstStyle/>
          <a:p>
            <a:r>
              <a:rPr lang="it-IT" sz="3600" dirty="0"/>
              <a:t>Anche se i fenomeni causati da Helios sono stati molto meno potenti di un uragano normale, si sono comunque avute piogge fino a 500 mm/24H, venti ad oltre 100 km/h e un innalzamento del mare di uno o due metri con allagamenti lungo le coste</a:t>
            </a:r>
          </a:p>
        </p:txBody>
      </p:sp>
    </p:spTree>
    <p:extLst>
      <p:ext uri="{BB962C8B-B14F-4D97-AF65-F5344CB8AC3E}">
        <p14:creationId xmlns:p14="http://schemas.microsoft.com/office/powerpoint/2010/main" val="617360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 name="TextShape 1"/>
          <p:cNvSpPr txBox="1"/>
          <p:nvPr/>
        </p:nvSpPr>
        <p:spPr>
          <a:xfrm>
            <a:off x="1981200" y="274680"/>
            <a:ext cx="8229240" cy="1142640"/>
          </a:xfrm>
          <a:prstGeom prst="rect">
            <a:avLst/>
          </a:prstGeom>
          <a:noFill/>
          <a:ln>
            <a:noFill/>
          </a:ln>
        </p:spPr>
        <p:txBody>
          <a:bodyPr anchor="ctr"/>
          <a:lstStyle/>
          <a:p>
            <a:pPr algn="ctr">
              <a:lnSpc>
                <a:spcPct val="100000"/>
              </a:lnSpc>
            </a:pPr>
            <a:r>
              <a:rPr lang="it-IT" sz="4400" spc="-1">
                <a:solidFill>
                  <a:srgbClr val="000000"/>
                </a:solidFill>
                <a:uFill>
                  <a:solidFill>
                    <a:srgbClr val="FFFFFF"/>
                  </a:solidFill>
                </a:uFill>
                <a:latin typeface="Arial"/>
              </a:rPr>
              <a:t>Occhio alla confusione fra tornado e uragano</a:t>
            </a:r>
            <a:endParaRPr/>
          </a:p>
        </p:txBody>
      </p:sp>
      <p:sp>
        <p:nvSpPr>
          <p:cNvPr id="636" name="CustomShape 2"/>
          <p:cNvSpPr/>
          <p:nvPr/>
        </p:nvSpPr>
        <p:spPr>
          <a:xfrm>
            <a:off x="264160" y="1628640"/>
            <a:ext cx="5471480" cy="4845240"/>
          </a:xfrm>
          <a:prstGeom prst="rect">
            <a:avLst/>
          </a:prstGeom>
          <a:solidFill>
            <a:schemeClr val="tx1"/>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3200" spc="-1" dirty="0">
                <a:solidFill>
                  <a:srgbClr val="FFC000"/>
                </a:solidFill>
                <a:uFill>
                  <a:solidFill>
                    <a:srgbClr val="FFFFFF"/>
                  </a:solidFill>
                </a:uFill>
                <a:latin typeface="Arial"/>
              </a:rPr>
              <a:t>Talvolta, è capitato di sentire (specialmente durante i telegiornali) notizie che attribuiscono caratteristiche dei tornado agli uragani o viceversa. In realtà si tratta di fenomeni completamente differenti, che hanno origine in zone del tutto diverse</a:t>
            </a:r>
            <a:endParaRPr sz="2400" dirty="0"/>
          </a:p>
        </p:txBody>
      </p:sp>
      <p:pic>
        <p:nvPicPr>
          <p:cNvPr id="637" name="Immagine 3"/>
          <p:cNvPicPr/>
          <p:nvPr/>
        </p:nvPicPr>
        <p:blipFill>
          <a:blip r:embed="rId2"/>
          <a:stretch/>
        </p:blipFill>
        <p:spPr>
          <a:xfrm>
            <a:off x="5952000" y="1901520"/>
            <a:ext cx="3362040" cy="30477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2A026F-807D-761A-2AF9-84624F4FA107}"/>
              </a:ext>
            </a:extLst>
          </p:cNvPr>
          <p:cNvSpPr>
            <a:spLocks noGrp="1"/>
          </p:cNvSpPr>
          <p:nvPr>
            <p:ph type="title"/>
          </p:nvPr>
        </p:nvSpPr>
        <p:spPr/>
        <p:txBody>
          <a:bodyPr/>
          <a:lstStyle/>
          <a:p>
            <a:r>
              <a:rPr lang="it-IT" dirty="0"/>
              <a:t>Effetto del mare eccezionalmente caldo</a:t>
            </a:r>
          </a:p>
        </p:txBody>
      </p:sp>
      <p:sp>
        <p:nvSpPr>
          <p:cNvPr id="3" name="Segnaposto contenuto 2">
            <a:extLst>
              <a:ext uri="{FF2B5EF4-FFF2-40B4-BE49-F238E27FC236}">
                <a16:creationId xmlns:a16="http://schemas.microsoft.com/office/drawing/2014/main" id="{D7BE1F12-CBC5-F237-FF2B-810011EEB40A}"/>
              </a:ext>
            </a:extLst>
          </p:cNvPr>
          <p:cNvSpPr>
            <a:spLocks noGrp="1"/>
          </p:cNvSpPr>
          <p:nvPr>
            <p:ph idx="1"/>
          </p:nvPr>
        </p:nvSpPr>
        <p:spPr>
          <a:xfrm>
            <a:off x="528320" y="1564640"/>
            <a:ext cx="4560916" cy="4612323"/>
          </a:xfrm>
        </p:spPr>
        <p:txBody>
          <a:bodyPr>
            <a:normAutofit/>
          </a:bodyPr>
          <a:lstStyle/>
          <a:p>
            <a:pPr marL="0" indent="0">
              <a:buNone/>
            </a:pPr>
            <a:r>
              <a:rPr lang="it-IT" sz="3200" dirty="0"/>
              <a:t>A causa delle temperature del mar Mediterraneo troppo alte, dopo un’estate, un autunno ed un inizio inverno caldi, abbiamo avuto ben due cicloni </a:t>
            </a:r>
            <a:r>
              <a:rPr lang="it-IT" sz="3200" dirty="0" err="1"/>
              <a:t>similtropicali</a:t>
            </a:r>
            <a:r>
              <a:rPr lang="it-IT" sz="3200" dirty="0"/>
              <a:t> in meno di due settimane e il secondo a febbraio, evento </a:t>
            </a:r>
            <a:r>
              <a:rPr lang="it-IT" sz="3200" b="1" dirty="0"/>
              <a:t>più unico che raro</a:t>
            </a:r>
            <a:r>
              <a:rPr lang="it-IT" sz="3200" dirty="0"/>
              <a:t>.</a:t>
            </a:r>
          </a:p>
        </p:txBody>
      </p:sp>
      <p:pic>
        <p:nvPicPr>
          <p:cNvPr id="4" name="Immagine 3">
            <a:extLst>
              <a:ext uri="{FF2B5EF4-FFF2-40B4-BE49-F238E27FC236}">
                <a16:creationId xmlns:a16="http://schemas.microsoft.com/office/drawing/2014/main" id="{2F1D7392-A16C-5700-AB88-A7CEF595FE56}"/>
              </a:ext>
            </a:extLst>
          </p:cNvPr>
          <p:cNvPicPr>
            <a:picLocks noChangeAspect="1"/>
          </p:cNvPicPr>
          <p:nvPr/>
        </p:nvPicPr>
        <p:blipFill>
          <a:blip r:embed="rId2"/>
          <a:stretch>
            <a:fillRect/>
          </a:stretch>
        </p:blipFill>
        <p:spPr>
          <a:xfrm>
            <a:off x="5606473" y="2043429"/>
            <a:ext cx="6206836" cy="3360420"/>
          </a:xfrm>
          <a:prstGeom prst="rect">
            <a:avLst/>
          </a:prstGeom>
        </p:spPr>
      </p:pic>
    </p:spTree>
    <p:extLst>
      <p:ext uri="{BB962C8B-B14F-4D97-AF65-F5344CB8AC3E}">
        <p14:creationId xmlns:p14="http://schemas.microsoft.com/office/powerpoint/2010/main" val="39190143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EB5C56-42DD-9420-8176-D81DA68BCA2A}"/>
              </a:ext>
            </a:extLst>
          </p:cNvPr>
          <p:cNvSpPr>
            <a:spLocks noGrp="1"/>
          </p:cNvSpPr>
          <p:nvPr>
            <p:ph type="title"/>
          </p:nvPr>
        </p:nvSpPr>
        <p:spPr/>
        <p:txBody>
          <a:bodyPr/>
          <a:lstStyle/>
          <a:p>
            <a:r>
              <a:rPr lang="it-IT" dirty="0"/>
              <a:t>Siamo a rischio uragani veri e propri</a:t>
            </a:r>
          </a:p>
        </p:txBody>
      </p:sp>
      <p:sp>
        <p:nvSpPr>
          <p:cNvPr id="3" name="Segnaposto contenuto 2">
            <a:extLst>
              <a:ext uri="{FF2B5EF4-FFF2-40B4-BE49-F238E27FC236}">
                <a16:creationId xmlns:a16="http://schemas.microsoft.com/office/drawing/2014/main" id="{CD2B1B58-D37B-6737-A53D-19EBCFA954B6}"/>
              </a:ext>
            </a:extLst>
          </p:cNvPr>
          <p:cNvSpPr>
            <a:spLocks noGrp="1"/>
          </p:cNvSpPr>
          <p:nvPr>
            <p:ph idx="1"/>
          </p:nvPr>
        </p:nvSpPr>
        <p:spPr>
          <a:xfrm>
            <a:off x="838200" y="1825625"/>
            <a:ext cx="4887482" cy="4351338"/>
          </a:xfrm>
        </p:spPr>
        <p:txBody>
          <a:bodyPr/>
          <a:lstStyle/>
          <a:p>
            <a:pPr marL="0" indent="0">
              <a:buNone/>
            </a:pPr>
            <a:r>
              <a:rPr lang="it-IT" dirty="0"/>
              <a:t>Quando il Mediterraneo acquisterà </a:t>
            </a:r>
            <a:r>
              <a:rPr lang="it-IT" b="1" dirty="0"/>
              <a:t>normalmente</a:t>
            </a:r>
            <a:r>
              <a:rPr lang="it-IT" dirty="0"/>
              <a:t> una temperatura di oltre 27°C, a causa del surriscaldamento delle sue acque, i cicloni </a:t>
            </a:r>
            <a:r>
              <a:rPr lang="it-IT" dirty="0" err="1"/>
              <a:t>similtropicali</a:t>
            </a:r>
            <a:r>
              <a:rPr lang="it-IT" dirty="0"/>
              <a:t>, ormai sempre più frequenti, potrebbero diventare veri e propri uragani. Bisogna fermare in qualche modo la progressione delle temperature.</a:t>
            </a:r>
          </a:p>
        </p:txBody>
      </p:sp>
      <p:pic>
        <p:nvPicPr>
          <p:cNvPr id="4" name="Immagine 3">
            <a:extLst>
              <a:ext uri="{FF2B5EF4-FFF2-40B4-BE49-F238E27FC236}">
                <a16:creationId xmlns:a16="http://schemas.microsoft.com/office/drawing/2014/main" id="{98B08D37-5E81-1B42-21DF-88923733C846}"/>
              </a:ext>
            </a:extLst>
          </p:cNvPr>
          <p:cNvPicPr>
            <a:picLocks noChangeAspect="1"/>
          </p:cNvPicPr>
          <p:nvPr/>
        </p:nvPicPr>
        <p:blipFill>
          <a:blip r:embed="rId2"/>
          <a:stretch>
            <a:fillRect/>
          </a:stretch>
        </p:blipFill>
        <p:spPr>
          <a:xfrm>
            <a:off x="6466320" y="1776412"/>
            <a:ext cx="5456420" cy="3994468"/>
          </a:xfrm>
          <a:prstGeom prst="rect">
            <a:avLst/>
          </a:prstGeom>
        </p:spPr>
      </p:pic>
    </p:spTree>
    <p:extLst>
      <p:ext uri="{BB962C8B-B14F-4D97-AF65-F5344CB8AC3E}">
        <p14:creationId xmlns:p14="http://schemas.microsoft.com/office/powerpoint/2010/main" val="29025644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DF0DA7B-2CDC-8AC1-7452-88CA16D6D2D0}"/>
              </a:ext>
            </a:extLst>
          </p:cNvPr>
          <p:cNvSpPr>
            <a:spLocks noGrp="1"/>
          </p:cNvSpPr>
          <p:nvPr>
            <p:ph type="title"/>
          </p:nvPr>
        </p:nvSpPr>
        <p:spPr/>
        <p:txBody>
          <a:bodyPr/>
          <a:lstStyle/>
          <a:p>
            <a:r>
              <a:rPr lang="it-IT" dirty="0"/>
              <a:t>Buon fine settimana di sole!</a:t>
            </a:r>
          </a:p>
        </p:txBody>
      </p:sp>
      <p:sp>
        <p:nvSpPr>
          <p:cNvPr id="3" name="Segnaposto contenuto 2">
            <a:extLst>
              <a:ext uri="{FF2B5EF4-FFF2-40B4-BE49-F238E27FC236}">
                <a16:creationId xmlns:a16="http://schemas.microsoft.com/office/drawing/2014/main" id="{E87C5F53-755A-6277-1D6F-B79EBEA2523C}"/>
              </a:ext>
            </a:extLst>
          </p:cNvPr>
          <p:cNvSpPr>
            <a:spLocks noGrp="1"/>
          </p:cNvSpPr>
          <p:nvPr>
            <p:ph idx="1"/>
          </p:nvPr>
        </p:nvSpPr>
        <p:spPr>
          <a:xfrm>
            <a:off x="838200" y="1825625"/>
            <a:ext cx="2768125" cy="4351338"/>
          </a:xfrm>
        </p:spPr>
        <p:txBody>
          <a:bodyPr/>
          <a:lstStyle/>
          <a:p>
            <a:pPr marL="0" indent="0">
              <a:buNone/>
            </a:pPr>
            <a:r>
              <a:rPr lang="it-IT" dirty="0"/>
              <a:t>Ma, per ora, godiamoci questo fine settimana di sole</a:t>
            </a:r>
          </a:p>
        </p:txBody>
      </p:sp>
      <p:pic>
        <p:nvPicPr>
          <p:cNvPr id="4" name="Immagine 3">
            <a:extLst>
              <a:ext uri="{FF2B5EF4-FFF2-40B4-BE49-F238E27FC236}">
                <a16:creationId xmlns:a16="http://schemas.microsoft.com/office/drawing/2014/main" id="{DAEBFD7E-5494-CA6D-E1AF-2DD38D20DF5C}"/>
              </a:ext>
            </a:extLst>
          </p:cNvPr>
          <p:cNvPicPr>
            <a:picLocks noChangeAspect="1"/>
          </p:cNvPicPr>
          <p:nvPr/>
        </p:nvPicPr>
        <p:blipFill>
          <a:blip r:embed="rId2"/>
          <a:stretch>
            <a:fillRect/>
          </a:stretch>
        </p:blipFill>
        <p:spPr>
          <a:xfrm>
            <a:off x="5050993" y="1614487"/>
            <a:ext cx="6852501" cy="4351338"/>
          </a:xfrm>
          <a:prstGeom prst="rect">
            <a:avLst/>
          </a:prstGeom>
        </p:spPr>
      </p:pic>
    </p:spTree>
    <p:extLst>
      <p:ext uri="{BB962C8B-B14F-4D97-AF65-F5344CB8AC3E}">
        <p14:creationId xmlns:p14="http://schemas.microsoft.com/office/powerpoint/2010/main" val="1750300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E18F70D7-E27A-0B5F-8351-28BABEDCD919}"/>
              </a:ext>
            </a:extLst>
          </p:cNvPr>
          <p:cNvPicPr>
            <a:picLocks noChangeAspect="1"/>
          </p:cNvPicPr>
          <p:nvPr/>
        </p:nvPicPr>
        <p:blipFill>
          <a:blip r:embed="rId2"/>
          <a:stretch>
            <a:fillRect/>
          </a:stretch>
        </p:blipFill>
        <p:spPr>
          <a:xfrm>
            <a:off x="0" y="0"/>
            <a:ext cx="8875603" cy="6858000"/>
          </a:xfrm>
          <a:prstGeom prst="rect">
            <a:avLst/>
          </a:prstGeom>
        </p:spPr>
      </p:pic>
      <p:sp>
        <p:nvSpPr>
          <p:cNvPr id="5" name="CasellaDiTesto 4">
            <a:extLst>
              <a:ext uri="{FF2B5EF4-FFF2-40B4-BE49-F238E27FC236}">
                <a16:creationId xmlns:a16="http://schemas.microsoft.com/office/drawing/2014/main" id="{72F15B62-3851-C11F-EB5B-EF65D08ABA65}"/>
              </a:ext>
            </a:extLst>
          </p:cNvPr>
          <p:cNvSpPr txBox="1"/>
          <p:nvPr/>
        </p:nvSpPr>
        <p:spPr>
          <a:xfrm>
            <a:off x="8986982" y="341745"/>
            <a:ext cx="3020291" cy="6124754"/>
          </a:xfrm>
          <a:prstGeom prst="rect">
            <a:avLst/>
          </a:prstGeom>
          <a:noFill/>
        </p:spPr>
        <p:txBody>
          <a:bodyPr wrap="square" rtlCol="0">
            <a:spAutoFit/>
          </a:bodyPr>
          <a:lstStyle/>
          <a:p>
            <a:r>
              <a:rPr lang="it-IT" sz="2800" dirty="0"/>
              <a:t>In maniera anomala rispetto alle solite depressioni (o cicloni) della fascia temperata, questa depressione a sud della Sicilia ha una temperatura alla quota di 850 hPa superiore a quella delle zone circostanti (2°C conto 0°C)</a:t>
            </a:r>
          </a:p>
        </p:txBody>
      </p:sp>
      <p:sp>
        <p:nvSpPr>
          <p:cNvPr id="2" name="Freccia in giù 1">
            <a:extLst>
              <a:ext uri="{FF2B5EF4-FFF2-40B4-BE49-F238E27FC236}">
                <a16:creationId xmlns:a16="http://schemas.microsoft.com/office/drawing/2014/main" id="{40ABCD6A-AEA8-B4BB-A759-191AD197DB90}"/>
              </a:ext>
            </a:extLst>
          </p:cNvPr>
          <p:cNvSpPr/>
          <p:nvPr/>
        </p:nvSpPr>
        <p:spPr>
          <a:xfrm>
            <a:off x="2428240" y="5140960"/>
            <a:ext cx="558800" cy="6908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999466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25BD37B-B180-CCFC-4FC9-81B9F7277026}"/>
              </a:ext>
            </a:extLst>
          </p:cNvPr>
          <p:cNvSpPr>
            <a:spLocks noGrp="1"/>
          </p:cNvSpPr>
          <p:nvPr>
            <p:ph idx="1"/>
          </p:nvPr>
        </p:nvSpPr>
        <p:spPr>
          <a:xfrm>
            <a:off x="7220764" y="467879"/>
            <a:ext cx="3761272" cy="4796848"/>
          </a:xfrm>
        </p:spPr>
        <p:txBody>
          <a:bodyPr>
            <a:normAutofit/>
          </a:bodyPr>
          <a:lstStyle/>
          <a:p>
            <a:pPr marL="0" indent="0">
              <a:buNone/>
            </a:pPr>
            <a:r>
              <a:rPr lang="it-IT" sz="3200" dirty="0"/>
              <a:t>Si noti che il «cuore caldo» si ritrova anche alla quota di geopotenziale di 700 hPa, che corrisponde ad un’altitudine di circa 3000 metri</a:t>
            </a:r>
          </a:p>
        </p:txBody>
      </p:sp>
      <p:pic>
        <p:nvPicPr>
          <p:cNvPr id="4" name="Immagine 3">
            <a:extLst>
              <a:ext uri="{FF2B5EF4-FFF2-40B4-BE49-F238E27FC236}">
                <a16:creationId xmlns:a16="http://schemas.microsoft.com/office/drawing/2014/main" id="{3AF8BD90-7981-9111-A942-F8DFFC181ED1}"/>
              </a:ext>
            </a:extLst>
          </p:cNvPr>
          <p:cNvPicPr>
            <a:picLocks noChangeAspect="1"/>
          </p:cNvPicPr>
          <p:nvPr/>
        </p:nvPicPr>
        <p:blipFill>
          <a:blip r:embed="rId2"/>
          <a:stretch>
            <a:fillRect/>
          </a:stretch>
        </p:blipFill>
        <p:spPr>
          <a:xfrm>
            <a:off x="0" y="0"/>
            <a:ext cx="6003636" cy="6704060"/>
          </a:xfrm>
          <a:prstGeom prst="rect">
            <a:avLst/>
          </a:prstGeom>
        </p:spPr>
      </p:pic>
      <p:sp>
        <p:nvSpPr>
          <p:cNvPr id="2" name="Freccia in giù 1">
            <a:extLst>
              <a:ext uri="{FF2B5EF4-FFF2-40B4-BE49-F238E27FC236}">
                <a16:creationId xmlns:a16="http://schemas.microsoft.com/office/drawing/2014/main" id="{3AA68571-546B-7DFE-0CF2-0C36AD134D12}"/>
              </a:ext>
            </a:extLst>
          </p:cNvPr>
          <p:cNvSpPr/>
          <p:nvPr/>
        </p:nvSpPr>
        <p:spPr>
          <a:xfrm>
            <a:off x="3241040" y="5264727"/>
            <a:ext cx="518160" cy="5772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69599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84DE2807-BED1-B9B8-F1C2-04A2E12DB457}"/>
              </a:ext>
            </a:extLst>
          </p:cNvPr>
          <p:cNvPicPr>
            <a:picLocks noChangeAspect="1"/>
          </p:cNvPicPr>
          <p:nvPr/>
        </p:nvPicPr>
        <p:blipFill>
          <a:blip r:embed="rId2"/>
          <a:stretch>
            <a:fillRect/>
          </a:stretch>
        </p:blipFill>
        <p:spPr>
          <a:xfrm>
            <a:off x="161907" y="0"/>
            <a:ext cx="8875603" cy="6858000"/>
          </a:xfrm>
          <a:prstGeom prst="rect">
            <a:avLst/>
          </a:prstGeom>
        </p:spPr>
      </p:pic>
      <p:sp>
        <p:nvSpPr>
          <p:cNvPr id="5" name="CasellaDiTesto 4">
            <a:extLst>
              <a:ext uri="{FF2B5EF4-FFF2-40B4-BE49-F238E27FC236}">
                <a16:creationId xmlns:a16="http://schemas.microsoft.com/office/drawing/2014/main" id="{01D8A325-636B-6403-5F5C-B84A7A7BED8E}"/>
              </a:ext>
            </a:extLst>
          </p:cNvPr>
          <p:cNvSpPr txBox="1"/>
          <p:nvPr/>
        </p:nvSpPr>
        <p:spPr>
          <a:xfrm>
            <a:off x="9116291" y="243512"/>
            <a:ext cx="2913802" cy="6370975"/>
          </a:xfrm>
          <a:prstGeom prst="rect">
            <a:avLst/>
          </a:prstGeom>
          <a:noFill/>
        </p:spPr>
        <p:txBody>
          <a:bodyPr wrap="square" rtlCol="0">
            <a:spAutoFit/>
          </a:bodyPr>
          <a:lstStyle/>
          <a:p>
            <a:r>
              <a:rPr lang="it-IT" sz="2400" dirty="0"/>
              <a:t>Ma se saliamo alla quota di 500 hPa, allora, la depressione ha il normale nocciolo con quota di geopotenziale più bassa (5520 metri), segno che si tratta di una normale depressione alle medie quote troposferiche, perché si raggiunge la pressione di 500 hPa a quote più basse rispetto a quelle circostanti</a:t>
            </a:r>
          </a:p>
        </p:txBody>
      </p:sp>
      <p:sp>
        <p:nvSpPr>
          <p:cNvPr id="2" name="Freccia in giù 1">
            <a:extLst>
              <a:ext uri="{FF2B5EF4-FFF2-40B4-BE49-F238E27FC236}">
                <a16:creationId xmlns:a16="http://schemas.microsoft.com/office/drawing/2014/main" id="{E4705FAC-9AF3-119F-27B0-8327A487CE36}"/>
              </a:ext>
            </a:extLst>
          </p:cNvPr>
          <p:cNvSpPr/>
          <p:nvPr/>
        </p:nvSpPr>
        <p:spPr>
          <a:xfrm>
            <a:off x="2519680" y="5039360"/>
            <a:ext cx="599440" cy="9347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290008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 name="TextShape 1"/>
          <p:cNvSpPr txBox="1"/>
          <p:nvPr/>
        </p:nvSpPr>
        <p:spPr>
          <a:xfrm>
            <a:off x="1981200" y="274680"/>
            <a:ext cx="8229240" cy="1142640"/>
          </a:xfrm>
          <a:prstGeom prst="rect">
            <a:avLst/>
          </a:prstGeom>
          <a:noFill/>
          <a:ln>
            <a:noFill/>
          </a:ln>
        </p:spPr>
        <p:txBody>
          <a:bodyPr anchor="ctr"/>
          <a:lstStyle/>
          <a:p>
            <a:pPr algn="ctr">
              <a:lnSpc>
                <a:spcPct val="100000"/>
              </a:lnSpc>
            </a:pPr>
            <a:r>
              <a:rPr lang="it-IT" sz="3600" spc="-1" dirty="0">
                <a:solidFill>
                  <a:srgbClr val="000000"/>
                </a:solidFill>
                <a:uFill>
                  <a:solidFill>
                    <a:srgbClr val="FFFFFF"/>
                  </a:solidFill>
                </a:uFill>
                <a:latin typeface="Arial"/>
              </a:rPr>
              <a:t>Tempeste tropicali in Mediterraneo</a:t>
            </a:r>
            <a:endParaRPr dirty="0"/>
          </a:p>
        </p:txBody>
      </p:sp>
      <p:pic>
        <p:nvPicPr>
          <p:cNvPr id="574" name="Immagine 2"/>
          <p:cNvPicPr/>
          <p:nvPr/>
        </p:nvPicPr>
        <p:blipFill>
          <a:blip r:embed="rId2"/>
          <a:stretch/>
        </p:blipFill>
        <p:spPr>
          <a:xfrm>
            <a:off x="395266" y="1268640"/>
            <a:ext cx="5058720" cy="5096520"/>
          </a:xfrm>
          <a:prstGeom prst="rect">
            <a:avLst/>
          </a:prstGeom>
          <a:ln>
            <a:noFill/>
          </a:ln>
        </p:spPr>
      </p:pic>
      <p:sp>
        <p:nvSpPr>
          <p:cNvPr id="575" name="CustomShape 2"/>
          <p:cNvSpPr/>
          <p:nvPr/>
        </p:nvSpPr>
        <p:spPr>
          <a:xfrm>
            <a:off x="5922608" y="1417320"/>
            <a:ext cx="5723237" cy="4205160"/>
          </a:xfrm>
          <a:prstGeom prst="rect">
            <a:avLst/>
          </a:prstGeom>
          <a:solidFill>
            <a:srgbClr val="FFFF00"/>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2400" spc="-1" dirty="0">
                <a:solidFill>
                  <a:srgbClr val="000000"/>
                </a:solidFill>
                <a:uFill>
                  <a:solidFill>
                    <a:srgbClr val="FFFFFF"/>
                  </a:solidFill>
                </a:uFill>
                <a:latin typeface="Arial"/>
              </a:rPr>
              <a:t>Il Mediterraneo, eccezionalmente, può dare origini a cicloni tropicali, veri e propri piccoli uragani, caratterizzati da un </a:t>
            </a:r>
            <a:r>
              <a:rPr lang="it-IT" sz="2400" b="1" spc="-1" dirty="0">
                <a:solidFill>
                  <a:srgbClr val="000000"/>
                </a:solidFill>
                <a:uFill>
                  <a:solidFill>
                    <a:srgbClr val="FFFFFF"/>
                  </a:solidFill>
                </a:uFill>
                <a:latin typeface="Arial"/>
              </a:rPr>
              <a:t>«cuore caldo»: </a:t>
            </a:r>
            <a:r>
              <a:rPr lang="it-IT" sz="2400" spc="-1" dirty="0">
                <a:solidFill>
                  <a:srgbClr val="000000"/>
                </a:solidFill>
                <a:uFill>
                  <a:solidFill>
                    <a:srgbClr val="FFFFFF"/>
                  </a:solidFill>
                </a:uFill>
                <a:latin typeface="Arial"/>
              </a:rPr>
              <a:t>nell’ultimo mezzo secolo si contano solo pochi eventi del genere. La denominazione tecnica è TLC (</a:t>
            </a:r>
            <a:r>
              <a:rPr lang="it-IT" sz="2400" spc="-1" dirty="0" err="1">
                <a:solidFill>
                  <a:srgbClr val="000000"/>
                </a:solidFill>
                <a:uFill>
                  <a:solidFill>
                    <a:srgbClr val="FFFFFF"/>
                  </a:solidFill>
                </a:uFill>
                <a:latin typeface="Arial"/>
              </a:rPr>
              <a:t>Tropical</a:t>
            </a:r>
            <a:r>
              <a:rPr lang="it-IT" sz="2400" spc="-1" dirty="0">
                <a:solidFill>
                  <a:srgbClr val="000000"/>
                </a:solidFill>
                <a:uFill>
                  <a:solidFill>
                    <a:srgbClr val="FFFFFF"/>
                  </a:solidFill>
                </a:uFill>
                <a:latin typeface="Arial"/>
              </a:rPr>
              <a:t> Like </a:t>
            </a:r>
            <a:r>
              <a:rPr lang="it-IT" sz="2400" spc="-1" dirty="0" err="1">
                <a:solidFill>
                  <a:srgbClr val="000000"/>
                </a:solidFill>
                <a:uFill>
                  <a:solidFill>
                    <a:srgbClr val="FFFFFF"/>
                  </a:solidFill>
                </a:uFill>
                <a:latin typeface="Arial"/>
              </a:rPr>
              <a:t>Cyclon</a:t>
            </a:r>
            <a:r>
              <a:rPr lang="it-IT" sz="2400" spc="-1" dirty="0">
                <a:solidFill>
                  <a:srgbClr val="000000"/>
                </a:solidFill>
                <a:uFill>
                  <a:solidFill>
                    <a:srgbClr val="FFFFFF"/>
                  </a:solidFill>
                </a:uFill>
                <a:latin typeface="Arial"/>
              </a:rPr>
              <a:t>) o MTC (</a:t>
            </a:r>
            <a:r>
              <a:rPr lang="it-IT" sz="2400" spc="-1" dirty="0" err="1">
                <a:solidFill>
                  <a:srgbClr val="000000"/>
                </a:solidFill>
                <a:uFill>
                  <a:solidFill>
                    <a:srgbClr val="FFFFFF"/>
                  </a:solidFill>
                </a:uFill>
                <a:latin typeface="Arial"/>
              </a:rPr>
              <a:t>Mediterranean</a:t>
            </a:r>
            <a:r>
              <a:rPr lang="it-IT" sz="2400" spc="-1" dirty="0">
                <a:solidFill>
                  <a:srgbClr val="000000"/>
                </a:solidFill>
                <a:uFill>
                  <a:solidFill>
                    <a:srgbClr val="FFFFFF"/>
                  </a:solidFill>
                </a:uFill>
                <a:latin typeface="Arial"/>
              </a:rPr>
              <a:t> </a:t>
            </a:r>
            <a:r>
              <a:rPr lang="it-IT" sz="2400" spc="-1" dirty="0" err="1">
                <a:solidFill>
                  <a:srgbClr val="000000"/>
                </a:solidFill>
                <a:uFill>
                  <a:solidFill>
                    <a:srgbClr val="FFFFFF"/>
                  </a:solidFill>
                </a:uFill>
                <a:latin typeface="Arial"/>
              </a:rPr>
              <a:t>Tropical</a:t>
            </a:r>
            <a:r>
              <a:rPr lang="it-IT" sz="2400" spc="-1" dirty="0">
                <a:solidFill>
                  <a:srgbClr val="000000"/>
                </a:solidFill>
                <a:uFill>
                  <a:solidFill>
                    <a:srgbClr val="FFFFFF"/>
                  </a:solidFill>
                </a:uFill>
                <a:latin typeface="Arial"/>
              </a:rPr>
              <a:t> </a:t>
            </a:r>
            <a:r>
              <a:rPr lang="it-IT" sz="2400" spc="-1" dirty="0" err="1">
                <a:solidFill>
                  <a:srgbClr val="000000"/>
                </a:solidFill>
                <a:uFill>
                  <a:solidFill>
                    <a:srgbClr val="FFFFFF"/>
                  </a:solidFill>
                </a:uFill>
                <a:latin typeface="Arial"/>
              </a:rPr>
              <a:t>Cyclon</a:t>
            </a:r>
            <a:r>
              <a:rPr lang="it-IT" sz="2400" spc="-1" dirty="0">
                <a:solidFill>
                  <a:srgbClr val="000000"/>
                </a:solidFill>
                <a:uFill>
                  <a:solidFill>
                    <a:srgbClr val="FFFFFF"/>
                  </a:solidFill>
                </a:uFill>
                <a:latin typeface="Arial"/>
              </a:rPr>
              <a:t>). </a:t>
            </a:r>
          </a:p>
          <a:p>
            <a:pPr>
              <a:lnSpc>
                <a:spcPct val="100000"/>
              </a:lnSpc>
            </a:pPr>
            <a:endParaRPr sz="2400"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 name="TextShape 1"/>
          <p:cNvSpPr txBox="1"/>
          <p:nvPr/>
        </p:nvSpPr>
        <p:spPr>
          <a:xfrm>
            <a:off x="3083607" y="141120"/>
            <a:ext cx="8229240" cy="1142640"/>
          </a:xfrm>
          <a:prstGeom prst="rect">
            <a:avLst/>
          </a:prstGeom>
          <a:noFill/>
          <a:ln>
            <a:noFill/>
          </a:ln>
        </p:spPr>
        <p:txBody>
          <a:bodyPr anchor="ctr"/>
          <a:lstStyle/>
          <a:p>
            <a:pPr algn="ctr">
              <a:lnSpc>
                <a:spcPct val="100000"/>
              </a:lnSpc>
            </a:pPr>
            <a:r>
              <a:rPr lang="it-IT" sz="4400" spc="-1" dirty="0">
                <a:solidFill>
                  <a:srgbClr val="000000"/>
                </a:solidFill>
                <a:uFill>
                  <a:solidFill>
                    <a:srgbClr val="FFFFFF"/>
                  </a:solidFill>
                </a:uFill>
                <a:latin typeface="Arial"/>
              </a:rPr>
              <a:t>Pochissimi uragani potenti</a:t>
            </a:r>
            <a:endParaRPr dirty="0"/>
          </a:p>
        </p:txBody>
      </p:sp>
      <p:pic>
        <p:nvPicPr>
          <p:cNvPr id="577" name="Immagine 4"/>
          <p:cNvPicPr/>
          <p:nvPr/>
        </p:nvPicPr>
        <p:blipFill>
          <a:blip r:embed="rId2"/>
          <a:stretch/>
        </p:blipFill>
        <p:spPr>
          <a:xfrm>
            <a:off x="5421520" y="1524000"/>
            <a:ext cx="6546960" cy="4992040"/>
          </a:xfrm>
          <a:prstGeom prst="rect">
            <a:avLst/>
          </a:prstGeom>
          <a:ln>
            <a:noFill/>
          </a:ln>
        </p:spPr>
      </p:pic>
      <p:sp>
        <p:nvSpPr>
          <p:cNvPr id="578" name="CustomShape 2"/>
          <p:cNvSpPr/>
          <p:nvPr/>
        </p:nvSpPr>
        <p:spPr>
          <a:xfrm>
            <a:off x="145279" y="1097596"/>
            <a:ext cx="5036321" cy="3159444"/>
          </a:xfrm>
          <a:prstGeom prst="rect">
            <a:avLst/>
          </a:prstGeom>
          <a:solidFill>
            <a:srgbClr val="FA311C"/>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2000" spc="-1" dirty="0">
                <a:solidFill>
                  <a:srgbClr val="000000"/>
                </a:solidFill>
                <a:uFill>
                  <a:solidFill>
                    <a:srgbClr val="FFFFFF"/>
                  </a:solidFill>
                </a:uFill>
                <a:latin typeface="Arial"/>
              </a:rPr>
              <a:t>Gli uragani mediterranei più intensi sono definiti </a:t>
            </a:r>
            <a:r>
              <a:rPr lang="it-IT" sz="2000" b="1" spc="-1" dirty="0">
                <a:solidFill>
                  <a:srgbClr val="000000"/>
                </a:solidFill>
                <a:uFill>
                  <a:solidFill>
                    <a:srgbClr val="FFFFFF"/>
                  </a:solidFill>
                </a:uFill>
                <a:latin typeface="Arial"/>
              </a:rPr>
              <a:t>“</a:t>
            </a:r>
            <a:r>
              <a:rPr lang="it-IT" sz="2000" b="1" spc="-1" dirty="0" err="1">
                <a:solidFill>
                  <a:srgbClr val="000000"/>
                </a:solidFill>
                <a:uFill>
                  <a:solidFill>
                    <a:srgbClr val="FFFFFF"/>
                  </a:solidFill>
                </a:uFill>
                <a:latin typeface="Arial"/>
              </a:rPr>
              <a:t>Medicanes</a:t>
            </a:r>
            <a:r>
              <a:rPr lang="it-IT" sz="2000" b="1" spc="-1" dirty="0">
                <a:solidFill>
                  <a:srgbClr val="000000"/>
                </a:solidFill>
                <a:uFill>
                  <a:solidFill>
                    <a:srgbClr val="FFFFFF"/>
                  </a:solidFill>
                </a:uFill>
                <a:latin typeface="Arial"/>
              </a:rPr>
              <a:t>”</a:t>
            </a:r>
            <a:r>
              <a:rPr lang="it-IT" sz="2000" spc="-1" dirty="0">
                <a:solidFill>
                  <a:srgbClr val="000000"/>
                </a:solidFill>
                <a:uFill>
                  <a:solidFill>
                    <a:srgbClr val="FFFFFF"/>
                  </a:solidFill>
                </a:uFill>
                <a:latin typeface="Arial"/>
              </a:rPr>
              <a:t> (</a:t>
            </a:r>
            <a:r>
              <a:rPr lang="it-IT" sz="2000" spc="-1" dirty="0" err="1">
                <a:solidFill>
                  <a:srgbClr val="000000"/>
                </a:solidFill>
                <a:uFill>
                  <a:solidFill>
                    <a:srgbClr val="FFFFFF"/>
                  </a:solidFill>
                </a:uFill>
                <a:latin typeface="Arial"/>
              </a:rPr>
              <a:t>Mediterranean</a:t>
            </a:r>
            <a:r>
              <a:rPr lang="it-IT" sz="2000" spc="-1" dirty="0">
                <a:solidFill>
                  <a:srgbClr val="000000"/>
                </a:solidFill>
                <a:uFill>
                  <a:solidFill>
                    <a:srgbClr val="FFFFFF"/>
                  </a:solidFill>
                </a:uFill>
                <a:latin typeface="Arial"/>
              </a:rPr>
              <a:t> Hurricanes) e dal dopoguerra sono stati pochi: settembre 1947, settembre 1969, settembre 1973, agosto 1976, gennaio 1982, settembre 1983, dicembre 1984, dicembre 1985, ottobre 1994, gennaio 1995, ottobre 1996, settembre 1997 e dicembre 2005 e febbraio 2023</a:t>
            </a:r>
            <a:endParaRPr sz="2000" dirty="0"/>
          </a:p>
        </p:txBody>
      </p:sp>
      <p:sp>
        <p:nvSpPr>
          <p:cNvPr id="579" name="CustomShape 3"/>
          <p:cNvSpPr/>
          <p:nvPr/>
        </p:nvSpPr>
        <p:spPr>
          <a:xfrm>
            <a:off x="396240" y="4149000"/>
            <a:ext cx="4315560" cy="2559240"/>
          </a:xfrm>
          <a:prstGeom prst="rect">
            <a:avLst/>
          </a:prstGeom>
          <a:solidFill>
            <a:srgbClr val="FFFF00"/>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2000" spc="-1" dirty="0">
                <a:solidFill>
                  <a:srgbClr val="000000"/>
                </a:solidFill>
                <a:uFill>
                  <a:solidFill>
                    <a:srgbClr val="FFFFFF"/>
                  </a:solidFill>
                </a:uFill>
                <a:latin typeface="Arial"/>
              </a:rPr>
              <a:t>Un Medicane può avere venti di oltre 150 km/h e scaricare 500 mm di pioggia in sole 24 ore, con un sensibile sollevamento del mare (onda di marea nella zona dell’occhio). Si tratta di eventi di categoria uno (su una scala di 5)</a:t>
            </a:r>
            <a:endParaRPr sz="2000"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 name="TextShape 1"/>
          <p:cNvSpPr txBox="1"/>
          <p:nvPr/>
        </p:nvSpPr>
        <p:spPr>
          <a:xfrm>
            <a:off x="1981200" y="274680"/>
            <a:ext cx="8229240" cy="1142640"/>
          </a:xfrm>
          <a:prstGeom prst="rect">
            <a:avLst/>
          </a:prstGeom>
          <a:noFill/>
          <a:ln>
            <a:noFill/>
          </a:ln>
        </p:spPr>
        <p:txBody>
          <a:bodyPr anchor="ctr"/>
          <a:lstStyle/>
          <a:p>
            <a:pPr algn="ctr">
              <a:lnSpc>
                <a:spcPct val="100000"/>
              </a:lnSpc>
            </a:pPr>
            <a:r>
              <a:rPr lang="it-IT" sz="4400" spc="-1">
                <a:solidFill>
                  <a:srgbClr val="000000"/>
                </a:solidFill>
                <a:uFill>
                  <a:solidFill>
                    <a:srgbClr val="FFFFFF"/>
                  </a:solidFill>
                </a:uFill>
                <a:latin typeface="Arial"/>
              </a:rPr>
              <a:t>Come riconoscere un ciclone tropicale mediterraneo?</a:t>
            </a:r>
            <a:endParaRPr/>
          </a:p>
        </p:txBody>
      </p:sp>
      <p:pic>
        <p:nvPicPr>
          <p:cNvPr id="584" name="Immagine 2"/>
          <p:cNvPicPr/>
          <p:nvPr/>
        </p:nvPicPr>
        <p:blipFill>
          <a:blip r:embed="rId2"/>
          <a:stretch/>
        </p:blipFill>
        <p:spPr>
          <a:xfrm>
            <a:off x="387720" y="1607440"/>
            <a:ext cx="8323200" cy="5113080"/>
          </a:xfrm>
          <a:prstGeom prst="rect">
            <a:avLst/>
          </a:prstGeom>
          <a:ln>
            <a:noFill/>
          </a:ln>
        </p:spPr>
      </p:pic>
      <p:sp>
        <p:nvSpPr>
          <p:cNvPr id="585" name="CustomShape 2"/>
          <p:cNvSpPr/>
          <p:nvPr/>
        </p:nvSpPr>
        <p:spPr>
          <a:xfrm>
            <a:off x="8412480" y="1607440"/>
            <a:ext cx="3576320" cy="4975880"/>
          </a:xfrm>
          <a:prstGeom prst="rect">
            <a:avLst/>
          </a:prstGeom>
          <a:solidFill>
            <a:srgbClr val="FFFF00"/>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2400" spc="-1">
                <a:solidFill>
                  <a:srgbClr val="000000"/>
                </a:solidFill>
                <a:uFill>
                  <a:solidFill>
                    <a:srgbClr val="FFFFFF"/>
                  </a:solidFill>
                </a:uFill>
                <a:latin typeface="Arial"/>
              </a:rPr>
              <a:t>Nei cicloni di tipo tropicale c’è una perfetta corrispondenza fra il minimo al suolo e il minimo in quota (a 500 hPa): questo evidenzia la zona centrale in cui avvengono i violenti moti di convezione e che, a sua volta, richiama fortissimi venti dalle zone circostanti.</a:t>
            </a:r>
            <a:endParaRPr sz="240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 name="TextShape 1"/>
          <p:cNvSpPr txBox="1"/>
          <p:nvPr/>
        </p:nvSpPr>
        <p:spPr>
          <a:xfrm>
            <a:off x="1981200" y="274680"/>
            <a:ext cx="8229240" cy="1142640"/>
          </a:xfrm>
          <a:prstGeom prst="rect">
            <a:avLst/>
          </a:prstGeom>
          <a:noFill/>
          <a:ln>
            <a:noFill/>
          </a:ln>
        </p:spPr>
        <p:txBody>
          <a:bodyPr anchor="ctr"/>
          <a:lstStyle/>
          <a:p>
            <a:pPr algn="ctr">
              <a:lnSpc>
                <a:spcPct val="100000"/>
              </a:lnSpc>
            </a:pPr>
            <a:r>
              <a:rPr lang="it-IT" sz="4400" spc="-1">
                <a:solidFill>
                  <a:srgbClr val="000000"/>
                </a:solidFill>
                <a:uFill>
                  <a:solidFill>
                    <a:srgbClr val="FFFFFF"/>
                  </a:solidFill>
                </a:uFill>
                <a:latin typeface="Arial"/>
              </a:rPr>
              <a:t>Depressioni a cuore caldo</a:t>
            </a:r>
            <a:endParaRPr/>
          </a:p>
        </p:txBody>
      </p:sp>
      <p:pic>
        <p:nvPicPr>
          <p:cNvPr id="587" name="Immagine 2"/>
          <p:cNvPicPr/>
          <p:nvPr/>
        </p:nvPicPr>
        <p:blipFill>
          <a:blip r:embed="rId2"/>
          <a:stretch/>
        </p:blipFill>
        <p:spPr>
          <a:xfrm>
            <a:off x="335034" y="1344446"/>
            <a:ext cx="8266320" cy="5107320"/>
          </a:xfrm>
          <a:prstGeom prst="rect">
            <a:avLst/>
          </a:prstGeom>
          <a:ln>
            <a:noFill/>
          </a:ln>
        </p:spPr>
      </p:pic>
      <p:sp>
        <p:nvSpPr>
          <p:cNvPr id="588" name="CustomShape 2"/>
          <p:cNvSpPr/>
          <p:nvPr/>
        </p:nvSpPr>
        <p:spPr>
          <a:xfrm>
            <a:off x="8601354" y="1417320"/>
            <a:ext cx="3387445" cy="4851400"/>
          </a:xfrm>
          <a:prstGeom prst="rect">
            <a:avLst/>
          </a:prstGeom>
          <a:solidFill>
            <a:srgbClr val="FFFF00"/>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2800" spc="-1" dirty="0">
                <a:solidFill>
                  <a:srgbClr val="000000"/>
                </a:solidFill>
                <a:uFill>
                  <a:solidFill>
                    <a:srgbClr val="FFFFFF"/>
                  </a:solidFill>
                </a:uFill>
                <a:latin typeface="Arial"/>
              </a:rPr>
              <a:t>Nei cicloni tropicali, specialmente alla quota di 850 hPa e più raramente a 700 hPa, è evidente che la parte più interna della depressione ha una temperatura superiore alle zone circostanti: è il suo «cuore caldo»</a:t>
            </a:r>
            <a:endParaRPr sz="2800"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TotalTime>
  <Words>1112</Words>
  <Application>Microsoft Office PowerPoint</Application>
  <PresentationFormat>Widescreen</PresentationFormat>
  <Paragraphs>57</Paragraphs>
  <Slides>28</Slides>
  <Notes>6</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28</vt:i4>
      </vt:variant>
    </vt:vector>
  </HeadingPairs>
  <TitlesOfParts>
    <vt:vector size="33" baseType="lpstr">
      <vt:lpstr>Arial</vt:lpstr>
      <vt:lpstr>Calibri</vt:lpstr>
      <vt:lpstr>Calibri Light</vt:lpstr>
      <vt:lpstr>Times New Roman</vt:lpstr>
      <vt:lpstr>Tema di Office</vt:lpstr>
      <vt:lpstr>I cicloni mediterranei</vt:lpstr>
      <vt:lpstr>Un ciclone vitaminizzato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 cicloni mediterranei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Effetto del mare eccezionalmente caldo</vt:lpstr>
      <vt:lpstr>Siamo a rischio uragani veri e propri</vt:lpstr>
      <vt:lpstr>Buon fine settimana di sole!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cicloni mediterranei</dc:title>
  <dc:creator>Pierluigi Gioia</dc:creator>
  <cp:lastModifiedBy>Pierluigi Gioia</cp:lastModifiedBy>
  <cp:revision>1</cp:revision>
  <dcterms:created xsi:type="dcterms:W3CDTF">2023-02-10T17:09:05Z</dcterms:created>
  <dcterms:modified xsi:type="dcterms:W3CDTF">2023-02-11T07:06:39Z</dcterms:modified>
</cp:coreProperties>
</file>