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1" r:id="rId3"/>
    <p:sldId id="279" r:id="rId4"/>
    <p:sldId id="280" r:id="rId5"/>
    <p:sldId id="282" r:id="rId6"/>
    <p:sldId id="283" r:id="rId7"/>
    <p:sldId id="284" r:id="rId8"/>
    <p:sldId id="285" r:id="rId9"/>
    <p:sldId id="286" r:id="rId10"/>
    <p:sldId id="290" r:id="rId11"/>
    <p:sldId id="287" r:id="rId12"/>
    <p:sldId id="288" r:id="rId13"/>
    <p:sldId id="289" r:id="rId14"/>
    <p:sldId id="292" r:id="rId15"/>
    <p:sldId id="260" r:id="rId16"/>
    <p:sldId id="293" r:id="rId1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0DD274-4B86-4352-A68D-2D4A7BBE8F50}" v="3" dt="2023-02-18T06:55:54.642"/>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erluigi Gioia" userId="9fb95aaf82a6cb45" providerId="LiveId" clId="{1A5B1231-2418-4440-8382-7A4298C2ABA3}"/>
    <pc:docChg chg="undo custSel addSld delSld modSld sldOrd">
      <pc:chgData name="Pierluigi Gioia" userId="9fb95aaf82a6cb45" providerId="LiveId" clId="{1A5B1231-2418-4440-8382-7A4298C2ABA3}" dt="2023-02-16T16:15:04.855" v="3118" actId="20577"/>
      <pc:docMkLst>
        <pc:docMk/>
      </pc:docMkLst>
      <pc:sldChg chg="delSp modSp mod">
        <pc:chgData name="Pierluigi Gioia" userId="9fb95aaf82a6cb45" providerId="LiveId" clId="{1A5B1231-2418-4440-8382-7A4298C2ABA3}" dt="2023-02-16T15:57:58.963" v="2897" actId="20577"/>
        <pc:sldMkLst>
          <pc:docMk/>
          <pc:sldMk cId="763672792" sldId="256"/>
        </pc:sldMkLst>
        <pc:spChg chg="mod">
          <ac:chgData name="Pierluigi Gioia" userId="9fb95aaf82a6cb45" providerId="LiveId" clId="{1A5B1231-2418-4440-8382-7A4298C2ABA3}" dt="2023-02-16T15:19:10.483" v="19" actId="20577"/>
          <ac:spMkLst>
            <pc:docMk/>
            <pc:sldMk cId="763672792" sldId="256"/>
            <ac:spMk id="2" creationId="{50B3B6B2-2BB3-BABA-CC98-0822C97E303C}"/>
          </ac:spMkLst>
        </pc:spChg>
        <pc:spChg chg="mod">
          <ac:chgData name="Pierluigi Gioia" userId="9fb95aaf82a6cb45" providerId="LiveId" clId="{1A5B1231-2418-4440-8382-7A4298C2ABA3}" dt="2023-02-16T15:57:58.963" v="2897" actId="20577"/>
          <ac:spMkLst>
            <pc:docMk/>
            <pc:sldMk cId="763672792" sldId="256"/>
            <ac:spMk id="3" creationId="{5EA5C0D2-2452-2328-45B8-21CE981E4EA3}"/>
          </ac:spMkLst>
        </pc:spChg>
        <pc:picChg chg="del">
          <ac:chgData name="Pierluigi Gioia" userId="9fb95aaf82a6cb45" providerId="LiveId" clId="{1A5B1231-2418-4440-8382-7A4298C2ABA3}" dt="2023-02-16T15:19:29.232" v="38" actId="478"/>
          <ac:picMkLst>
            <pc:docMk/>
            <pc:sldMk cId="763672792" sldId="256"/>
            <ac:picMk id="5" creationId="{4430C793-9996-676F-3A1B-3C7225A5594D}"/>
          </ac:picMkLst>
        </pc:picChg>
      </pc:sldChg>
      <pc:sldChg chg="del">
        <pc:chgData name="Pierluigi Gioia" userId="9fb95aaf82a6cb45" providerId="LiveId" clId="{1A5B1231-2418-4440-8382-7A4298C2ABA3}" dt="2023-02-16T16:13:34.921" v="3005" actId="47"/>
        <pc:sldMkLst>
          <pc:docMk/>
          <pc:sldMk cId="2479065390" sldId="257"/>
        </pc:sldMkLst>
      </pc:sldChg>
      <pc:sldChg chg="del">
        <pc:chgData name="Pierluigi Gioia" userId="9fb95aaf82a6cb45" providerId="LiveId" clId="{1A5B1231-2418-4440-8382-7A4298C2ABA3}" dt="2023-02-16T16:13:34.921" v="3005" actId="47"/>
        <pc:sldMkLst>
          <pc:docMk/>
          <pc:sldMk cId="2914992961" sldId="259"/>
        </pc:sldMkLst>
      </pc:sldChg>
      <pc:sldChg chg="modSp mod">
        <pc:chgData name="Pierluigi Gioia" userId="9fb95aaf82a6cb45" providerId="LiveId" clId="{1A5B1231-2418-4440-8382-7A4298C2ABA3}" dt="2023-02-16T16:13:57.980" v="3010" actId="1076"/>
        <pc:sldMkLst>
          <pc:docMk/>
          <pc:sldMk cId="1814624075" sldId="260"/>
        </pc:sldMkLst>
        <pc:picChg chg="mod">
          <ac:chgData name="Pierluigi Gioia" userId="9fb95aaf82a6cb45" providerId="LiveId" clId="{1A5B1231-2418-4440-8382-7A4298C2ABA3}" dt="2023-02-16T16:13:57.980" v="3010" actId="1076"/>
          <ac:picMkLst>
            <pc:docMk/>
            <pc:sldMk cId="1814624075" sldId="260"/>
            <ac:picMk id="4" creationId="{A0A112E9-492D-E9D0-6267-24EF5F09A175}"/>
          </ac:picMkLst>
        </pc:picChg>
        <pc:picChg chg="mod">
          <ac:chgData name="Pierluigi Gioia" userId="9fb95aaf82a6cb45" providerId="LiveId" clId="{1A5B1231-2418-4440-8382-7A4298C2ABA3}" dt="2023-02-16T16:13:48.795" v="3007" actId="14100"/>
          <ac:picMkLst>
            <pc:docMk/>
            <pc:sldMk cId="1814624075" sldId="260"/>
            <ac:picMk id="5" creationId="{E1F6D37E-2B0E-E008-BB4C-9102B5E301F1}"/>
          </ac:picMkLst>
        </pc:picChg>
      </pc:sldChg>
      <pc:sldChg chg="del">
        <pc:chgData name="Pierluigi Gioia" userId="9fb95aaf82a6cb45" providerId="LiveId" clId="{1A5B1231-2418-4440-8382-7A4298C2ABA3}" dt="2023-02-16T16:13:34.921" v="3005" actId="47"/>
        <pc:sldMkLst>
          <pc:docMk/>
          <pc:sldMk cId="1557711342" sldId="262"/>
        </pc:sldMkLst>
      </pc:sldChg>
      <pc:sldChg chg="del">
        <pc:chgData name="Pierluigi Gioia" userId="9fb95aaf82a6cb45" providerId="LiveId" clId="{1A5B1231-2418-4440-8382-7A4298C2ABA3}" dt="2023-02-16T16:13:34.921" v="3005" actId="47"/>
        <pc:sldMkLst>
          <pc:docMk/>
          <pc:sldMk cId="2782903405" sldId="263"/>
        </pc:sldMkLst>
      </pc:sldChg>
      <pc:sldChg chg="del">
        <pc:chgData name="Pierluigi Gioia" userId="9fb95aaf82a6cb45" providerId="LiveId" clId="{1A5B1231-2418-4440-8382-7A4298C2ABA3}" dt="2023-02-16T16:13:34.921" v="3005" actId="47"/>
        <pc:sldMkLst>
          <pc:docMk/>
          <pc:sldMk cId="857384253" sldId="264"/>
        </pc:sldMkLst>
      </pc:sldChg>
      <pc:sldChg chg="del">
        <pc:chgData name="Pierluigi Gioia" userId="9fb95aaf82a6cb45" providerId="LiveId" clId="{1A5B1231-2418-4440-8382-7A4298C2ABA3}" dt="2023-02-16T16:13:34.921" v="3005" actId="47"/>
        <pc:sldMkLst>
          <pc:docMk/>
          <pc:sldMk cId="1790289807" sldId="265"/>
        </pc:sldMkLst>
      </pc:sldChg>
      <pc:sldChg chg="del">
        <pc:chgData name="Pierluigi Gioia" userId="9fb95aaf82a6cb45" providerId="LiveId" clId="{1A5B1231-2418-4440-8382-7A4298C2ABA3}" dt="2023-02-16T16:13:34.921" v="3005" actId="47"/>
        <pc:sldMkLst>
          <pc:docMk/>
          <pc:sldMk cId="2127653607" sldId="266"/>
        </pc:sldMkLst>
      </pc:sldChg>
      <pc:sldChg chg="del">
        <pc:chgData name="Pierluigi Gioia" userId="9fb95aaf82a6cb45" providerId="LiveId" clId="{1A5B1231-2418-4440-8382-7A4298C2ABA3}" dt="2023-02-16T16:13:34.921" v="3005" actId="47"/>
        <pc:sldMkLst>
          <pc:docMk/>
          <pc:sldMk cId="3834115912" sldId="267"/>
        </pc:sldMkLst>
      </pc:sldChg>
      <pc:sldChg chg="del">
        <pc:chgData name="Pierluigi Gioia" userId="9fb95aaf82a6cb45" providerId="LiveId" clId="{1A5B1231-2418-4440-8382-7A4298C2ABA3}" dt="2023-02-16T16:13:34.921" v="3005" actId="47"/>
        <pc:sldMkLst>
          <pc:docMk/>
          <pc:sldMk cId="903475232" sldId="268"/>
        </pc:sldMkLst>
      </pc:sldChg>
      <pc:sldChg chg="del">
        <pc:chgData name="Pierluigi Gioia" userId="9fb95aaf82a6cb45" providerId="LiveId" clId="{1A5B1231-2418-4440-8382-7A4298C2ABA3}" dt="2023-02-16T16:13:34.921" v="3005" actId="47"/>
        <pc:sldMkLst>
          <pc:docMk/>
          <pc:sldMk cId="2059192177" sldId="269"/>
        </pc:sldMkLst>
      </pc:sldChg>
      <pc:sldChg chg="del">
        <pc:chgData name="Pierluigi Gioia" userId="9fb95aaf82a6cb45" providerId="LiveId" clId="{1A5B1231-2418-4440-8382-7A4298C2ABA3}" dt="2023-02-16T16:13:34.921" v="3005" actId="47"/>
        <pc:sldMkLst>
          <pc:docMk/>
          <pc:sldMk cId="710713912" sldId="270"/>
        </pc:sldMkLst>
      </pc:sldChg>
      <pc:sldChg chg="del">
        <pc:chgData name="Pierluigi Gioia" userId="9fb95aaf82a6cb45" providerId="LiveId" clId="{1A5B1231-2418-4440-8382-7A4298C2ABA3}" dt="2023-02-16T16:13:34.921" v="3005" actId="47"/>
        <pc:sldMkLst>
          <pc:docMk/>
          <pc:sldMk cId="2073504554" sldId="271"/>
        </pc:sldMkLst>
      </pc:sldChg>
      <pc:sldChg chg="del">
        <pc:chgData name="Pierluigi Gioia" userId="9fb95aaf82a6cb45" providerId="LiveId" clId="{1A5B1231-2418-4440-8382-7A4298C2ABA3}" dt="2023-02-16T16:13:34.921" v="3005" actId="47"/>
        <pc:sldMkLst>
          <pc:docMk/>
          <pc:sldMk cId="1761774199" sldId="272"/>
        </pc:sldMkLst>
      </pc:sldChg>
      <pc:sldChg chg="del">
        <pc:chgData name="Pierluigi Gioia" userId="9fb95aaf82a6cb45" providerId="LiveId" clId="{1A5B1231-2418-4440-8382-7A4298C2ABA3}" dt="2023-02-16T16:13:34.921" v="3005" actId="47"/>
        <pc:sldMkLst>
          <pc:docMk/>
          <pc:sldMk cId="3241843600" sldId="273"/>
        </pc:sldMkLst>
      </pc:sldChg>
      <pc:sldChg chg="del">
        <pc:chgData name="Pierluigi Gioia" userId="9fb95aaf82a6cb45" providerId="LiveId" clId="{1A5B1231-2418-4440-8382-7A4298C2ABA3}" dt="2023-02-16T16:13:34.921" v="3005" actId="47"/>
        <pc:sldMkLst>
          <pc:docMk/>
          <pc:sldMk cId="1743262511" sldId="274"/>
        </pc:sldMkLst>
      </pc:sldChg>
      <pc:sldChg chg="del">
        <pc:chgData name="Pierluigi Gioia" userId="9fb95aaf82a6cb45" providerId="LiveId" clId="{1A5B1231-2418-4440-8382-7A4298C2ABA3}" dt="2023-02-16T16:13:34.921" v="3005" actId="47"/>
        <pc:sldMkLst>
          <pc:docMk/>
          <pc:sldMk cId="2614151484" sldId="275"/>
        </pc:sldMkLst>
      </pc:sldChg>
      <pc:sldChg chg="del">
        <pc:chgData name="Pierluigi Gioia" userId="9fb95aaf82a6cb45" providerId="LiveId" clId="{1A5B1231-2418-4440-8382-7A4298C2ABA3}" dt="2023-02-16T16:13:34.921" v="3005" actId="47"/>
        <pc:sldMkLst>
          <pc:docMk/>
          <pc:sldMk cId="3694504640" sldId="277"/>
        </pc:sldMkLst>
      </pc:sldChg>
      <pc:sldChg chg="del">
        <pc:chgData name="Pierluigi Gioia" userId="9fb95aaf82a6cb45" providerId="LiveId" clId="{1A5B1231-2418-4440-8382-7A4298C2ABA3}" dt="2023-02-16T16:13:34.921" v="3005" actId="47"/>
        <pc:sldMkLst>
          <pc:docMk/>
          <pc:sldMk cId="1242137323" sldId="278"/>
        </pc:sldMkLst>
      </pc:sldChg>
      <pc:sldChg chg="addSp modSp new mod">
        <pc:chgData name="Pierluigi Gioia" userId="9fb95aaf82a6cb45" providerId="LiveId" clId="{1A5B1231-2418-4440-8382-7A4298C2ABA3}" dt="2023-02-16T16:02:59.611" v="2944" actId="1076"/>
        <pc:sldMkLst>
          <pc:docMk/>
          <pc:sldMk cId="389647523" sldId="279"/>
        </pc:sldMkLst>
        <pc:spChg chg="mod">
          <ac:chgData name="Pierluigi Gioia" userId="9fb95aaf82a6cb45" providerId="LiveId" clId="{1A5B1231-2418-4440-8382-7A4298C2ABA3}" dt="2023-02-16T15:21:21.809" v="333" actId="20577"/>
          <ac:spMkLst>
            <pc:docMk/>
            <pc:sldMk cId="389647523" sldId="279"/>
            <ac:spMk id="2" creationId="{2C512D79-7E09-CCBC-7082-35FD8F303CED}"/>
          </ac:spMkLst>
        </pc:spChg>
        <pc:spChg chg="mod">
          <ac:chgData name="Pierluigi Gioia" userId="9fb95aaf82a6cb45" providerId="LiveId" clId="{1A5B1231-2418-4440-8382-7A4298C2ABA3}" dt="2023-02-16T16:01:02.564" v="2941" actId="14100"/>
          <ac:spMkLst>
            <pc:docMk/>
            <pc:sldMk cId="389647523" sldId="279"/>
            <ac:spMk id="3" creationId="{3C85989E-3637-2066-C039-DC5D29E66A92}"/>
          </ac:spMkLst>
        </pc:spChg>
        <pc:picChg chg="add mod">
          <ac:chgData name="Pierluigi Gioia" userId="9fb95aaf82a6cb45" providerId="LiveId" clId="{1A5B1231-2418-4440-8382-7A4298C2ABA3}" dt="2023-02-16T16:02:59.611" v="2944" actId="1076"/>
          <ac:picMkLst>
            <pc:docMk/>
            <pc:sldMk cId="389647523" sldId="279"/>
            <ac:picMk id="4" creationId="{4DA614A8-53C5-F34C-5A1B-C0D59C0CB6B0}"/>
          </ac:picMkLst>
        </pc:picChg>
      </pc:sldChg>
      <pc:sldChg chg="addSp modSp new mod">
        <pc:chgData name="Pierluigi Gioia" userId="9fb95aaf82a6cb45" providerId="LiveId" clId="{1A5B1231-2418-4440-8382-7A4298C2ABA3}" dt="2023-02-16T16:05:31.185" v="2950" actId="1076"/>
        <pc:sldMkLst>
          <pc:docMk/>
          <pc:sldMk cId="1947853140" sldId="280"/>
        </pc:sldMkLst>
        <pc:spChg chg="mod">
          <ac:chgData name="Pierluigi Gioia" userId="9fb95aaf82a6cb45" providerId="LiveId" clId="{1A5B1231-2418-4440-8382-7A4298C2ABA3}" dt="2023-02-16T15:23:43.260" v="358" actId="20577"/>
          <ac:spMkLst>
            <pc:docMk/>
            <pc:sldMk cId="1947853140" sldId="280"/>
            <ac:spMk id="2" creationId="{9A12061E-B3AB-845A-FC07-D9558830FB36}"/>
          </ac:spMkLst>
        </pc:spChg>
        <pc:spChg chg="mod">
          <ac:chgData name="Pierluigi Gioia" userId="9fb95aaf82a6cb45" providerId="LiveId" clId="{1A5B1231-2418-4440-8382-7A4298C2ABA3}" dt="2023-02-16T16:03:10.988" v="2945" actId="14100"/>
          <ac:spMkLst>
            <pc:docMk/>
            <pc:sldMk cId="1947853140" sldId="280"/>
            <ac:spMk id="3" creationId="{478AFC72-3B75-9445-C50B-6238EECBEF49}"/>
          </ac:spMkLst>
        </pc:spChg>
        <pc:picChg chg="add mod modCrop">
          <ac:chgData name="Pierluigi Gioia" userId="9fb95aaf82a6cb45" providerId="LiveId" clId="{1A5B1231-2418-4440-8382-7A4298C2ABA3}" dt="2023-02-16T16:05:31.185" v="2950" actId="1076"/>
          <ac:picMkLst>
            <pc:docMk/>
            <pc:sldMk cId="1947853140" sldId="280"/>
            <ac:picMk id="4" creationId="{BECCDE98-714A-856B-0AFC-19CC7A0C382F}"/>
          </ac:picMkLst>
        </pc:picChg>
      </pc:sldChg>
      <pc:sldChg chg="addSp modSp new mod ord">
        <pc:chgData name="Pierluigi Gioia" userId="9fb95aaf82a6cb45" providerId="LiveId" clId="{1A5B1231-2418-4440-8382-7A4298C2ABA3}" dt="2023-02-16T16:00:15.876" v="2912" actId="27636"/>
        <pc:sldMkLst>
          <pc:docMk/>
          <pc:sldMk cId="2978021863" sldId="281"/>
        </pc:sldMkLst>
        <pc:spChg chg="mod">
          <ac:chgData name="Pierluigi Gioia" userId="9fb95aaf82a6cb45" providerId="LiveId" clId="{1A5B1231-2418-4440-8382-7A4298C2ABA3}" dt="2023-02-16T16:00:00.164" v="2907" actId="14100"/>
          <ac:spMkLst>
            <pc:docMk/>
            <pc:sldMk cId="2978021863" sldId="281"/>
            <ac:spMk id="2" creationId="{89DBA883-0D5E-77E5-68E4-D5F8A28A6DFE}"/>
          </ac:spMkLst>
        </pc:spChg>
        <pc:spChg chg="mod">
          <ac:chgData name="Pierluigi Gioia" userId="9fb95aaf82a6cb45" providerId="LiveId" clId="{1A5B1231-2418-4440-8382-7A4298C2ABA3}" dt="2023-02-16T16:00:15.876" v="2912" actId="27636"/>
          <ac:spMkLst>
            <pc:docMk/>
            <pc:sldMk cId="2978021863" sldId="281"/>
            <ac:spMk id="3" creationId="{3189A8B9-71E8-FFE0-513E-351BAD05458B}"/>
          </ac:spMkLst>
        </pc:spChg>
        <pc:picChg chg="add mod ord">
          <ac:chgData name="Pierluigi Gioia" userId="9fb95aaf82a6cb45" providerId="LiveId" clId="{1A5B1231-2418-4440-8382-7A4298C2ABA3}" dt="2023-02-16T15:59:54.993" v="2906" actId="167"/>
          <ac:picMkLst>
            <pc:docMk/>
            <pc:sldMk cId="2978021863" sldId="281"/>
            <ac:picMk id="4" creationId="{14CCA619-F197-B903-1E68-FC1D079AA384}"/>
          </ac:picMkLst>
        </pc:picChg>
      </pc:sldChg>
      <pc:sldChg chg="addSp modSp new mod">
        <pc:chgData name="Pierluigi Gioia" userId="9fb95aaf82a6cb45" providerId="LiveId" clId="{1A5B1231-2418-4440-8382-7A4298C2ABA3}" dt="2023-02-16T16:07:05.291" v="2956" actId="167"/>
        <pc:sldMkLst>
          <pc:docMk/>
          <pc:sldMk cId="1575205689" sldId="282"/>
        </pc:sldMkLst>
        <pc:spChg chg="mod">
          <ac:chgData name="Pierluigi Gioia" userId="9fb95aaf82a6cb45" providerId="LiveId" clId="{1A5B1231-2418-4440-8382-7A4298C2ABA3}" dt="2023-02-16T15:24:06.232" v="391" actId="20577"/>
          <ac:spMkLst>
            <pc:docMk/>
            <pc:sldMk cId="1575205689" sldId="282"/>
            <ac:spMk id="2" creationId="{904915BB-64D8-F746-EA4F-3F591FD21754}"/>
          </ac:spMkLst>
        </pc:spChg>
        <pc:spChg chg="mod">
          <ac:chgData name="Pierluigi Gioia" userId="9fb95aaf82a6cb45" providerId="LiveId" clId="{1A5B1231-2418-4440-8382-7A4298C2ABA3}" dt="2023-02-16T16:05:37.777" v="2951" actId="14100"/>
          <ac:spMkLst>
            <pc:docMk/>
            <pc:sldMk cId="1575205689" sldId="282"/>
            <ac:spMk id="3" creationId="{9D98E9E8-113F-130B-1F5D-A6DDF75734FD}"/>
          </ac:spMkLst>
        </pc:spChg>
        <pc:picChg chg="add mod ord">
          <ac:chgData name="Pierluigi Gioia" userId="9fb95aaf82a6cb45" providerId="LiveId" clId="{1A5B1231-2418-4440-8382-7A4298C2ABA3}" dt="2023-02-16T16:07:05.291" v="2956" actId="167"/>
          <ac:picMkLst>
            <pc:docMk/>
            <pc:sldMk cId="1575205689" sldId="282"/>
            <ac:picMk id="4" creationId="{4981BF2F-05AB-7F67-1BA0-782BFC02B99D}"/>
          </ac:picMkLst>
        </pc:picChg>
      </pc:sldChg>
      <pc:sldChg chg="addSp modSp new mod">
        <pc:chgData name="Pierluigi Gioia" userId="9fb95aaf82a6cb45" providerId="LiveId" clId="{1A5B1231-2418-4440-8382-7A4298C2ABA3}" dt="2023-02-16T16:08:09.205" v="2962" actId="1076"/>
        <pc:sldMkLst>
          <pc:docMk/>
          <pc:sldMk cId="4085584067" sldId="283"/>
        </pc:sldMkLst>
        <pc:spChg chg="mod">
          <ac:chgData name="Pierluigi Gioia" userId="9fb95aaf82a6cb45" providerId="LiveId" clId="{1A5B1231-2418-4440-8382-7A4298C2ABA3}" dt="2023-02-16T15:25:17.566" v="435" actId="20577"/>
          <ac:spMkLst>
            <pc:docMk/>
            <pc:sldMk cId="4085584067" sldId="283"/>
            <ac:spMk id="2" creationId="{6EAC19A5-E79B-B31A-3A4D-1063C4AABA06}"/>
          </ac:spMkLst>
        </pc:spChg>
        <pc:spChg chg="mod">
          <ac:chgData name="Pierluigi Gioia" userId="9fb95aaf82a6cb45" providerId="LiveId" clId="{1A5B1231-2418-4440-8382-7A4298C2ABA3}" dt="2023-02-16T16:07:21.372" v="2957" actId="14100"/>
          <ac:spMkLst>
            <pc:docMk/>
            <pc:sldMk cId="4085584067" sldId="283"/>
            <ac:spMk id="3" creationId="{302E4351-9EEB-3D77-D671-41F26075C8BE}"/>
          </ac:spMkLst>
        </pc:spChg>
        <pc:picChg chg="add mod">
          <ac:chgData name="Pierluigi Gioia" userId="9fb95aaf82a6cb45" providerId="LiveId" clId="{1A5B1231-2418-4440-8382-7A4298C2ABA3}" dt="2023-02-16T16:08:09.205" v="2962" actId="1076"/>
          <ac:picMkLst>
            <pc:docMk/>
            <pc:sldMk cId="4085584067" sldId="283"/>
            <ac:picMk id="4" creationId="{4CCC0C56-9C2E-2110-3287-2CB747F67B0A}"/>
          </ac:picMkLst>
        </pc:picChg>
      </pc:sldChg>
      <pc:sldChg chg="addSp delSp modSp new mod">
        <pc:chgData name="Pierluigi Gioia" userId="9fb95aaf82a6cb45" providerId="LiveId" clId="{1A5B1231-2418-4440-8382-7A4298C2ABA3}" dt="2023-02-16T15:29:18.364" v="992" actId="1076"/>
        <pc:sldMkLst>
          <pc:docMk/>
          <pc:sldMk cId="2536477507" sldId="284"/>
        </pc:sldMkLst>
        <pc:spChg chg="mod">
          <ac:chgData name="Pierluigi Gioia" userId="9fb95aaf82a6cb45" providerId="LiveId" clId="{1A5B1231-2418-4440-8382-7A4298C2ABA3}" dt="2023-02-16T15:26:36.907" v="732" actId="14100"/>
          <ac:spMkLst>
            <pc:docMk/>
            <pc:sldMk cId="2536477507" sldId="284"/>
            <ac:spMk id="2" creationId="{32EFC4B2-D824-80D5-6FD7-A7019FDD0105}"/>
          </ac:spMkLst>
        </pc:spChg>
        <pc:spChg chg="mod">
          <ac:chgData name="Pierluigi Gioia" userId="9fb95aaf82a6cb45" providerId="LiveId" clId="{1A5B1231-2418-4440-8382-7A4298C2ABA3}" dt="2023-02-16T15:28:07.315" v="982" actId="14100"/>
          <ac:spMkLst>
            <pc:docMk/>
            <pc:sldMk cId="2536477507" sldId="284"/>
            <ac:spMk id="3" creationId="{F0BB82C9-23ED-CB6A-9C46-958485F21EFF}"/>
          </ac:spMkLst>
        </pc:spChg>
        <pc:graphicFrameChg chg="add mod modGraphic">
          <ac:chgData name="Pierluigi Gioia" userId="9fb95aaf82a6cb45" providerId="LiveId" clId="{1A5B1231-2418-4440-8382-7A4298C2ABA3}" dt="2023-02-16T15:29:18.364" v="992" actId="1076"/>
          <ac:graphicFrameMkLst>
            <pc:docMk/>
            <pc:sldMk cId="2536477507" sldId="284"/>
            <ac:graphicFrameMk id="5" creationId="{D60A21F6-088C-6010-DE95-81CE4029E968}"/>
          </ac:graphicFrameMkLst>
        </pc:graphicFrameChg>
        <pc:picChg chg="add del mod">
          <ac:chgData name="Pierluigi Gioia" userId="9fb95aaf82a6cb45" providerId="LiveId" clId="{1A5B1231-2418-4440-8382-7A4298C2ABA3}" dt="2023-02-16T15:28:47.066" v="986"/>
          <ac:picMkLst>
            <pc:docMk/>
            <pc:sldMk cId="2536477507" sldId="284"/>
            <ac:picMk id="4" creationId="{3DC240CE-D4B8-B541-CA83-5C69167EC0A1}"/>
          </ac:picMkLst>
        </pc:picChg>
      </pc:sldChg>
      <pc:sldChg chg="addSp modSp new mod">
        <pc:chgData name="Pierluigi Gioia" userId="9fb95aaf82a6cb45" providerId="LiveId" clId="{1A5B1231-2418-4440-8382-7A4298C2ABA3}" dt="2023-02-16T15:34:18.218" v="1142" actId="1076"/>
        <pc:sldMkLst>
          <pc:docMk/>
          <pc:sldMk cId="1463294886" sldId="285"/>
        </pc:sldMkLst>
        <pc:spChg chg="mod">
          <ac:chgData name="Pierluigi Gioia" userId="9fb95aaf82a6cb45" providerId="LiveId" clId="{1A5B1231-2418-4440-8382-7A4298C2ABA3}" dt="2023-02-16T15:30:13.268" v="1010" actId="20577"/>
          <ac:spMkLst>
            <pc:docMk/>
            <pc:sldMk cId="1463294886" sldId="285"/>
            <ac:spMk id="2" creationId="{CBEA70AA-FE7D-C14D-4488-F6DE669B35D5}"/>
          </ac:spMkLst>
        </pc:spChg>
        <pc:spChg chg="mod">
          <ac:chgData name="Pierluigi Gioia" userId="9fb95aaf82a6cb45" providerId="LiveId" clId="{1A5B1231-2418-4440-8382-7A4298C2ABA3}" dt="2023-02-16T15:33:52.568" v="1137" actId="14100"/>
          <ac:spMkLst>
            <pc:docMk/>
            <pc:sldMk cId="1463294886" sldId="285"/>
            <ac:spMk id="3" creationId="{D59AFF5A-0268-68CB-DB43-F26037D4C7F0}"/>
          </ac:spMkLst>
        </pc:spChg>
        <pc:spChg chg="add mod">
          <ac:chgData name="Pierluigi Gioia" userId="9fb95aaf82a6cb45" providerId="LiveId" clId="{1A5B1231-2418-4440-8382-7A4298C2ABA3}" dt="2023-02-16T15:34:18.218" v="1142" actId="1076"/>
          <ac:spMkLst>
            <pc:docMk/>
            <pc:sldMk cId="1463294886" sldId="285"/>
            <ac:spMk id="4" creationId="{5B9F6E93-6BC3-9A57-AAAC-33C51B771AC8}"/>
          </ac:spMkLst>
        </pc:spChg>
        <pc:spChg chg="add mod">
          <ac:chgData name="Pierluigi Gioia" userId="9fb95aaf82a6cb45" providerId="LiveId" clId="{1A5B1231-2418-4440-8382-7A4298C2ABA3}" dt="2023-02-16T15:34:00.972" v="1138" actId="1076"/>
          <ac:spMkLst>
            <pc:docMk/>
            <pc:sldMk cId="1463294886" sldId="285"/>
            <ac:spMk id="5" creationId="{67E366A1-6654-9A10-4AA7-C245DEC161B2}"/>
          </ac:spMkLst>
        </pc:spChg>
      </pc:sldChg>
      <pc:sldChg chg="addSp modSp new mod">
        <pc:chgData name="Pierluigi Gioia" userId="9fb95aaf82a6cb45" providerId="LiveId" clId="{1A5B1231-2418-4440-8382-7A4298C2ABA3}" dt="2023-02-16T16:09:31.650" v="2968" actId="1076"/>
        <pc:sldMkLst>
          <pc:docMk/>
          <pc:sldMk cId="3025283943" sldId="286"/>
        </pc:sldMkLst>
        <pc:spChg chg="mod">
          <ac:chgData name="Pierluigi Gioia" userId="9fb95aaf82a6cb45" providerId="LiveId" clId="{1A5B1231-2418-4440-8382-7A4298C2ABA3}" dt="2023-02-16T15:34:42.687" v="1183" actId="20577"/>
          <ac:spMkLst>
            <pc:docMk/>
            <pc:sldMk cId="3025283943" sldId="286"/>
            <ac:spMk id="2" creationId="{6E374B9A-267F-2F3B-6D72-F9F23039BEC1}"/>
          </ac:spMkLst>
        </pc:spChg>
        <pc:spChg chg="mod">
          <ac:chgData name="Pierluigi Gioia" userId="9fb95aaf82a6cb45" providerId="LiveId" clId="{1A5B1231-2418-4440-8382-7A4298C2ABA3}" dt="2023-02-16T16:08:35.894" v="2963" actId="14100"/>
          <ac:spMkLst>
            <pc:docMk/>
            <pc:sldMk cId="3025283943" sldId="286"/>
            <ac:spMk id="3" creationId="{C20D8CD0-078D-3D43-E253-F22009AF1E11}"/>
          </ac:spMkLst>
        </pc:spChg>
        <pc:picChg chg="add mod">
          <ac:chgData name="Pierluigi Gioia" userId="9fb95aaf82a6cb45" providerId="LiveId" clId="{1A5B1231-2418-4440-8382-7A4298C2ABA3}" dt="2023-02-16T16:09:31.650" v="2968" actId="1076"/>
          <ac:picMkLst>
            <pc:docMk/>
            <pc:sldMk cId="3025283943" sldId="286"/>
            <ac:picMk id="4" creationId="{5E17B792-3C1E-1597-365E-0A0B883825A8}"/>
          </ac:picMkLst>
        </pc:picChg>
      </pc:sldChg>
      <pc:sldChg chg="addSp modSp new mod">
        <pc:chgData name="Pierluigi Gioia" userId="9fb95aaf82a6cb45" providerId="LiveId" clId="{1A5B1231-2418-4440-8382-7A4298C2ABA3}" dt="2023-02-16T16:10:53.161" v="2976" actId="14100"/>
        <pc:sldMkLst>
          <pc:docMk/>
          <pc:sldMk cId="2845173420" sldId="287"/>
        </pc:sldMkLst>
        <pc:spChg chg="mod">
          <ac:chgData name="Pierluigi Gioia" userId="9fb95aaf82a6cb45" providerId="LiveId" clId="{1A5B1231-2418-4440-8382-7A4298C2ABA3}" dt="2023-02-16T15:36:30.485" v="1482" actId="20577"/>
          <ac:spMkLst>
            <pc:docMk/>
            <pc:sldMk cId="2845173420" sldId="287"/>
            <ac:spMk id="2" creationId="{71350F46-FD0C-9923-9A20-620D77937482}"/>
          </ac:spMkLst>
        </pc:spChg>
        <pc:spChg chg="mod">
          <ac:chgData name="Pierluigi Gioia" userId="9fb95aaf82a6cb45" providerId="LiveId" clId="{1A5B1231-2418-4440-8382-7A4298C2ABA3}" dt="2023-02-16T16:10:03.237" v="2969" actId="14100"/>
          <ac:spMkLst>
            <pc:docMk/>
            <pc:sldMk cId="2845173420" sldId="287"/>
            <ac:spMk id="3" creationId="{6B8423A7-2C3E-2FD6-9958-CC24BA85C48D}"/>
          </ac:spMkLst>
        </pc:spChg>
        <pc:picChg chg="add mod modCrop">
          <ac:chgData name="Pierluigi Gioia" userId="9fb95aaf82a6cb45" providerId="LiveId" clId="{1A5B1231-2418-4440-8382-7A4298C2ABA3}" dt="2023-02-16T16:10:53.161" v="2976" actId="14100"/>
          <ac:picMkLst>
            <pc:docMk/>
            <pc:sldMk cId="2845173420" sldId="287"/>
            <ac:picMk id="4" creationId="{AB5DD916-C7EC-ED43-2519-E6567DE26D6E}"/>
          </ac:picMkLst>
        </pc:picChg>
      </pc:sldChg>
      <pc:sldChg chg="addSp modSp new mod">
        <pc:chgData name="Pierluigi Gioia" userId="9fb95aaf82a6cb45" providerId="LiveId" clId="{1A5B1231-2418-4440-8382-7A4298C2ABA3}" dt="2023-02-16T16:12:10.366" v="2979" actId="1076"/>
        <pc:sldMkLst>
          <pc:docMk/>
          <pc:sldMk cId="1374480830" sldId="288"/>
        </pc:sldMkLst>
        <pc:spChg chg="mod">
          <ac:chgData name="Pierluigi Gioia" userId="9fb95aaf82a6cb45" providerId="LiveId" clId="{1A5B1231-2418-4440-8382-7A4298C2ABA3}" dt="2023-02-16T15:42:48.792" v="2257" actId="20577"/>
          <ac:spMkLst>
            <pc:docMk/>
            <pc:sldMk cId="1374480830" sldId="288"/>
            <ac:spMk id="2" creationId="{1163915C-94DA-02BE-09C6-EBCA46804343}"/>
          </ac:spMkLst>
        </pc:spChg>
        <pc:spChg chg="mod">
          <ac:chgData name="Pierluigi Gioia" userId="9fb95aaf82a6cb45" providerId="LiveId" clId="{1A5B1231-2418-4440-8382-7A4298C2ABA3}" dt="2023-02-16T15:46:36.286" v="2432" actId="14100"/>
          <ac:spMkLst>
            <pc:docMk/>
            <pc:sldMk cId="1374480830" sldId="288"/>
            <ac:spMk id="3" creationId="{089DDD15-A004-8BB3-7BA3-268A1853208E}"/>
          </ac:spMkLst>
        </pc:spChg>
        <pc:picChg chg="add mod">
          <ac:chgData name="Pierluigi Gioia" userId="9fb95aaf82a6cb45" providerId="LiveId" clId="{1A5B1231-2418-4440-8382-7A4298C2ABA3}" dt="2023-02-16T16:12:10.366" v="2979" actId="1076"/>
          <ac:picMkLst>
            <pc:docMk/>
            <pc:sldMk cId="1374480830" sldId="288"/>
            <ac:picMk id="4" creationId="{5248602D-44F4-16F7-84F8-14F44620F8AA}"/>
          </ac:picMkLst>
        </pc:picChg>
      </pc:sldChg>
      <pc:sldChg chg="addSp modSp new mod">
        <pc:chgData name="Pierluigi Gioia" userId="9fb95aaf82a6cb45" providerId="LiveId" clId="{1A5B1231-2418-4440-8382-7A4298C2ABA3}" dt="2023-02-16T16:13:23.892" v="3004" actId="1076"/>
        <pc:sldMkLst>
          <pc:docMk/>
          <pc:sldMk cId="2150131285" sldId="289"/>
        </pc:sldMkLst>
        <pc:spChg chg="mod">
          <ac:chgData name="Pierluigi Gioia" userId="9fb95aaf82a6cb45" providerId="LiveId" clId="{1A5B1231-2418-4440-8382-7A4298C2ABA3}" dt="2023-02-16T15:46:48.372" v="2448" actId="20577"/>
          <ac:spMkLst>
            <pc:docMk/>
            <pc:sldMk cId="2150131285" sldId="289"/>
            <ac:spMk id="2" creationId="{698A88F7-8DE8-83AF-836D-58EF8FA1E478}"/>
          </ac:spMkLst>
        </pc:spChg>
        <pc:spChg chg="mod">
          <ac:chgData name="Pierluigi Gioia" userId="9fb95aaf82a6cb45" providerId="LiveId" clId="{1A5B1231-2418-4440-8382-7A4298C2ABA3}" dt="2023-02-16T16:12:48.030" v="3001" actId="14100"/>
          <ac:spMkLst>
            <pc:docMk/>
            <pc:sldMk cId="2150131285" sldId="289"/>
            <ac:spMk id="3" creationId="{90AB7B15-B574-2EBC-5E20-343675F208C0}"/>
          </ac:spMkLst>
        </pc:spChg>
        <pc:picChg chg="add mod">
          <ac:chgData name="Pierluigi Gioia" userId="9fb95aaf82a6cb45" providerId="LiveId" clId="{1A5B1231-2418-4440-8382-7A4298C2ABA3}" dt="2023-02-16T16:13:23.892" v="3004" actId="1076"/>
          <ac:picMkLst>
            <pc:docMk/>
            <pc:sldMk cId="2150131285" sldId="289"/>
            <ac:picMk id="4" creationId="{0CF81228-FEB5-BEA3-3A18-8D9E72AB08C9}"/>
          </ac:picMkLst>
        </pc:picChg>
      </pc:sldChg>
      <pc:sldChg chg="addSp modSp new mod">
        <pc:chgData name="Pierluigi Gioia" userId="9fb95aaf82a6cb45" providerId="LiveId" clId="{1A5B1231-2418-4440-8382-7A4298C2ABA3}" dt="2023-02-16T15:57:30.127" v="2825" actId="1076"/>
        <pc:sldMkLst>
          <pc:docMk/>
          <pc:sldMk cId="3444390029" sldId="290"/>
        </pc:sldMkLst>
        <pc:spChg chg="mod">
          <ac:chgData name="Pierluigi Gioia" userId="9fb95aaf82a6cb45" providerId="LiveId" clId="{1A5B1231-2418-4440-8382-7A4298C2ABA3}" dt="2023-02-16T15:50:40.837" v="2817" actId="20577"/>
          <ac:spMkLst>
            <pc:docMk/>
            <pc:sldMk cId="3444390029" sldId="290"/>
            <ac:spMk id="2" creationId="{5C965FF7-14AB-0913-3E7A-76DE401A592E}"/>
          </ac:spMkLst>
        </pc:spChg>
        <pc:spChg chg="mod">
          <ac:chgData name="Pierluigi Gioia" userId="9fb95aaf82a6cb45" providerId="LiveId" clId="{1A5B1231-2418-4440-8382-7A4298C2ABA3}" dt="2023-02-16T15:57:25.597" v="2824" actId="14100"/>
          <ac:spMkLst>
            <pc:docMk/>
            <pc:sldMk cId="3444390029" sldId="290"/>
            <ac:spMk id="3" creationId="{4DB50822-AAC5-F0B6-7C55-41B2D10BC1EF}"/>
          </ac:spMkLst>
        </pc:spChg>
        <pc:picChg chg="add mod">
          <ac:chgData name="Pierluigi Gioia" userId="9fb95aaf82a6cb45" providerId="LiveId" clId="{1A5B1231-2418-4440-8382-7A4298C2ABA3}" dt="2023-02-16T15:57:30.127" v="2825" actId="1076"/>
          <ac:picMkLst>
            <pc:docMk/>
            <pc:sldMk cId="3444390029" sldId="290"/>
            <ac:picMk id="4" creationId="{B620088C-B734-14E9-C377-DB1D7C2FAD8F}"/>
          </ac:picMkLst>
        </pc:picChg>
      </pc:sldChg>
      <pc:sldChg chg="modSp new mod">
        <pc:chgData name="Pierluigi Gioia" userId="9fb95aaf82a6cb45" providerId="LiveId" clId="{1A5B1231-2418-4440-8382-7A4298C2ABA3}" dt="2023-02-16T16:15:04.855" v="3118" actId="20577"/>
        <pc:sldMkLst>
          <pc:docMk/>
          <pc:sldMk cId="3661667807" sldId="291"/>
        </pc:sldMkLst>
        <pc:spChg chg="mod">
          <ac:chgData name="Pierluigi Gioia" userId="9fb95aaf82a6cb45" providerId="LiveId" clId="{1A5B1231-2418-4440-8382-7A4298C2ABA3}" dt="2023-02-16T16:14:18.074" v="3047" actId="20577"/>
          <ac:spMkLst>
            <pc:docMk/>
            <pc:sldMk cId="3661667807" sldId="291"/>
            <ac:spMk id="2" creationId="{2ADDF1CB-11CA-3B3E-DD04-1C0FA8316D3B}"/>
          </ac:spMkLst>
        </pc:spChg>
        <pc:spChg chg="mod">
          <ac:chgData name="Pierluigi Gioia" userId="9fb95aaf82a6cb45" providerId="LiveId" clId="{1A5B1231-2418-4440-8382-7A4298C2ABA3}" dt="2023-02-16T16:15:04.855" v="3118" actId="20577"/>
          <ac:spMkLst>
            <pc:docMk/>
            <pc:sldMk cId="3661667807" sldId="291"/>
            <ac:spMk id="3" creationId="{9477C28F-4080-3698-752A-ACF7E40B0141}"/>
          </ac:spMkLst>
        </pc:spChg>
      </pc:sldChg>
    </pc:docChg>
  </pc:docChgLst>
  <pc:docChgLst>
    <pc:chgData name="Pierluigi Gioia" userId="9fb95aaf82a6cb45" providerId="LiveId" clId="{120DD274-4B86-4352-A68D-2D4A7BBE8F50}"/>
    <pc:docChg chg="custSel addSld delSld modSld">
      <pc:chgData name="Pierluigi Gioia" userId="9fb95aaf82a6cb45" providerId="LiveId" clId="{120DD274-4B86-4352-A68D-2D4A7BBE8F50}" dt="2023-02-18T06:56:00.631" v="558" actId="1076"/>
      <pc:docMkLst>
        <pc:docMk/>
      </pc:docMkLst>
      <pc:sldChg chg="modSp mod">
        <pc:chgData name="Pierluigi Gioia" userId="9fb95aaf82a6cb45" providerId="LiveId" clId="{120DD274-4B86-4352-A68D-2D4A7BBE8F50}" dt="2023-02-17T21:49:49.853" v="31" actId="20577"/>
        <pc:sldMkLst>
          <pc:docMk/>
          <pc:sldMk cId="1947853140" sldId="280"/>
        </pc:sldMkLst>
        <pc:spChg chg="mod">
          <ac:chgData name="Pierluigi Gioia" userId="9fb95aaf82a6cb45" providerId="LiveId" clId="{120DD274-4B86-4352-A68D-2D4A7BBE8F50}" dt="2023-02-17T21:49:49.853" v="31" actId="20577"/>
          <ac:spMkLst>
            <pc:docMk/>
            <pc:sldMk cId="1947853140" sldId="280"/>
            <ac:spMk id="3" creationId="{478AFC72-3B75-9445-C50B-6238EECBEF49}"/>
          </ac:spMkLst>
        </pc:spChg>
      </pc:sldChg>
      <pc:sldChg chg="modSp mod">
        <pc:chgData name="Pierluigi Gioia" userId="9fb95aaf82a6cb45" providerId="LiveId" clId="{120DD274-4B86-4352-A68D-2D4A7BBE8F50}" dt="2023-02-17T21:50:08.039" v="33" actId="403"/>
        <pc:sldMkLst>
          <pc:docMk/>
          <pc:sldMk cId="1575205689" sldId="282"/>
        </pc:sldMkLst>
        <pc:spChg chg="mod">
          <ac:chgData name="Pierluigi Gioia" userId="9fb95aaf82a6cb45" providerId="LiveId" clId="{120DD274-4B86-4352-A68D-2D4A7BBE8F50}" dt="2023-02-17T21:50:08.039" v="33" actId="403"/>
          <ac:spMkLst>
            <pc:docMk/>
            <pc:sldMk cId="1575205689" sldId="282"/>
            <ac:spMk id="3" creationId="{9D98E9E8-113F-130B-1F5D-A6DDF75734FD}"/>
          </ac:spMkLst>
        </pc:spChg>
        <pc:picChg chg="mod">
          <ac:chgData name="Pierluigi Gioia" userId="9fb95aaf82a6cb45" providerId="LiveId" clId="{120DD274-4B86-4352-A68D-2D4A7BBE8F50}" dt="2023-02-17T21:50:01.872" v="32" actId="1076"/>
          <ac:picMkLst>
            <pc:docMk/>
            <pc:sldMk cId="1575205689" sldId="282"/>
            <ac:picMk id="4" creationId="{4981BF2F-05AB-7F67-1BA0-782BFC02B99D}"/>
          </ac:picMkLst>
        </pc:picChg>
      </pc:sldChg>
      <pc:sldChg chg="modSp mod">
        <pc:chgData name="Pierluigi Gioia" userId="9fb95aaf82a6cb45" providerId="LiveId" clId="{120DD274-4B86-4352-A68D-2D4A7BBE8F50}" dt="2023-02-17T21:50:35.434" v="35" actId="403"/>
        <pc:sldMkLst>
          <pc:docMk/>
          <pc:sldMk cId="4085584067" sldId="283"/>
        </pc:sldMkLst>
        <pc:spChg chg="mod">
          <ac:chgData name="Pierluigi Gioia" userId="9fb95aaf82a6cb45" providerId="LiveId" clId="{120DD274-4B86-4352-A68D-2D4A7BBE8F50}" dt="2023-02-17T21:50:35.434" v="35" actId="403"/>
          <ac:spMkLst>
            <pc:docMk/>
            <pc:sldMk cId="4085584067" sldId="283"/>
            <ac:spMk id="3" creationId="{302E4351-9EEB-3D77-D671-41F26075C8BE}"/>
          </ac:spMkLst>
        </pc:spChg>
      </pc:sldChg>
      <pc:sldChg chg="modSp mod">
        <pc:chgData name="Pierluigi Gioia" userId="9fb95aaf82a6cb45" providerId="LiveId" clId="{120DD274-4B86-4352-A68D-2D4A7BBE8F50}" dt="2023-02-17T21:51:04.901" v="37" actId="27636"/>
        <pc:sldMkLst>
          <pc:docMk/>
          <pc:sldMk cId="2536477507" sldId="284"/>
        </pc:sldMkLst>
        <pc:spChg chg="mod">
          <ac:chgData name="Pierluigi Gioia" userId="9fb95aaf82a6cb45" providerId="LiveId" clId="{120DD274-4B86-4352-A68D-2D4A7BBE8F50}" dt="2023-02-17T21:51:04.901" v="37" actId="27636"/>
          <ac:spMkLst>
            <pc:docMk/>
            <pc:sldMk cId="2536477507" sldId="284"/>
            <ac:spMk id="3" creationId="{F0BB82C9-23ED-CB6A-9C46-958485F21EFF}"/>
          </ac:spMkLst>
        </pc:spChg>
      </pc:sldChg>
      <pc:sldChg chg="modSp mod">
        <pc:chgData name="Pierluigi Gioia" userId="9fb95aaf82a6cb45" providerId="LiveId" clId="{120DD274-4B86-4352-A68D-2D4A7BBE8F50}" dt="2023-02-17T21:51:36.942" v="80" actId="20577"/>
        <pc:sldMkLst>
          <pc:docMk/>
          <pc:sldMk cId="1463294886" sldId="285"/>
        </pc:sldMkLst>
        <pc:spChg chg="mod">
          <ac:chgData name="Pierluigi Gioia" userId="9fb95aaf82a6cb45" providerId="LiveId" clId="{120DD274-4B86-4352-A68D-2D4A7BBE8F50}" dt="2023-02-17T21:51:36.942" v="80" actId="20577"/>
          <ac:spMkLst>
            <pc:docMk/>
            <pc:sldMk cId="1463294886" sldId="285"/>
            <ac:spMk id="2" creationId="{CBEA70AA-FE7D-C14D-4488-F6DE669B35D5}"/>
          </ac:spMkLst>
        </pc:spChg>
      </pc:sldChg>
      <pc:sldChg chg="modSp mod">
        <pc:chgData name="Pierluigi Gioia" userId="9fb95aaf82a6cb45" providerId="LiveId" clId="{120DD274-4B86-4352-A68D-2D4A7BBE8F50}" dt="2023-02-17T21:52:53.384" v="84" actId="113"/>
        <pc:sldMkLst>
          <pc:docMk/>
          <pc:sldMk cId="3025283943" sldId="286"/>
        </pc:sldMkLst>
        <pc:spChg chg="mod">
          <ac:chgData name="Pierluigi Gioia" userId="9fb95aaf82a6cb45" providerId="LiveId" clId="{120DD274-4B86-4352-A68D-2D4A7BBE8F50}" dt="2023-02-17T21:52:53.384" v="84" actId="113"/>
          <ac:spMkLst>
            <pc:docMk/>
            <pc:sldMk cId="3025283943" sldId="286"/>
            <ac:spMk id="3" creationId="{C20D8CD0-078D-3D43-E253-F22009AF1E11}"/>
          </ac:spMkLst>
        </pc:spChg>
      </pc:sldChg>
      <pc:sldChg chg="modSp mod">
        <pc:chgData name="Pierluigi Gioia" userId="9fb95aaf82a6cb45" providerId="LiveId" clId="{120DD274-4B86-4352-A68D-2D4A7BBE8F50}" dt="2023-02-17T21:55:00.191" v="114" actId="113"/>
        <pc:sldMkLst>
          <pc:docMk/>
          <pc:sldMk cId="2845173420" sldId="287"/>
        </pc:sldMkLst>
        <pc:spChg chg="mod">
          <ac:chgData name="Pierluigi Gioia" userId="9fb95aaf82a6cb45" providerId="LiveId" clId="{120DD274-4B86-4352-A68D-2D4A7BBE8F50}" dt="2023-02-17T21:55:00.191" v="114" actId="113"/>
          <ac:spMkLst>
            <pc:docMk/>
            <pc:sldMk cId="2845173420" sldId="287"/>
            <ac:spMk id="3" creationId="{6B8423A7-2C3E-2FD6-9958-CC24BA85C48D}"/>
          </ac:spMkLst>
        </pc:spChg>
      </pc:sldChg>
      <pc:sldChg chg="modSp mod">
        <pc:chgData name="Pierluigi Gioia" userId="9fb95aaf82a6cb45" providerId="LiveId" clId="{120DD274-4B86-4352-A68D-2D4A7BBE8F50}" dt="2023-02-18T06:46:35.425" v="122" actId="113"/>
        <pc:sldMkLst>
          <pc:docMk/>
          <pc:sldMk cId="1374480830" sldId="288"/>
        </pc:sldMkLst>
        <pc:spChg chg="mod">
          <ac:chgData name="Pierluigi Gioia" userId="9fb95aaf82a6cb45" providerId="LiveId" clId="{120DD274-4B86-4352-A68D-2D4A7BBE8F50}" dt="2023-02-18T06:46:35.425" v="122" actId="113"/>
          <ac:spMkLst>
            <pc:docMk/>
            <pc:sldMk cId="1374480830" sldId="288"/>
            <ac:spMk id="3" creationId="{089DDD15-A004-8BB3-7BA3-268A1853208E}"/>
          </ac:spMkLst>
        </pc:spChg>
      </pc:sldChg>
      <pc:sldChg chg="modSp mod">
        <pc:chgData name="Pierluigi Gioia" userId="9fb95aaf82a6cb45" providerId="LiveId" clId="{120DD274-4B86-4352-A68D-2D4A7BBE8F50}" dt="2023-02-18T06:46:48.107" v="127" actId="27636"/>
        <pc:sldMkLst>
          <pc:docMk/>
          <pc:sldMk cId="2150131285" sldId="289"/>
        </pc:sldMkLst>
        <pc:spChg chg="mod">
          <ac:chgData name="Pierluigi Gioia" userId="9fb95aaf82a6cb45" providerId="LiveId" clId="{120DD274-4B86-4352-A68D-2D4A7BBE8F50}" dt="2023-02-18T06:46:48.107" v="127" actId="27636"/>
          <ac:spMkLst>
            <pc:docMk/>
            <pc:sldMk cId="2150131285" sldId="289"/>
            <ac:spMk id="3" creationId="{90AB7B15-B574-2EBC-5E20-343675F208C0}"/>
          </ac:spMkLst>
        </pc:spChg>
      </pc:sldChg>
      <pc:sldChg chg="modSp mod">
        <pc:chgData name="Pierluigi Gioia" userId="9fb95aaf82a6cb45" providerId="LiveId" clId="{120DD274-4B86-4352-A68D-2D4A7BBE8F50}" dt="2023-02-17T21:53:38.954" v="111" actId="113"/>
        <pc:sldMkLst>
          <pc:docMk/>
          <pc:sldMk cId="3444390029" sldId="290"/>
        </pc:sldMkLst>
        <pc:spChg chg="mod">
          <ac:chgData name="Pierluigi Gioia" userId="9fb95aaf82a6cb45" providerId="LiveId" clId="{120DD274-4B86-4352-A68D-2D4A7BBE8F50}" dt="2023-02-17T21:53:38.954" v="111" actId="113"/>
          <ac:spMkLst>
            <pc:docMk/>
            <pc:sldMk cId="3444390029" sldId="290"/>
            <ac:spMk id="3" creationId="{4DB50822-AAC5-F0B6-7C55-41B2D10BC1EF}"/>
          </ac:spMkLst>
        </pc:spChg>
      </pc:sldChg>
      <pc:sldChg chg="addSp modSp del mod">
        <pc:chgData name="Pierluigi Gioia" userId="9fb95aaf82a6cb45" providerId="LiveId" clId="{120DD274-4B86-4352-A68D-2D4A7BBE8F50}" dt="2023-02-18T06:53:58.766" v="536" actId="47"/>
        <pc:sldMkLst>
          <pc:docMk/>
          <pc:sldMk cId="3661667807" sldId="291"/>
        </pc:sldMkLst>
        <pc:spChg chg="mod">
          <ac:chgData name="Pierluigi Gioia" userId="9fb95aaf82a6cb45" providerId="LiveId" clId="{120DD274-4B86-4352-A68D-2D4A7BBE8F50}" dt="2023-02-17T21:55:54.888" v="118" actId="403"/>
          <ac:spMkLst>
            <pc:docMk/>
            <pc:sldMk cId="3661667807" sldId="291"/>
            <ac:spMk id="3" creationId="{9477C28F-4080-3698-752A-ACF7E40B0141}"/>
          </ac:spMkLst>
        </pc:spChg>
        <pc:picChg chg="add mod">
          <ac:chgData name="Pierluigi Gioia" userId="9fb95aaf82a6cb45" providerId="LiveId" clId="{120DD274-4B86-4352-A68D-2D4A7BBE8F50}" dt="2023-02-17T21:57:16.040" v="121" actId="14100"/>
          <ac:picMkLst>
            <pc:docMk/>
            <pc:sldMk cId="3661667807" sldId="291"/>
            <ac:picMk id="4" creationId="{695320B3-0DEA-D7FD-AA94-3F27CE0FAEFC}"/>
          </ac:picMkLst>
        </pc:picChg>
      </pc:sldChg>
      <pc:sldChg chg="addSp modSp new mod">
        <pc:chgData name="Pierluigi Gioia" userId="9fb95aaf82a6cb45" providerId="LiveId" clId="{120DD274-4B86-4352-A68D-2D4A7BBE8F50}" dt="2023-02-18T06:53:42.874" v="535" actId="20577"/>
        <pc:sldMkLst>
          <pc:docMk/>
          <pc:sldMk cId="2017929263" sldId="292"/>
        </pc:sldMkLst>
        <pc:spChg chg="mod">
          <ac:chgData name="Pierluigi Gioia" userId="9fb95aaf82a6cb45" providerId="LiveId" clId="{120DD274-4B86-4352-A68D-2D4A7BBE8F50}" dt="2023-02-18T06:47:16.882" v="161" actId="20577"/>
          <ac:spMkLst>
            <pc:docMk/>
            <pc:sldMk cId="2017929263" sldId="292"/>
            <ac:spMk id="2" creationId="{A09F26F0-B77E-5888-04BA-A7358BBD3155}"/>
          </ac:spMkLst>
        </pc:spChg>
        <pc:spChg chg="mod">
          <ac:chgData name="Pierluigi Gioia" userId="9fb95aaf82a6cb45" providerId="LiveId" clId="{120DD274-4B86-4352-A68D-2D4A7BBE8F50}" dt="2023-02-18T06:53:42.874" v="535" actId="20577"/>
          <ac:spMkLst>
            <pc:docMk/>
            <pc:sldMk cId="2017929263" sldId="292"/>
            <ac:spMk id="3" creationId="{E572CBCE-CC80-7CEF-8408-1BF190EF1850}"/>
          </ac:spMkLst>
        </pc:spChg>
        <pc:picChg chg="add mod modCrop">
          <ac:chgData name="Pierluigi Gioia" userId="9fb95aaf82a6cb45" providerId="LiveId" clId="{120DD274-4B86-4352-A68D-2D4A7BBE8F50}" dt="2023-02-18T06:53:28.220" v="533" actId="1076"/>
          <ac:picMkLst>
            <pc:docMk/>
            <pc:sldMk cId="2017929263" sldId="292"/>
            <ac:picMk id="4" creationId="{59B99D6B-CBF2-C196-4FD4-420ABCD99399}"/>
          </ac:picMkLst>
        </pc:picChg>
      </pc:sldChg>
      <pc:sldChg chg="addSp delSp modSp new mod">
        <pc:chgData name="Pierluigi Gioia" userId="9fb95aaf82a6cb45" providerId="LiveId" clId="{120DD274-4B86-4352-A68D-2D4A7BBE8F50}" dt="2023-02-18T06:56:00.631" v="558" actId="1076"/>
        <pc:sldMkLst>
          <pc:docMk/>
          <pc:sldMk cId="693135580" sldId="293"/>
        </pc:sldMkLst>
        <pc:spChg chg="mod">
          <ac:chgData name="Pierluigi Gioia" userId="9fb95aaf82a6cb45" providerId="LiveId" clId="{120DD274-4B86-4352-A68D-2D4A7BBE8F50}" dt="2023-02-18T06:54:16.084" v="554" actId="20577"/>
          <ac:spMkLst>
            <pc:docMk/>
            <pc:sldMk cId="693135580" sldId="293"/>
            <ac:spMk id="2" creationId="{38C0FE05-B500-346D-66E9-486E58900DF1}"/>
          </ac:spMkLst>
        </pc:spChg>
        <pc:spChg chg="del">
          <ac:chgData name="Pierluigi Gioia" userId="9fb95aaf82a6cb45" providerId="LiveId" clId="{120DD274-4B86-4352-A68D-2D4A7BBE8F50}" dt="2023-02-18T06:54:20.664" v="555" actId="478"/>
          <ac:spMkLst>
            <pc:docMk/>
            <pc:sldMk cId="693135580" sldId="293"/>
            <ac:spMk id="3" creationId="{4DD97902-AEC4-5BA1-940C-2EF5E520A8C2}"/>
          </ac:spMkLst>
        </pc:spChg>
        <pc:picChg chg="add mod">
          <ac:chgData name="Pierluigi Gioia" userId="9fb95aaf82a6cb45" providerId="LiveId" clId="{120DD274-4B86-4352-A68D-2D4A7BBE8F50}" dt="2023-02-18T06:56:00.631" v="558" actId="1076"/>
          <ac:picMkLst>
            <pc:docMk/>
            <pc:sldMk cId="693135580" sldId="293"/>
            <ac:picMk id="4" creationId="{0CAD1AB3-E7EA-5628-45AF-CAB7ED53FA36}"/>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193C04-FD91-5BB3-81D4-02A46F59965B}"/>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54114066-C484-20FD-AC48-16B1DCAE0B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5C620ECD-7519-55D9-59CA-4F62F74087F7}"/>
              </a:ext>
            </a:extLst>
          </p:cNvPr>
          <p:cNvSpPr>
            <a:spLocks noGrp="1"/>
          </p:cNvSpPr>
          <p:nvPr>
            <p:ph type="dt" sz="half" idx="10"/>
          </p:nvPr>
        </p:nvSpPr>
        <p:spPr/>
        <p:txBody>
          <a:bodyPr/>
          <a:lstStyle/>
          <a:p>
            <a:fld id="{30B928FF-6805-4EB0-95C3-CD629AEBFC9B}" type="datetimeFigureOut">
              <a:rPr lang="it-IT" smtClean="0"/>
              <a:t>18/02/2023</a:t>
            </a:fld>
            <a:endParaRPr lang="it-IT"/>
          </a:p>
        </p:txBody>
      </p:sp>
      <p:sp>
        <p:nvSpPr>
          <p:cNvPr id="5" name="Segnaposto piè di pagina 4">
            <a:extLst>
              <a:ext uri="{FF2B5EF4-FFF2-40B4-BE49-F238E27FC236}">
                <a16:creationId xmlns:a16="http://schemas.microsoft.com/office/drawing/2014/main" id="{30A9792D-9F7A-ADE9-E7FA-9BE49619433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588BA17-E522-C01E-B68C-C18B645D1CA7}"/>
              </a:ext>
            </a:extLst>
          </p:cNvPr>
          <p:cNvSpPr>
            <a:spLocks noGrp="1"/>
          </p:cNvSpPr>
          <p:nvPr>
            <p:ph type="sldNum" sz="quarter" idx="12"/>
          </p:nvPr>
        </p:nvSpPr>
        <p:spPr/>
        <p:txBody>
          <a:bodyPr/>
          <a:lstStyle/>
          <a:p>
            <a:fld id="{B9EC1A60-F8E8-4D39-B21D-69253E7B843B}" type="slidenum">
              <a:rPr lang="it-IT" smtClean="0"/>
              <a:t>‹N›</a:t>
            </a:fld>
            <a:endParaRPr lang="it-IT"/>
          </a:p>
        </p:txBody>
      </p:sp>
    </p:spTree>
    <p:extLst>
      <p:ext uri="{BB962C8B-B14F-4D97-AF65-F5344CB8AC3E}">
        <p14:creationId xmlns:p14="http://schemas.microsoft.com/office/powerpoint/2010/main" val="2875672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5A87AA-C7D0-7775-DD92-9539F23E43BA}"/>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B760217-E81B-513D-EF76-04F489A5BAE6}"/>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7D21D65-42DA-35A9-679B-03FBC5A792C1}"/>
              </a:ext>
            </a:extLst>
          </p:cNvPr>
          <p:cNvSpPr>
            <a:spLocks noGrp="1"/>
          </p:cNvSpPr>
          <p:nvPr>
            <p:ph type="dt" sz="half" idx="10"/>
          </p:nvPr>
        </p:nvSpPr>
        <p:spPr/>
        <p:txBody>
          <a:bodyPr/>
          <a:lstStyle/>
          <a:p>
            <a:fld id="{30B928FF-6805-4EB0-95C3-CD629AEBFC9B}" type="datetimeFigureOut">
              <a:rPr lang="it-IT" smtClean="0"/>
              <a:t>18/02/2023</a:t>
            </a:fld>
            <a:endParaRPr lang="it-IT"/>
          </a:p>
        </p:txBody>
      </p:sp>
      <p:sp>
        <p:nvSpPr>
          <p:cNvPr id="5" name="Segnaposto piè di pagina 4">
            <a:extLst>
              <a:ext uri="{FF2B5EF4-FFF2-40B4-BE49-F238E27FC236}">
                <a16:creationId xmlns:a16="http://schemas.microsoft.com/office/drawing/2014/main" id="{51309AE4-C009-1135-B0F3-40F4A332C75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FBD3807-BA94-4319-91E9-442BA842499E}"/>
              </a:ext>
            </a:extLst>
          </p:cNvPr>
          <p:cNvSpPr>
            <a:spLocks noGrp="1"/>
          </p:cNvSpPr>
          <p:nvPr>
            <p:ph type="sldNum" sz="quarter" idx="12"/>
          </p:nvPr>
        </p:nvSpPr>
        <p:spPr/>
        <p:txBody>
          <a:bodyPr/>
          <a:lstStyle/>
          <a:p>
            <a:fld id="{B9EC1A60-F8E8-4D39-B21D-69253E7B843B}" type="slidenum">
              <a:rPr lang="it-IT" smtClean="0"/>
              <a:t>‹N›</a:t>
            </a:fld>
            <a:endParaRPr lang="it-IT"/>
          </a:p>
        </p:txBody>
      </p:sp>
    </p:spTree>
    <p:extLst>
      <p:ext uri="{BB962C8B-B14F-4D97-AF65-F5344CB8AC3E}">
        <p14:creationId xmlns:p14="http://schemas.microsoft.com/office/powerpoint/2010/main" val="2862406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F9942C58-065C-11E8-DB84-332FE27BE10A}"/>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46B616B-22DE-D2E0-3E79-71D4057D11E6}"/>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2C2F322-1DBE-B544-C311-8475C15C9343}"/>
              </a:ext>
            </a:extLst>
          </p:cNvPr>
          <p:cNvSpPr>
            <a:spLocks noGrp="1"/>
          </p:cNvSpPr>
          <p:nvPr>
            <p:ph type="dt" sz="half" idx="10"/>
          </p:nvPr>
        </p:nvSpPr>
        <p:spPr/>
        <p:txBody>
          <a:bodyPr/>
          <a:lstStyle/>
          <a:p>
            <a:fld id="{30B928FF-6805-4EB0-95C3-CD629AEBFC9B}" type="datetimeFigureOut">
              <a:rPr lang="it-IT" smtClean="0"/>
              <a:t>18/02/2023</a:t>
            </a:fld>
            <a:endParaRPr lang="it-IT"/>
          </a:p>
        </p:txBody>
      </p:sp>
      <p:sp>
        <p:nvSpPr>
          <p:cNvPr id="5" name="Segnaposto piè di pagina 4">
            <a:extLst>
              <a:ext uri="{FF2B5EF4-FFF2-40B4-BE49-F238E27FC236}">
                <a16:creationId xmlns:a16="http://schemas.microsoft.com/office/drawing/2014/main" id="{2A882C21-5A84-89D7-56BE-77892A12D10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575D31D-B618-B3F7-CFE4-917D8F88B1FD}"/>
              </a:ext>
            </a:extLst>
          </p:cNvPr>
          <p:cNvSpPr>
            <a:spLocks noGrp="1"/>
          </p:cNvSpPr>
          <p:nvPr>
            <p:ph type="sldNum" sz="quarter" idx="12"/>
          </p:nvPr>
        </p:nvSpPr>
        <p:spPr/>
        <p:txBody>
          <a:bodyPr/>
          <a:lstStyle/>
          <a:p>
            <a:fld id="{B9EC1A60-F8E8-4D39-B21D-69253E7B843B}" type="slidenum">
              <a:rPr lang="it-IT" smtClean="0"/>
              <a:t>‹N›</a:t>
            </a:fld>
            <a:endParaRPr lang="it-IT"/>
          </a:p>
        </p:txBody>
      </p:sp>
    </p:spTree>
    <p:extLst>
      <p:ext uri="{BB962C8B-B14F-4D97-AF65-F5344CB8AC3E}">
        <p14:creationId xmlns:p14="http://schemas.microsoft.com/office/powerpoint/2010/main" val="1926374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6DE902-B3DB-DF76-F9FB-73CD990CF9B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1677218-71F0-4AFB-E34F-683DB909C05A}"/>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ADDE86B-F12A-CDE3-B8F9-AE70CC4FBF06}"/>
              </a:ext>
            </a:extLst>
          </p:cNvPr>
          <p:cNvSpPr>
            <a:spLocks noGrp="1"/>
          </p:cNvSpPr>
          <p:nvPr>
            <p:ph type="dt" sz="half" idx="10"/>
          </p:nvPr>
        </p:nvSpPr>
        <p:spPr/>
        <p:txBody>
          <a:bodyPr/>
          <a:lstStyle/>
          <a:p>
            <a:fld id="{30B928FF-6805-4EB0-95C3-CD629AEBFC9B}" type="datetimeFigureOut">
              <a:rPr lang="it-IT" smtClean="0"/>
              <a:t>18/02/2023</a:t>
            </a:fld>
            <a:endParaRPr lang="it-IT"/>
          </a:p>
        </p:txBody>
      </p:sp>
      <p:sp>
        <p:nvSpPr>
          <p:cNvPr id="5" name="Segnaposto piè di pagina 4">
            <a:extLst>
              <a:ext uri="{FF2B5EF4-FFF2-40B4-BE49-F238E27FC236}">
                <a16:creationId xmlns:a16="http://schemas.microsoft.com/office/drawing/2014/main" id="{3355D7DA-AE45-3B3B-DEA7-2402D3C68C3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112EC62-B9CD-E1E4-3217-A13CB1F9A046}"/>
              </a:ext>
            </a:extLst>
          </p:cNvPr>
          <p:cNvSpPr>
            <a:spLocks noGrp="1"/>
          </p:cNvSpPr>
          <p:nvPr>
            <p:ph type="sldNum" sz="quarter" idx="12"/>
          </p:nvPr>
        </p:nvSpPr>
        <p:spPr/>
        <p:txBody>
          <a:bodyPr/>
          <a:lstStyle/>
          <a:p>
            <a:fld id="{B9EC1A60-F8E8-4D39-B21D-69253E7B843B}" type="slidenum">
              <a:rPr lang="it-IT" smtClean="0"/>
              <a:t>‹N›</a:t>
            </a:fld>
            <a:endParaRPr lang="it-IT"/>
          </a:p>
        </p:txBody>
      </p:sp>
    </p:spTree>
    <p:extLst>
      <p:ext uri="{BB962C8B-B14F-4D97-AF65-F5344CB8AC3E}">
        <p14:creationId xmlns:p14="http://schemas.microsoft.com/office/powerpoint/2010/main" val="34888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2C54B4-E796-9C3B-34B7-E1FC0C7EBC25}"/>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6831C14E-DA93-4347-F6F6-31F0F9D706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172888F8-5F8B-978D-E995-E41B83EBF90A}"/>
              </a:ext>
            </a:extLst>
          </p:cNvPr>
          <p:cNvSpPr>
            <a:spLocks noGrp="1"/>
          </p:cNvSpPr>
          <p:nvPr>
            <p:ph type="dt" sz="half" idx="10"/>
          </p:nvPr>
        </p:nvSpPr>
        <p:spPr/>
        <p:txBody>
          <a:bodyPr/>
          <a:lstStyle/>
          <a:p>
            <a:fld id="{30B928FF-6805-4EB0-95C3-CD629AEBFC9B}" type="datetimeFigureOut">
              <a:rPr lang="it-IT" smtClean="0"/>
              <a:t>18/02/2023</a:t>
            </a:fld>
            <a:endParaRPr lang="it-IT"/>
          </a:p>
        </p:txBody>
      </p:sp>
      <p:sp>
        <p:nvSpPr>
          <p:cNvPr id="5" name="Segnaposto piè di pagina 4">
            <a:extLst>
              <a:ext uri="{FF2B5EF4-FFF2-40B4-BE49-F238E27FC236}">
                <a16:creationId xmlns:a16="http://schemas.microsoft.com/office/drawing/2014/main" id="{556D712B-2623-757E-3736-0CC1BC2504C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2A3DC63-F67C-11D0-A9EC-D55C87661DE2}"/>
              </a:ext>
            </a:extLst>
          </p:cNvPr>
          <p:cNvSpPr>
            <a:spLocks noGrp="1"/>
          </p:cNvSpPr>
          <p:nvPr>
            <p:ph type="sldNum" sz="quarter" idx="12"/>
          </p:nvPr>
        </p:nvSpPr>
        <p:spPr/>
        <p:txBody>
          <a:bodyPr/>
          <a:lstStyle/>
          <a:p>
            <a:fld id="{B9EC1A60-F8E8-4D39-B21D-69253E7B843B}" type="slidenum">
              <a:rPr lang="it-IT" smtClean="0"/>
              <a:t>‹N›</a:t>
            </a:fld>
            <a:endParaRPr lang="it-IT"/>
          </a:p>
        </p:txBody>
      </p:sp>
    </p:spTree>
    <p:extLst>
      <p:ext uri="{BB962C8B-B14F-4D97-AF65-F5344CB8AC3E}">
        <p14:creationId xmlns:p14="http://schemas.microsoft.com/office/powerpoint/2010/main" val="2747137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67382E-840D-6614-5249-98C1EC96E66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F01ECFC-1F9A-18AD-80F5-8C20B766C8C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0BFA5305-F64F-A281-533B-F12C1AD64CDA}"/>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F40FDBC0-6B4C-FDB6-4118-21675E9ECCEF}"/>
              </a:ext>
            </a:extLst>
          </p:cNvPr>
          <p:cNvSpPr>
            <a:spLocks noGrp="1"/>
          </p:cNvSpPr>
          <p:nvPr>
            <p:ph type="dt" sz="half" idx="10"/>
          </p:nvPr>
        </p:nvSpPr>
        <p:spPr/>
        <p:txBody>
          <a:bodyPr/>
          <a:lstStyle/>
          <a:p>
            <a:fld id="{30B928FF-6805-4EB0-95C3-CD629AEBFC9B}" type="datetimeFigureOut">
              <a:rPr lang="it-IT" smtClean="0"/>
              <a:t>18/02/2023</a:t>
            </a:fld>
            <a:endParaRPr lang="it-IT"/>
          </a:p>
        </p:txBody>
      </p:sp>
      <p:sp>
        <p:nvSpPr>
          <p:cNvPr id="6" name="Segnaposto piè di pagina 5">
            <a:extLst>
              <a:ext uri="{FF2B5EF4-FFF2-40B4-BE49-F238E27FC236}">
                <a16:creationId xmlns:a16="http://schemas.microsoft.com/office/drawing/2014/main" id="{600354F2-688C-0655-6BF1-ACC3D321592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68D5E1E-B995-34CE-AA7F-CAF1926A61F4}"/>
              </a:ext>
            </a:extLst>
          </p:cNvPr>
          <p:cNvSpPr>
            <a:spLocks noGrp="1"/>
          </p:cNvSpPr>
          <p:nvPr>
            <p:ph type="sldNum" sz="quarter" idx="12"/>
          </p:nvPr>
        </p:nvSpPr>
        <p:spPr/>
        <p:txBody>
          <a:bodyPr/>
          <a:lstStyle/>
          <a:p>
            <a:fld id="{B9EC1A60-F8E8-4D39-B21D-69253E7B843B}" type="slidenum">
              <a:rPr lang="it-IT" smtClean="0"/>
              <a:t>‹N›</a:t>
            </a:fld>
            <a:endParaRPr lang="it-IT"/>
          </a:p>
        </p:txBody>
      </p:sp>
    </p:spTree>
    <p:extLst>
      <p:ext uri="{BB962C8B-B14F-4D97-AF65-F5344CB8AC3E}">
        <p14:creationId xmlns:p14="http://schemas.microsoft.com/office/powerpoint/2010/main" val="1271896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7F62C8-B418-460F-24BF-7F145A6DAE4B}"/>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7ABD5A3-003C-380D-2B9E-B26DDC0D84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7B987BF8-06BA-656F-1172-9AD9B6534B10}"/>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4E0B813F-FC16-8276-72C3-A9B51248EB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D38A8B06-E5DE-8C7E-E65A-2EFCA2DF0B3F}"/>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4E2CAF4E-5681-70FB-379B-39968A1AB6E6}"/>
              </a:ext>
            </a:extLst>
          </p:cNvPr>
          <p:cNvSpPr>
            <a:spLocks noGrp="1"/>
          </p:cNvSpPr>
          <p:nvPr>
            <p:ph type="dt" sz="half" idx="10"/>
          </p:nvPr>
        </p:nvSpPr>
        <p:spPr/>
        <p:txBody>
          <a:bodyPr/>
          <a:lstStyle/>
          <a:p>
            <a:fld id="{30B928FF-6805-4EB0-95C3-CD629AEBFC9B}" type="datetimeFigureOut">
              <a:rPr lang="it-IT" smtClean="0"/>
              <a:t>18/02/2023</a:t>
            </a:fld>
            <a:endParaRPr lang="it-IT"/>
          </a:p>
        </p:txBody>
      </p:sp>
      <p:sp>
        <p:nvSpPr>
          <p:cNvPr id="8" name="Segnaposto piè di pagina 7">
            <a:extLst>
              <a:ext uri="{FF2B5EF4-FFF2-40B4-BE49-F238E27FC236}">
                <a16:creationId xmlns:a16="http://schemas.microsoft.com/office/drawing/2014/main" id="{353EA40B-AD5A-D9CF-EF90-90F86BED9187}"/>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DFD51D97-4FBE-93B0-232C-9C84425359C5}"/>
              </a:ext>
            </a:extLst>
          </p:cNvPr>
          <p:cNvSpPr>
            <a:spLocks noGrp="1"/>
          </p:cNvSpPr>
          <p:nvPr>
            <p:ph type="sldNum" sz="quarter" idx="12"/>
          </p:nvPr>
        </p:nvSpPr>
        <p:spPr/>
        <p:txBody>
          <a:bodyPr/>
          <a:lstStyle/>
          <a:p>
            <a:fld id="{B9EC1A60-F8E8-4D39-B21D-69253E7B843B}" type="slidenum">
              <a:rPr lang="it-IT" smtClean="0"/>
              <a:t>‹N›</a:t>
            </a:fld>
            <a:endParaRPr lang="it-IT"/>
          </a:p>
        </p:txBody>
      </p:sp>
    </p:spTree>
    <p:extLst>
      <p:ext uri="{BB962C8B-B14F-4D97-AF65-F5344CB8AC3E}">
        <p14:creationId xmlns:p14="http://schemas.microsoft.com/office/powerpoint/2010/main" val="4029248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9AEFFAA-90DB-0C27-2EBF-5046BF62B667}"/>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6496AF09-D7AE-DFA9-229D-9AED94E39201}"/>
              </a:ext>
            </a:extLst>
          </p:cNvPr>
          <p:cNvSpPr>
            <a:spLocks noGrp="1"/>
          </p:cNvSpPr>
          <p:nvPr>
            <p:ph type="dt" sz="half" idx="10"/>
          </p:nvPr>
        </p:nvSpPr>
        <p:spPr/>
        <p:txBody>
          <a:bodyPr/>
          <a:lstStyle/>
          <a:p>
            <a:fld id="{30B928FF-6805-4EB0-95C3-CD629AEBFC9B}" type="datetimeFigureOut">
              <a:rPr lang="it-IT" smtClean="0"/>
              <a:t>18/02/2023</a:t>
            </a:fld>
            <a:endParaRPr lang="it-IT"/>
          </a:p>
        </p:txBody>
      </p:sp>
      <p:sp>
        <p:nvSpPr>
          <p:cNvPr id="4" name="Segnaposto piè di pagina 3">
            <a:extLst>
              <a:ext uri="{FF2B5EF4-FFF2-40B4-BE49-F238E27FC236}">
                <a16:creationId xmlns:a16="http://schemas.microsoft.com/office/drawing/2014/main" id="{432BFBB2-241C-3B35-DF3C-E5760667C92B}"/>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2F41B178-77FC-A27B-A001-960DC94E22B7}"/>
              </a:ext>
            </a:extLst>
          </p:cNvPr>
          <p:cNvSpPr>
            <a:spLocks noGrp="1"/>
          </p:cNvSpPr>
          <p:nvPr>
            <p:ph type="sldNum" sz="quarter" idx="12"/>
          </p:nvPr>
        </p:nvSpPr>
        <p:spPr/>
        <p:txBody>
          <a:bodyPr/>
          <a:lstStyle/>
          <a:p>
            <a:fld id="{B9EC1A60-F8E8-4D39-B21D-69253E7B843B}" type="slidenum">
              <a:rPr lang="it-IT" smtClean="0"/>
              <a:t>‹N›</a:t>
            </a:fld>
            <a:endParaRPr lang="it-IT"/>
          </a:p>
        </p:txBody>
      </p:sp>
    </p:spTree>
    <p:extLst>
      <p:ext uri="{BB962C8B-B14F-4D97-AF65-F5344CB8AC3E}">
        <p14:creationId xmlns:p14="http://schemas.microsoft.com/office/powerpoint/2010/main" val="351986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833BC76A-2B50-B807-8D31-22A42A596064}"/>
              </a:ext>
            </a:extLst>
          </p:cNvPr>
          <p:cNvSpPr>
            <a:spLocks noGrp="1"/>
          </p:cNvSpPr>
          <p:nvPr>
            <p:ph type="dt" sz="half" idx="10"/>
          </p:nvPr>
        </p:nvSpPr>
        <p:spPr/>
        <p:txBody>
          <a:bodyPr/>
          <a:lstStyle/>
          <a:p>
            <a:fld id="{30B928FF-6805-4EB0-95C3-CD629AEBFC9B}" type="datetimeFigureOut">
              <a:rPr lang="it-IT" smtClean="0"/>
              <a:t>18/02/2023</a:t>
            </a:fld>
            <a:endParaRPr lang="it-IT"/>
          </a:p>
        </p:txBody>
      </p:sp>
      <p:sp>
        <p:nvSpPr>
          <p:cNvPr id="3" name="Segnaposto piè di pagina 2">
            <a:extLst>
              <a:ext uri="{FF2B5EF4-FFF2-40B4-BE49-F238E27FC236}">
                <a16:creationId xmlns:a16="http://schemas.microsoft.com/office/drawing/2014/main" id="{A9297953-FBCE-3396-F162-6955B77F30C0}"/>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A25927D3-1B94-D47B-8CE8-9662EE633F89}"/>
              </a:ext>
            </a:extLst>
          </p:cNvPr>
          <p:cNvSpPr>
            <a:spLocks noGrp="1"/>
          </p:cNvSpPr>
          <p:nvPr>
            <p:ph type="sldNum" sz="quarter" idx="12"/>
          </p:nvPr>
        </p:nvSpPr>
        <p:spPr/>
        <p:txBody>
          <a:bodyPr/>
          <a:lstStyle/>
          <a:p>
            <a:fld id="{B9EC1A60-F8E8-4D39-B21D-69253E7B843B}" type="slidenum">
              <a:rPr lang="it-IT" smtClean="0"/>
              <a:t>‹N›</a:t>
            </a:fld>
            <a:endParaRPr lang="it-IT"/>
          </a:p>
        </p:txBody>
      </p:sp>
    </p:spTree>
    <p:extLst>
      <p:ext uri="{BB962C8B-B14F-4D97-AF65-F5344CB8AC3E}">
        <p14:creationId xmlns:p14="http://schemas.microsoft.com/office/powerpoint/2010/main" val="1227090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38B0AA-17C6-4F8E-D315-C887320CA29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C14FB55-1672-9566-F4A6-CF4C1FC6B6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0332873E-0147-B143-721B-B124C27F64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07EDCAE-8C00-8907-8264-EC1F31640336}"/>
              </a:ext>
            </a:extLst>
          </p:cNvPr>
          <p:cNvSpPr>
            <a:spLocks noGrp="1"/>
          </p:cNvSpPr>
          <p:nvPr>
            <p:ph type="dt" sz="half" idx="10"/>
          </p:nvPr>
        </p:nvSpPr>
        <p:spPr/>
        <p:txBody>
          <a:bodyPr/>
          <a:lstStyle/>
          <a:p>
            <a:fld id="{30B928FF-6805-4EB0-95C3-CD629AEBFC9B}" type="datetimeFigureOut">
              <a:rPr lang="it-IT" smtClean="0"/>
              <a:t>18/02/2023</a:t>
            </a:fld>
            <a:endParaRPr lang="it-IT"/>
          </a:p>
        </p:txBody>
      </p:sp>
      <p:sp>
        <p:nvSpPr>
          <p:cNvPr id="6" name="Segnaposto piè di pagina 5">
            <a:extLst>
              <a:ext uri="{FF2B5EF4-FFF2-40B4-BE49-F238E27FC236}">
                <a16:creationId xmlns:a16="http://schemas.microsoft.com/office/drawing/2014/main" id="{E0773E9B-D0AD-167A-D04A-701187B3585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F6E18A9-0CF8-878B-43BC-84F6E0A7B91E}"/>
              </a:ext>
            </a:extLst>
          </p:cNvPr>
          <p:cNvSpPr>
            <a:spLocks noGrp="1"/>
          </p:cNvSpPr>
          <p:nvPr>
            <p:ph type="sldNum" sz="quarter" idx="12"/>
          </p:nvPr>
        </p:nvSpPr>
        <p:spPr/>
        <p:txBody>
          <a:bodyPr/>
          <a:lstStyle/>
          <a:p>
            <a:fld id="{B9EC1A60-F8E8-4D39-B21D-69253E7B843B}" type="slidenum">
              <a:rPr lang="it-IT" smtClean="0"/>
              <a:t>‹N›</a:t>
            </a:fld>
            <a:endParaRPr lang="it-IT"/>
          </a:p>
        </p:txBody>
      </p:sp>
    </p:spTree>
    <p:extLst>
      <p:ext uri="{BB962C8B-B14F-4D97-AF65-F5344CB8AC3E}">
        <p14:creationId xmlns:p14="http://schemas.microsoft.com/office/powerpoint/2010/main" val="543480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2CDC26-6DC0-1368-75CC-7DEE482A4AA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6EE4F703-497C-9492-086B-DCD89C3955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848B081C-EBC0-17B5-D0F4-A0E7B85081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1BBB917-29B7-DFA2-449B-A9B8326F9D81}"/>
              </a:ext>
            </a:extLst>
          </p:cNvPr>
          <p:cNvSpPr>
            <a:spLocks noGrp="1"/>
          </p:cNvSpPr>
          <p:nvPr>
            <p:ph type="dt" sz="half" idx="10"/>
          </p:nvPr>
        </p:nvSpPr>
        <p:spPr/>
        <p:txBody>
          <a:bodyPr/>
          <a:lstStyle/>
          <a:p>
            <a:fld id="{30B928FF-6805-4EB0-95C3-CD629AEBFC9B}" type="datetimeFigureOut">
              <a:rPr lang="it-IT" smtClean="0"/>
              <a:t>18/02/2023</a:t>
            </a:fld>
            <a:endParaRPr lang="it-IT"/>
          </a:p>
        </p:txBody>
      </p:sp>
      <p:sp>
        <p:nvSpPr>
          <p:cNvPr id="6" name="Segnaposto piè di pagina 5">
            <a:extLst>
              <a:ext uri="{FF2B5EF4-FFF2-40B4-BE49-F238E27FC236}">
                <a16:creationId xmlns:a16="http://schemas.microsoft.com/office/drawing/2014/main" id="{C3E63AB5-AB2B-8E11-D8EE-52D109C53EC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A14110A-733D-C8EE-C165-295D171B8108}"/>
              </a:ext>
            </a:extLst>
          </p:cNvPr>
          <p:cNvSpPr>
            <a:spLocks noGrp="1"/>
          </p:cNvSpPr>
          <p:nvPr>
            <p:ph type="sldNum" sz="quarter" idx="12"/>
          </p:nvPr>
        </p:nvSpPr>
        <p:spPr/>
        <p:txBody>
          <a:bodyPr/>
          <a:lstStyle/>
          <a:p>
            <a:fld id="{B9EC1A60-F8E8-4D39-B21D-69253E7B843B}" type="slidenum">
              <a:rPr lang="it-IT" smtClean="0"/>
              <a:t>‹N›</a:t>
            </a:fld>
            <a:endParaRPr lang="it-IT"/>
          </a:p>
        </p:txBody>
      </p:sp>
    </p:spTree>
    <p:extLst>
      <p:ext uri="{BB962C8B-B14F-4D97-AF65-F5344CB8AC3E}">
        <p14:creationId xmlns:p14="http://schemas.microsoft.com/office/powerpoint/2010/main" val="1507083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165326AA-9C44-16BA-0F17-59F4E2F3A8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0C26AB7-4F81-E830-B809-DD655577EC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5992C8D-6D30-9889-BF12-09CF03B030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B928FF-6805-4EB0-95C3-CD629AEBFC9B}" type="datetimeFigureOut">
              <a:rPr lang="it-IT" smtClean="0"/>
              <a:t>18/02/2023</a:t>
            </a:fld>
            <a:endParaRPr lang="it-IT"/>
          </a:p>
        </p:txBody>
      </p:sp>
      <p:sp>
        <p:nvSpPr>
          <p:cNvPr id="5" name="Segnaposto piè di pagina 4">
            <a:extLst>
              <a:ext uri="{FF2B5EF4-FFF2-40B4-BE49-F238E27FC236}">
                <a16:creationId xmlns:a16="http://schemas.microsoft.com/office/drawing/2014/main" id="{B1F59447-351B-E8D9-2681-513BD7BEA7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F17AC06C-E519-4B27-3966-D549C5C4B7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EC1A60-F8E8-4D39-B21D-69253E7B843B}" type="slidenum">
              <a:rPr lang="it-IT" smtClean="0"/>
              <a:t>‹N›</a:t>
            </a:fld>
            <a:endParaRPr lang="it-IT"/>
          </a:p>
        </p:txBody>
      </p:sp>
    </p:spTree>
    <p:extLst>
      <p:ext uri="{BB962C8B-B14F-4D97-AF65-F5344CB8AC3E}">
        <p14:creationId xmlns:p14="http://schemas.microsoft.com/office/powerpoint/2010/main" val="12130340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olo 1">
            <a:extLst>
              <a:ext uri="{FF2B5EF4-FFF2-40B4-BE49-F238E27FC236}">
                <a16:creationId xmlns:a16="http://schemas.microsoft.com/office/drawing/2014/main" id="{50B3B6B2-2BB3-BABA-CC98-0822C97E303C}"/>
              </a:ext>
            </a:extLst>
          </p:cNvPr>
          <p:cNvSpPr>
            <a:spLocks noGrp="1"/>
          </p:cNvSpPr>
          <p:nvPr>
            <p:ph type="ctrTitle"/>
          </p:nvPr>
        </p:nvSpPr>
        <p:spPr>
          <a:xfrm>
            <a:off x="6194716" y="739978"/>
            <a:ext cx="5334930" cy="3004145"/>
          </a:xfrm>
        </p:spPr>
        <p:txBody>
          <a:bodyPr>
            <a:normAutofit/>
          </a:bodyPr>
          <a:lstStyle/>
          <a:p>
            <a:r>
              <a:rPr lang="it-IT" dirty="0"/>
              <a:t>Scherzi di Carnevale</a:t>
            </a:r>
          </a:p>
        </p:txBody>
      </p:sp>
      <p:sp>
        <p:nvSpPr>
          <p:cNvPr id="3" name="Sottotitolo 2">
            <a:extLst>
              <a:ext uri="{FF2B5EF4-FFF2-40B4-BE49-F238E27FC236}">
                <a16:creationId xmlns:a16="http://schemas.microsoft.com/office/drawing/2014/main" id="{5EA5C0D2-2452-2328-45B8-21CE981E4EA3}"/>
              </a:ext>
            </a:extLst>
          </p:cNvPr>
          <p:cNvSpPr>
            <a:spLocks noGrp="1"/>
          </p:cNvSpPr>
          <p:nvPr>
            <p:ph type="subTitle" idx="1"/>
          </p:nvPr>
        </p:nvSpPr>
        <p:spPr>
          <a:xfrm>
            <a:off x="6194715" y="3836197"/>
            <a:ext cx="5334931" cy="2189214"/>
          </a:xfrm>
        </p:spPr>
        <p:txBody>
          <a:bodyPr>
            <a:normAutofit/>
          </a:bodyPr>
          <a:lstStyle/>
          <a:p>
            <a:r>
              <a:rPr lang="it-IT" dirty="0"/>
              <a:t>Osservazioni sulle temperature medie della festa più amata dai bambini</a:t>
            </a:r>
          </a:p>
        </p:txBody>
      </p:sp>
      <p:sp>
        <p:nvSpPr>
          <p:cNvPr id="12" name="Freeform: Shape 11">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763672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965FF7-14AB-0913-3E7A-76DE401A592E}"/>
              </a:ext>
            </a:extLst>
          </p:cNvPr>
          <p:cNvSpPr>
            <a:spLocks noGrp="1"/>
          </p:cNvSpPr>
          <p:nvPr>
            <p:ph type="title"/>
          </p:nvPr>
        </p:nvSpPr>
        <p:spPr/>
        <p:txBody>
          <a:bodyPr/>
          <a:lstStyle/>
          <a:p>
            <a:r>
              <a:rPr lang="it-IT" dirty="0"/>
              <a:t>E’ la festa più nevosa</a:t>
            </a:r>
          </a:p>
        </p:txBody>
      </p:sp>
      <p:sp>
        <p:nvSpPr>
          <p:cNvPr id="3" name="Segnaposto contenuto 2">
            <a:extLst>
              <a:ext uri="{FF2B5EF4-FFF2-40B4-BE49-F238E27FC236}">
                <a16:creationId xmlns:a16="http://schemas.microsoft.com/office/drawing/2014/main" id="{4DB50822-AAC5-F0B6-7C55-41B2D10BC1EF}"/>
              </a:ext>
            </a:extLst>
          </p:cNvPr>
          <p:cNvSpPr>
            <a:spLocks noGrp="1"/>
          </p:cNvSpPr>
          <p:nvPr>
            <p:ph idx="1"/>
          </p:nvPr>
        </p:nvSpPr>
        <p:spPr>
          <a:xfrm>
            <a:off x="838200" y="1825625"/>
            <a:ext cx="3170382" cy="4351338"/>
          </a:xfrm>
        </p:spPr>
        <p:txBody>
          <a:bodyPr>
            <a:normAutofit/>
          </a:bodyPr>
          <a:lstStyle/>
          <a:p>
            <a:pPr marL="0" indent="0">
              <a:buNone/>
            </a:pPr>
            <a:r>
              <a:rPr lang="it-IT" sz="3200" dirty="0"/>
              <a:t>E’ anche </a:t>
            </a:r>
            <a:r>
              <a:rPr lang="it-IT" sz="3200" b="1" dirty="0"/>
              <a:t>la festa più nevosa </a:t>
            </a:r>
            <a:r>
              <a:rPr lang="it-IT" sz="3200" dirty="0"/>
              <a:t>(4 giorni di neve, contro 1 di Pasqua e 0 di Natale)</a:t>
            </a:r>
          </a:p>
        </p:txBody>
      </p:sp>
      <p:pic>
        <p:nvPicPr>
          <p:cNvPr id="4" name="Immagine 3">
            <a:extLst>
              <a:ext uri="{FF2B5EF4-FFF2-40B4-BE49-F238E27FC236}">
                <a16:creationId xmlns:a16="http://schemas.microsoft.com/office/drawing/2014/main" id="{B620088C-B734-14E9-C377-DB1D7C2FAD8F}"/>
              </a:ext>
            </a:extLst>
          </p:cNvPr>
          <p:cNvPicPr>
            <a:picLocks noChangeAspect="1"/>
          </p:cNvPicPr>
          <p:nvPr/>
        </p:nvPicPr>
        <p:blipFill>
          <a:blip r:embed="rId2"/>
          <a:stretch>
            <a:fillRect/>
          </a:stretch>
        </p:blipFill>
        <p:spPr>
          <a:xfrm>
            <a:off x="4601961" y="1985782"/>
            <a:ext cx="7162917" cy="4031023"/>
          </a:xfrm>
          <a:prstGeom prst="rect">
            <a:avLst/>
          </a:prstGeom>
        </p:spPr>
      </p:pic>
    </p:spTree>
    <p:extLst>
      <p:ext uri="{BB962C8B-B14F-4D97-AF65-F5344CB8AC3E}">
        <p14:creationId xmlns:p14="http://schemas.microsoft.com/office/powerpoint/2010/main" val="3444390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350F46-FD0C-9923-9A20-620D77937482}"/>
              </a:ext>
            </a:extLst>
          </p:cNvPr>
          <p:cNvSpPr>
            <a:spLocks noGrp="1"/>
          </p:cNvSpPr>
          <p:nvPr>
            <p:ph type="title"/>
          </p:nvPr>
        </p:nvSpPr>
        <p:spPr/>
        <p:txBody>
          <a:bodyPr/>
          <a:lstStyle/>
          <a:p>
            <a:r>
              <a:rPr lang="it-IT" dirty="0"/>
              <a:t>C’è una spiegazione scientifica?</a:t>
            </a:r>
          </a:p>
        </p:txBody>
      </p:sp>
      <p:sp>
        <p:nvSpPr>
          <p:cNvPr id="3" name="Segnaposto contenuto 2">
            <a:extLst>
              <a:ext uri="{FF2B5EF4-FFF2-40B4-BE49-F238E27FC236}">
                <a16:creationId xmlns:a16="http://schemas.microsoft.com/office/drawing/2014/main" id="{6B8423A7-2C3E-2FD6-9958-CC24BA85C48D}"/>
              </a:ext>
            </a:extLst>
          </p:cNvPr>
          <p:cNvSpPr>
            <a:spLocks noGrp="1"/>
          </p:cNvSpPr>
          <p:nvPr>
            <p:ph idx="1"/>
          </p:nvPr>
        </p:nvSpPr>
        <p:spPr>
          <a:xfrm>
            <a:off x="838200" y="1825625"/>
            <a:ext cx="6218382" cy="4351338"/>
          </a:xfrm>
        </p:spPr>
        <p:txBody>
          <a:bodyPr/>
          <a:lstStyle/>
          <a:p>
            <a:pPr marL="0" indent="0">
              <a:buNone/>
            </a:pPr>
            <a:r>
              <a:rPr lang="it-IT" dirty="0"/>
              <a:t>La spiegazione possibile di questa circostanza piuttosto curiosa è la seguente: </a:t>
            </a:r>
            <a:r>
              <a:rPr lang="it-IT" b="1" dirty="0"/>
              <a:t>il mese di febbraio</a:t>
            </a:r>
            <a:r>
              <a:rPr lang="it-IT" dirty="0"/>
              <a:t>, negli ultimi 23 anni, </a:t>
            </a:r>
            <a:r>
              <a:rPr lang="it-IT" b="1" dirty="0"/>
              <a:t>è risultato mediamente poco più freddo del mese di dicembre </a:t>
            </a:r>
            <a:r>
              <a:rPr lang="it-IT" dirty="0"/>
              <a:t>(5,4°C contro 5,6°C) e poiché Carnevale, in media, è capitato il 22 febbraio negli ultimi 23 anni, ne consegue che è statisticamente normale che il giorno di Carnevale risulti almeno 0,2°C più freddo di quello di Natale.</a:t>
            </a:r>
          </a:p>
          <a:p>
            <a:pPr marL="0" indent="0">
              <a:buNone/>
            </a:pPr>
            <a:endParaRPr lang="it-IT" dirty="0"/>
          </a:p>
        </p:txBody>
      </p:sp>
      <p:pic>
        <p:nvPicPr>
          <p:cNvPr id="4" name="Immagine 3">
            <a:extLst>
              <a:ext uri="{FF2B5EF4-FFF2-40B4-BE49-F238E27FC236}">
                <a16:creationId xmlns:a16="http://schemas.microsoft.com/office/drawing/2014/main" id="{AB5DD916-C7EC-ED43-2519-E6567DE26D6E}"/>
              </a:ext>
            </a:extLst>
          </p:cNvPr>
          <p:cNvPicPr>
            <a:picLocks noChangeAspect="1"/>
          </p:cNvPicPr>
          <p:nvPr/>
        </p:nvPicPr>
        <p:blipFill rotWithShape="1">
          <a:blip r:embed="rId2"/>
          <a:srcRect t="-233" r="54303" b="233"/>
          <a:stretch/>
        </p:blipFill>
        <p:spPr>
          <a:xfrm>
            <a:off x="7287491" y="1443037"/>
            <a:ext cx="3685309" cy="5372197"/>
          </a:xfrm>
          <a:prstGeom prst="rect">
            <a:avLst/>
          </a:prstGeom>
        </p:spPr>
      </p:pic>
    </p:spTree>
    <p:extLst>
      <p:ext uri="{BB962C8B-B14F-4D97-AF65-F5344CB8AC3E}">
        <p14:creationId xmlns:p14="http://schemas.microsoft.com/office/powerpoint/2010/main" val="2845173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63915C-94DA-02BE-09C6-EBCA46804343}"/>
              </a:ext>
            </a:extLst>
          </p:cNvPr>
          <p:cNvSpPr>
            <a:spLocks noGrp="1"/>
          </p:cNvSpPr>
          <p:nvPr>
            <p:ph type="title"/>
          </p:nvPr>
        </p:nvSpPr>
        <p:spPr/>
        <p:txBody>
          <a:bodyPr/>
          <a:lstStyle/>
          <a:p>
            <a:r>
              <a:rPr lang="it-IT" dirty="0"/>
              <a:t>Ma la forbice è molto più ampia</a:t>
            </a:r>
          </a:p>
        </p:txBody>
      </p:sp>
      <p:sp>
        <p:nvSpPr>
          <p:cNvPr id="3" name="Segnaposto contenuto 2">
            <a:extLst>
              <a:ext uri="{FF2B5EF4-FFF2-40B4-BE49-F238E27FC236}">
                <a16:creationId xmlns:a16="http://schemas.microsoft.com/office/drawing/2014/main" id="{089DDD15-A004-8BB3-7BA3-268A1853208E}"/>
              </a:ext>
            </a:extLst>
          </p:cNvPr>
          <p:cNvSpPr>
            <a:spLocks noGrp="1"/>
          </p:cNvSpPr>
          <p:nvPr>
            <p:ph idx="1"/>
          </p:nvPr>
        </p:nvSpPr>
        <p:spPr>
          <a:xfrm>
            <a:off x="838200" y="1825625"/>
            <a:ext cx="3605613" cy="4351338"/>
          </a:xfrm>
        </p:spPr>
        <p:txBody>
          <a:bodyPr>
            <a:normAutofit/>
          </a:bodyPr>
          <a:lstStyle/>
          <a:p>
            <a:pPr marL="0" indent="0">
              <a:buNone/>
            </a:pPr>
            <a:r>
              <a:rPr lang="it-IT" sz="3200" dirty="0"/>
              <a:t>In realtà fra il giorno di Carnevale (+5,1°C) e quello di Natale (7,5°C) </a:t>
            </a:r>
            <a:r>
              <a:rPr lang="it-IT" sz="3200" b="1" dirty="0"/>
              <a:t>ci sono ben 2,4°C di differenza</a:t>
            </a:r>
            <a:r>
              <a:rPr lang="it-IT" sz="3200" dirty="0"/>
              <a:t>. Ci sono, quindi, oltre 2°C di differenza da giustificare.</a:t>
            </a:r>
          </a:p>
        </p:txBody>
      </p:sp>
      <p:pic>
        <p:nvPicPr>
          <p:cNvPr id="4" name="Immagine 3">
            <a:extLst>
              <a:ext uri="{FF2B5EF4-FFF2-40B4-BE49-F238E27FC236}">
                <a16:creationId xmlns:a16="http://schemas.microsoft.com/office/drawing/2014/main" id="{5248602D-44F4-16F7-84F8-14F44620F8AA}"/>
              </a:ext>
            </a:extLst>
          </p:cNvPr>
          <p:cNvPicPr>
            <a:picLocks noChangeAspect="1"/>
          </p:cNvPicPr>
          <p:nvPr/>
        </p:nvPicPr>
        <p:blipFill>
          <a:blip r:embed="rId2"/>
          <a:stretch>
            <a:fillRect/>
          </a:stretch>
        </p:blipFill>
        <p:spPr>
          <a:xfrm>
            <a:off x="5623988" y="1485106"/>
            <a:ext cx="5568968" cy="5032375"/>
          </a:xfrm>
          <a:prstGeom prst="rect">
            <a:avLst/>
          </a:prstGeom>
        </p:spPr>
      </p:pic>
    </p:spTree>
    <p:extLst>
      <p:ext uri="{BB962C8B-B14F-4D97-AF65-F5344CB8AC3E}">
        <p14:creationId xmlns:p14="http://schemas.microsoft.com/office/powerpoint/2010/main" val="1374480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8A88F7-8DE8-83AF-836D-58EF8FA1E478}"/>
              </a:ext>
            </a:extLst>
          </p:cNvPr>
          <p:cNvSpPr>
            <a:spLocks noGrp="1"/>
          </p:cNvSpPr>
          <p:nvPr>
            <p:ph type="title"/>
          </p:nvPr>
        </p:nvSpPr>
        <p:spPr/>
        <p:txBody>
          <a:bodyPr/>
          <a:lstStyle/>
          <a:p>
            <a:r>
              <a:rPr lang="it-IT" dirty="0"/>
              <a:t>Una coincidenza</a:t>
            </a:r>
          </a:p>
        </p:txBody>
      </p:sp>
      <p:sp>
        <p:nvSpPr>
          <p:cNvPr id="3" name="Segnaposto contenuto 2">
            <a:extLst>
              <a:ext uri="{FF2B5EF4-FFF2-40B4-BE49-F238E27FC236}">
                <a16:creationId xmlns:a16="http://schemas.microsoft.com/office/drawing/2014/main" id="{90AB7B15-B574-2EBC-5E20-343675F208C0}"/>
              </a:ext>
            </a:extLst>
          </p:cNvPr>
          <p:cNvSpPr>
            <a:spLocks noGrp="1"/>
          </p:cNvSpPr>
          <p:nvPr>
            <p:ph idx="1"/>
          </p:nvPr>
        </p:nvSpPr>
        <p:spPr>
          <a:xfrm>
            <a:off x="447040" y="1825625"/>
            <a:ext cx="4236720" cy="4351338"/>
          </a:xfrm>
        </p:spPr>
        <p:txBody>
          <a:bodyPr>
            <a:normAutofit fontScale="92500"/>
          </a:bodyPr>
          <a:lstStyle/>
          <a:p>
            <a:pPr marL="0" indent="0">
              <a:buNone/>
            </a:pPr>
            <a:r>
              <a:rPr lang="it-IT" sz="3200" dirty="0"/>
              <a:t>Potrebbe trattarsi, dunque, di </a:t>
            </a:r>
            <a:r>
              <a:rPr lang="it-IT" sz="3200" b="1" dirty="0"/>
              <a:t>una curiosa coincidenza: </a:t>
            </a:r>
            <a:r>
              <a:rPr lang="it-IT" sz="3200" dirty="0"/>
              <a:t>poiché a febbraio e a marzo, molto spesso, ci sono stati periodi di freddo anche intenso, Carnevale dev’essere capitato spesso, </a:t>
            </a:r>
            <a:r>
              <a:rPr lang="it-IT" sz="3200" b="1" dirty="0"/>
              <a:t>per caso</a:t>
            </a:r>
            <a:r>
              <a:rPr lang="it-IT" sz="3200" dirty="0"/>
              <a:t>, in periodi del genere.  </a:t>
            </a:r>
          </a:p>
        </p:txBody>
      </p:sp>
      <p:pic>
        <p:nvPicPr>
          <p:cNvPr id="4" name="Immagine 3">
            <a:extLst>
              <a:ext uri="{FF2B5EF4-FFF2-40B4-BE49-F238E27FC236}">
                <a16:creationId xmlns:a16="http://schemas.microsoft.com/office/drawing/2014/main" id="{0CF81228-FEB5-BEA3-3A18-8D9E72AB08C9}"/>
              </a:ext>
            </a:extLst>
          </p:cNvPr>
          <p:cNvPicPr>
            <a:picLocks noChangeAspect="1"/>
          </p:cNvPicPr>
          <p:nvPr/>
        </p:nvPicPr>
        <p:blipFill>
          <a:blip r:embed="rId2"/>
          <a:stretch>
            <a:fillRect/>
          </a:stretch>
        </p:blipFill>
        <p:spPr>
          <a:xfrm>
            <a:off x="4848241" y="1399165"/>
            <a:ext cx="7173464" cy="4777798"/>
          </a:xfrm>
          <a:prstGeom prst="rect">
            <a:avLst/>
          </a:prstGeom>
        </p:spPr>
      </p:pic>
    </p:spTree>
    <p:extLst>
      <p:ext uri="{BB962C8B-B14F-4D97-AF65-F5344CB8AC3E}">
        <p14:creationId xmlns:p14="http://schemas.microsoft.com/office/powerpoint/2010/main" val="2150131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9F26F0-B77E-5888-04BA-A7358BBD3155}"/>
              </a:ext>
            </a:extLst>
          </p:cNvPr>
          <p:cNvSpPr>
            <a:spLocks noGrp="1"/>
          </p:cNvSpPr>
          <p:nvPr>
            <p:ph type="title"/>
          </p:nvPr>
        </p:nvSpPr>
        <p:spPr/>
        <p:txBody>
          <a:bodyPr/>
          <a:lstStyle/>
          <a:p>
            <a:r>
              <a:rPr lang="it-IT" dirty="0"/>
              <a:t>Insomma, uno scherzo di Carnevale</a:t>
            </a:r>
          </a:p>
        </p:txBody>
      </p:sp>
      <p:sp>
        <p:nvSpPr>
          <p:cNvPr id="3" name="Segnaposto contenuto 2">
            <a:extLst>
              <a:ext uri="{FF2B5EF4-FFF2-40B4-BE49-F238E27FC236}">
                <a16:creationId xmlns:a16="http://schemas.microsoft.com/office/drawing/2014/main" id="{E572CBCE-CC80-7CEF-8408-1BF190EF1850}"/>
              </a:ext>
            </a:extLst>
          </p:cNvPr>
          <p:cNvSpPr>
            <a:spLocks noGrp="1"/>
          </p:cNvSpPr>
          <p:nvPr>
            <p:ph idx="1"/>
          </p:nvPr>
        </p:nvSpPr>
        <p:spPr>
          <a:xfrm>
            <a:off x="838200" y="1825625"/>
            <a:ext cx="6507480" cy="4351338"/>
          </a:xfrm>
        </p:spPr>
        <p:txBody>
          <a:bodyPr>
            <a:normAutofit/>
          </a:bodyPr>
          <a:lstStyle/>
          <a:p>
            <a:pPr marL="0" indent="0">
              <a:buNone/>
            </a:pPr>
            <a:r>
              <a:rPr lang="it-IT" sz="3200" dirty="0"/>
              <a:t>Solo un’indagine statistica più accurata, fatta su serie dati più lunghe, potrebbe definitivamente dirci se veramente il giorno di Carnevale, in modo statisticamente rilevante, cade più spesso in periodi freddi. Magari la lasciamo a quando ci saranno meno problemi importanti da risolvere in questo mondo…</a:t>
            </a:r>
          </a:p>
        </p:txBody>
      </p:sp>
      <p:pic>
        <p:nvPicPr>
          <p:cNvPr id="4" name="Immagine 3">
            <a:extLst>
              <a:ext uri="{FF2B5EF4-FFF2-40B4-BE49-F238E27FC236}">
                <a16:creationId xmlns:a16="http://schemas.microsoft.com/office/drawing/2014/main" id="{59B99D6B-CBF2-C196-4FD4-420ABCD99399}"/>
              </a:ext>
            </a:extLst>
          </p:cNvPr>
          <p:cNvPicPr>
            <a:picLocks noChangeAspect="1"/>
          </p:cNvPicPr>
          <p:nvPr/>
        </p:nvPicPr>
        <p:blipFill rotWithShape="1">
          <a:blip r:embed="rId2"/>
          <a:srcRect l="24577"/>
          <a:stretch/>
        </p:blipFill>
        <p:spPr>
          <a:xfrm>
            <a:off x="7650480" y="2193925"/>
            <a:ext cx="4310380" cy="3790950"/>
          </a:xfrm>
          <a:prstGeom prst="rect">
            <a:avLst/>
          </a:prstGeom>
        </p:spPr>
      </p:pic>
    </p:spTree>
    <p:extLst>
      <p:ext uri="{BB962C8B-B14F-4D97-AF65-F5344CB8AC3E}">
        <p14:creationId xmlns:p14="http://schemas.microsoft.com/office/powerpoint/2010/main" val="20179292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C58F27-BB25-8E1D-63F8-CF5773E1BDA3}"/>
              </a:ext>
            </a:extLst>
          </p:cNvPr>
          <p:cNvSpPr>
            <a:spLocks noGrp="1"/>
          </p:cNvSpPr>
          <p:nvPr>
            <p:ph type="title"/>
          </p:nvPr>
        </p:nvSpPr>
        <p:spPr/>
        <p:txBody>
          <a:bodyPr/>
          <a:lstStyle/>
          <a:p>
            <a:r>
              <a:rPr lang="it-IT" dirty="0"/>
              <a:t>Buon fine settimana a tutti!</a:t>
            </a:r>
          </a:p>
        </p:txBody>
      </p:sp>
      <p:pic>
        <p:nvPicPr>
          <p:cNvPr id="4" name="Immagine 3">
            <a:extLst>
              <a:ext uri="{FF2B5EF4-FFF2-40B4-BE49-F238E27FC236}">
                <a16:creationId xmlns:a16="http://schemas.microsoft.com/office/drawing/2014/main" id="{A0A112E9-492D-E9D0-6267-24EF5F09A175}"/>
              </a:ext>
            </a:extLst>
          </p:cNvPr>
          <p:cNvPicPr>
            <a:picLocks noChangeAspect="1"/>
          </p:cNvPicPr>
          <p:nvPr/>
        </p:nvPicPr>
        <p:blipFill>
          <a:blip r:embed="rId2"/>
          <a:stretch>
            <a:fillRect/>
          </a:stretch>
        </p:blipFill>
        <p:spPr>
          <a:xfrm>
            <a:off x="0" y="1675274"/>
            <a:ext cx="7774090" cy="5182726"/>
          </a:xfrm>
          <a:prstGeom prst="rect">
            <a:avLst/>
          </a:prstGeom>
        </p:spPr>
      </p:pic>
      <p:pic>
        <p:nvPicPr>
          <p:cNvPr id="5" name="Immagine 4">
            <a:extLst>
              <a:ext uri="{FF2B5EF4-FFF2-40B4-BE49-F238E27FC236}">
                <a16:creationId xmlns:a16="http://schemas.microsoft.com/office/drawing/2014/main" id="{E1F6D37E-2B0E-E008-BB4C-9102B5E301F1}"/>
              </a:ext>
            </a:extLst>
          </p:cNvPr>
          <p:cNvPicPr>
            <a:picLocks noChangeAspect="1"/>
          </p:cNvPicPr>
          <p:nvPr/>
        </p:nvPicPr>
        <p:blipFill rotWithShape="1">
          <a:blip r:embed="rId3"/>
          <a:srcRect l="37217" r="7266"/>
          <a:stretch/>
        </p:blipFill>
        <p:spPr>
          <a:xfrm>
            <a:off x="7564582" y="1690688"/>
            <a:ext cx="4303114" cy="5167312"/>
          </a:xfrm>
          <a:prstGeom prst="rect">
            <a:avLst/>
          </a:prstGeom>
        </p:spPr>
      </p:pic>
    </p:spTree>
    <p:extLst>
      <p:ext uri="{BB962C8B-B14F-4D97-AF65-F5344CB8AC3E}">
        <p14:creationId xmlns:p14="http://schemas.microsoft.com/office/powerpoint/2010/main" val="1814624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8C0FE05-B500-346D-66E9-486E58900DF1}"/>
              </a:ext>
            </a:extLst>
          </p:cNvPr>
          <p:cNvSpPr>
            <a:spLocks noGrp="1"/>
          </p:cNvSpPr>
          <p:nvPr>
            <p:ph type="title"/>
          </p:nvPr>
        </p:nvSpPr>
        <p:spPr/>
        <p:txBody>
          <a:bodyPr/>
          <a:lstStyle/>
          <a:p>
            <a:r>
              <a:rPr lang="it-IT" dirty="0"/>
              <a:t>E buon Carnevale!</a:t>
            </a:r>
          </a:p>
        </p:txBody>
      </p:sp>
      <p:pic>
        <p:nvPicPr>
          <p:cNvPr id="4" name="Immagine 3">
            <a:extLst>
              <a:ext uri="{FF2B5EF4-FFF2-40B4-BE49-F238E27FC236}">
                <a16:creationId xmlns:a16="http://schemas.microsoft.com/office/drawing/2014/main" id="{0CAD1AB3-E7EA-5628-45AF-CAB7ED53FA36}"/>
              </a:ext>
            </a:extLst>
          </p:cNvPr>
          <p:cNvPicPr>
            <a:picLocks noChangeAspect="1"/>
          </p:cNvPicPr>
          <p:nvPr/>
        </p:nvPicPr>
        <p:blipFill>
          <a:blip r:embed="rId2"/>
          <a:stretch>
            <a:fillRect/>
          </a:stretch>
        </p:blipFill>
        <p:spPr>
          <a:xfrm>
            <a:off x="2032672" y="1467168"/>
            <a:ext cx="7746127" cy="5167312"/>
          </a:xfrm>
          <a:prstGeom prst="rect">
            <a:avLst/>
          </a:prstGeom>
        </p:spPr>
      </p:pic>
    </p:spTree>
    <p:extLst>
      <p:ext uri="{BB962C8B-B14F-4D97-AF65-F5344CB8AC3E}">
        <p14:creationId xmlns:p14="http://schemas.microsoft.com/office/powerpoint/2010/main" val="693135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4CCA619-F197-B903-1E68-FC1D079AA384}"/>
              </a:ext>
            </a:extLst>
          </p:cNvPr>
          <p:cNvPicPr>
            <a:picLocks noChangeAspect="1"/>
          </p:cNvPicPr>
          <p:nvPr/>
        </p:nvPicPr>
        <p:blipFill>
          <a:blip r:embed="rId2"/>
          <a:stretch>
            <a:fillRect/>
          </a:stretch>
        </p:blipFill>
        <p:spPr>
          <a:xfrm>
            <a:off x="0" y="-631755"/>
            <a:ext cx="12192000" cy="8121509"/>
          </a:xfrm>
          <a:prstGeom prst="rect">
            <a:avLst/>
          </a:prstGeom>
        </p:spPr>
      </p:pic>
      <p:sp>
        <p:nvSpPr>
          <p:cNvPr id="2" name="Titolo 1">
            <a:extLst>
              <a:ext uri="{FF2B5EF4-FFF2-40B4-BE49-F238E27FC236}">
                <a16:creationId xmlns:a16="http://schemas.microsoft.com/office/drawing/2014/main" id="{89DBA883-0D5E-77E5-68E4-D5F8A28A6DFE}"/>
              </a:ext>
            </a:extLst>
          </p:cNvPr>
          <p:cNvSpPr>
            <a:spLocks noGrp="1"/>
          </p:cNvSpPr>
          <p:nvPr>
            <p:ph type="title"/>
          </p:nvPr>
        </p:nvSpPr>
        <p:spPr>
          <a:xfrm>
            <a:off x="838200" y="365125"/>
            <a:ext cx="3835400" cy="1325563"/>
          </a:xfrm>
        </p:spPr>
        <p:txBody>
          <a:bodyPr/>
          <a:lstStyle/>
          <a:p>
            <a:r>
              <a:rPr lang="it-IT" dirty="0"/>
              <a:t>Le temperature delle ricorrenze</a:t>
            </a:r>
          </a:p>
        </p:txBody>
      </p:sp>
      <p:sp>
        <p:nvSpPr>
          <p:cNvPr id="3" name="Segnaposto contenuto 2">
            <a:extLst>
              <a:ext uri="{FF2B5EF4-FFF2-40B4-BE49-F238E27FC236}">
                <a16:creationId xmlns:a16="http://schemas.microsoft.com/office/drawing/2014/main" id="{3189A8B9-71E8-FFE0-513E-351BAD05458B}"/>
              </a:ext>
            </a:extLst>
          </p:cNvPr>
          <p:cNvSpPr>
            <a:spLocks noGrp="1"/>
          </p:cNvSpPr>
          <p:nvPr>
            <p:ph idx="1"/>
          </p:nvPr>
        </p:nvSpPr>
        <p:spPr>
          <a:xfrm>
            <a:off x="431801" y="2141537"/>
            <a:ext cx="2902526" cy="4351338"/>
          </a:xfrm>
        </p:spPr>
        <p:txBody>
          <a:bodyPr>
            <a:normAutofit/>
          </a:bodyPr>
          <a:lstStyle/>
          <a:p>
            <a:pPr marL="0" indent="0">
              <a:buNone/>
            </a:pPr>
            <a:r>
              <a:rPr lang="it-IT" dirty="0"/>
              <a:t>Analizzando i dati della stazione meteorologica di Palazzo Mancinelli degli ultimi 23 anni, riguardo alle principali feste e ricorrenze, si possono fare osservazioni piuttosto bizzarre</a:t>
            </a:r>
          </a:p>
        </p:txBody>
      </p:sp>
    </p:spTree>
    <p:extLst>
      <p:ext uri="{BB962C8B-B14F-4D97-AF65-F5344CB8AC3E}">
        <p14:creationId xmlns:p14="http://schemas.microsoft.com/office/powerpoint/2010/main" val="2978021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512D79-7E09-CCBC-7082-35FD8F303CED}"/>
              </a:ext>
            </a:extLst>
          </p:cNvPr>
          <p:cNvSpPr>
            <a:spLocks noGrp="1"/>
          </p:cNvSpPr>
          <p:nvPr>
            <p:ph type="title"/>
          </p:nvPr>
        </p:nvSpPr>
        <p:spPr/>
        <p:txBody>
          <a:bodyPr/>
          <a:lstStyle/>
          <a:p>
            <a:r>
              <a:rPr lang="it-IT" dirty="0"/>
              <a:t>A Natale fa più caldo del normale</a:t>
            </a:r>
          </a:p>
        </p:txBody>
      </p:sp>
      <p:sp>
        <p:nvSpPr>
          <p:cNvPr id="3" name="Segnaposto contenuto 2">
            <a:extLst>
              <a:ext uri="{FF2B5EF4-FFF2-40B4-BE49-F238E27FC236}">
                <a16:creationId xmlns:a16="http://schemas.microsoft.com/office/drawing/2014/main" id="{3C85989E-3637-2066-C039-DC5D29E66A92}"/>
              </a:ext>
            </a:extLst>
          </p:cNvPr>
          <p:cNvSpPr>
            <a:spLocks noGrp="1"/>
          </p:cNvSpPr>
          <p:nvPr>
            <p:ph idx="1"/>
          </p:nvPr>
        </p:nvSpPr>
        <p:spPr>
          <a:xfrm>
            <a:off x="838200" y="1825625"/>
            <a:ext cx="4565073" cy="4351338"/>
          </a:xfrm>
        </p:spPr>
        <p:txBody>
          <a:bodyPr/>
          <a:lstStyle/>
          <a:p>
            <a:pPr marL="0" indent="0">
              <a:buNone/>
            </a:pPr>
            <a:r>
              <a:rPr lang="it-IT" sz="2800" dirty="0"/>
              <a:t>Lo abbiamo già detto: il giorno di Natale, in 20 anni, ha avuto una temperatura media di </a:t>
            </a:r>
            <a:r>
              <a:rPr lang="it-IT" sz="2800" b="1" dirty="0"/>
              <a:t>7,6°C</a:t>
            </a:r>
            <a:r>
              <a:rPr lang="it-IT" sz="2800" dirty="0"/>
              <a:t>, che è più alta di 2,3°C rispetto a quella media relativa agli ultimi 10 giorni di dicembre (5,3°C). Quindi, negli ultimi 20 anni, il mese di Natale è stato in media molto più caldo del normale</a:t>
            </a:r>
          </a:p>
          <a:p>
            <a:pPr marL="0" indent="0">
              <a:buNone/>
            </a:pPr>
            <a:endParaRPr lang="it-IT" dirty="0"/>
          </a:p>
        </p:txBody>
      </p:sp>
      <p:pic>
        <p:nvPicPr>
          <p:cNvPr id="4" name="Immagine 3">
            <a:extLst>
              <a:ext uri="{FF2B5EF4-FFF2-40B4-BE49-F238E27FC236}">
                <a16:creationId xmlns:a16="http://schemas.microsoft.com/office/drawing/2014/main" id="{4DA614A8-53C5-F34C-5A1B-C0D59C0CB6B0}"/>
              </a:ext>
            </a:extLst>
          </p:cNvPr>
          <p:cNvPicPr>
            <a:picLocks noChangeAspect="1"/>
          </p:cNvPicPr>
          <p:nvPr/>
        </p:nvPicPr>
        <p:blipFill>
          <a:blip r:embed="rId2"/>
          <a:stretch>
            <a:fillRect/>
          </a:stretch>
        </p:blipFill>
        <p:spPr>
          <a:xfrm>
            <a:off x="5282021" y="1700140"/>
            <a:ext cx="6909979" cy="4602307"/>
          </a:xfrm>
          <a:prstGeom prst="rect">
            <a:avLst/>
          </a:prstGeom>
        </p:spPr>
      </p:pic>
    </p:spTree>
    <p:extLst>
      <p:ext uri="{BB962C8B-B14F-4D97-AF65-F5344CB8AC3E}">
        <p14:creationId xmlns:p14="http://schemas.microsoft.com/office/powerpoint/2010/main" val="389647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2061E-B3AB-845A-FC07-D9558830FB36}"/>
              </a:ext>
            </a:extLst>
          </p:cNvPr>
          <p:cNvSpPr>
            <a:spLocks noGrp="1"/>
          </p:cNvSpPr>
          <p:nvPr>
            <p:ph type="title"/>
          </p:nvPr>
        </p:nvSpPr>
        <p:spPr/>
        <p:txBody>
          <a:bodyPr/>
          <a:lstStyle/>
          <a:p>
            <a:r>
              <a:rPr lang="it-IT" dirty="0"/>
              <a:t>A Pasqua più freddo</a:t>
            </a:r>
          </a:p>
        </p:txBody>
      </p:sp>
      <p:sp>
        <p:nvSpPr>
          <p:cNvPr id="3" name="Segnaposto contenuto 2">
            <a:extLst>
              <a:ext uri="{FF2B5EF4-FFF2-40B4-BE49-F238E27FC236}">
                <a16:creationId xmlns:a16="http://schemas.microsoft.com/office/drawing/2014/main" id="{478AFC72-3B75-9445-C50B-6238EECBEF49}"/>
              </a:ext>
            </a:extLst>
          </p:cNvPr>
          <p:cNvSpPr>
            <a:spLocks noGrp="1"/>
          </p:cNvSpPr>
          <p:nvPr>
            <p:ph idx="1"/>
          </p:nvPr>
        </p:nvSpPr>
        <p:spPr>
          <a:xfrm>
            <a:off x="838201" y="1825625"/>
            <a:ext cx="4953000" cy="4351338"/>
          </a:xfrm>
        </p:spPr>
        <p:txBody>
          <a:bodyPr/>
          <a:lstStyle/>
          <a:p>
            <a:pPr marL="0" indent="0">
              <a:buNone/>
            </a:pPr>
            <a:r>
              <a:rPr lang="it-IT" dirty="0"/>
              <a:t>Viceversa, i giorni di Pasqua degli ultimi 20 anni, hanno avuto temperature medie di </a:t>
            </a:r>
            <a:r>
              <a:rPr lang="it-IT" b="1" dirty="0"/>
              <a:t>9,5°C</a:t>
            </a:r>
            <a:r>
              <a:rPr lang="it-IT" dirty="0"/>
              <a:t>, che è inferiore di 1,6°C alla norma per la prima decade di aprile (11,1°C). Quindi, Il giorno di Pasqua è stato in media più freddo del normale e un anno è persino nevicato.</a:t>
            </a:r>
          </a:p>
          <a:p>
            <a:pPr marL="0" indent="0">
              <a:buNone/>
            </a:pPr>
            <a:endParaRPr lang="it-IT" dirty="0"/>
          </a:p>
        </p:txBody>
      </p:sp>
      <p:pic>
        <p:nvPicPr>
          <p:cNvPr id="4" name="Immagine 3">
            <a:extLst>
              <a:ext uri="{FF2B5EF4-FFF2-40B4-BE49-F238E27FC236}">
                <a16:creationId xmlns:a16="http://schemas.microsoft.com/office/drawing/2014/main" id="{BECCDE98-714A-856B-0AFC-19CC7A0C382F}"/>
              </a:ext>
            </a:extLst>
          </p:cNvPr>
          <p:cNvPicPr>
            <a:picLocks noChangeAspect="1"/>
          </p:cNvPicPr>
          <p:nvPr/>
        </p:nvPicPr>
        <p:blipFill rotWithShape="1">
          <a:blip r:embed="rId2"/>
          <a:srcRect l="12218" r="32253"/>
          <a:stretch/>
        </p:blipFill>
        <p:spPr>
          <a:xfrm>
            <a:off x="6585527" y="133350"/>
            <a:ext cx="5606473" cy="6724650"/>
          </a:xfrm>
          <a:prstGeom prst="rect">
            <a:avLst/>
          </a:prstGeom>
        </p:spPr>
      </p:pic>
    </p:spTree>
    <p:extLst>
      <p:ext uri="{BB962C8B-B14F-4D97-AF65-F5344CB8AC3E}">
        <p14:creationId xmlns:p14="http://schemas.microsoft.com/office/powerpoint/2010/main" val="1947853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981BF2F-05AB-7F67-1BA0-782BFC02B99D}"/>
              </a:ext>
            </a:extLst>
          </p:cNvPr>
          <p:cNvPicPr>
            <a:picLocks noChangeAspect="1"/>
          </p:cNvPicPr>
          <p:nvPr/>
        </p:nvPicPr>
        <p:blipFill>
          <a:blip r:embed="rId2"/>
          <a:stretch>
            <a:fillRect/>
          </a:stretch>
        </p:blipFill>
        <p:spPr>
          <a:xfrm>
            <a:off x="2809105" y="711517"/>
            <a:ext cx="9249546" cy="6161439"/>
          </a:xfrm>
          <a:prstGeom prst="rect">
            <a:avLst/>
          </a:prstGeom>
        </p:spPr>
      </p:pic>
      <p:sp>
        <p:nvSpPr>
          <p:cNvPr id="2" name="Titolo 1">
            <a:extLst>
              <a:ext uri="{FF2B5EF4-FFF2-40B4-BE49-F238E27FC236}">
                <a16:creationId xmlns:a16="http://schemas.microsoft.com/office/drawing/2014/main" id="{904915BB-64D8-F746-EA4F-3F591FD21754}"/>
              </a:ext>
            </a:extLst>
          </p:cNvPr>
          <p:cNvSpPr>
            <a:spLocks noGrp="1"/>
          </p:cNvSpPr>
          <p:nvPr>
            <p:ph type="title"/>
          </p:nvPr>
        </p:nvSpPr>
        <p:spPr/>
        <p:txBody>
          <a:bodyPr/>
          <a:lstStyle/>
          <a:p>
            <a:r>
              <a:rPr lang="it-IT" dirty="0"/>
              <a:t>1/3 delle Pasque sono più fredde</a:t>
            </a:r>
          </a:p>
        </p:txBody>
      </p:sp>
      <p:sp>
        <p:nvSpPr>
          <p:cNvPr id="3" name="Segnaposto contenuto 2">
            <a:extLst>
              <a:ext uri="{FF2B5EF4-FFF2-40B4-BE49-F238E27FC236}">
                <a16:creationId xmlns:a16="http://schemas.microsoft.com/office/drawing/2014/main" id="{9D98E9E8-113F-130B-1F5D-A6DDF75734FD}"/>
              </a:ext>
            </a:extLst>
          </p:cNvPr>
          <p:cNvSpPr>
            <a:spLocks noGrp="1"/>
          </p:cNvSpPr>
          <p:nvPr>
            <p:ph idx="1"/>
          </p:nvPr>
        </p:nvSpPr>
        <p:spPr>
          <a:xfrm>
            <a:off x="838200" y="1825625"/>
            <a:ext cx="5183909" cy="4351338"/>
          </a:xfrm>
        </p:spPr>
        <p:txBody>
          <a:bodyPr>
            <a:normAutofit/>
          </a:bodyPr>
          <a:lstStyle/>
          <a:p>
            <a:pPr marL="0" indent="0">
              <a:buNone/>
            </a:pPr>
            <a:r>
              <a:rPr lang="it-IT" sz="3200" dirty="0"/>
              <a:t>Negli ultimi 20 anni, per ben 8 volte la Pasqua è stata più fredda del Natale precedente e per ben 6 volte più fredda del Natale successivo: in media questo è accaduto nel 33,3% delle occasioni</a:t>
            </a:r>
          </a:p>
          <a:p>
            <a:pPr marL="0" indent="0">
              <a:buNone/>
            </a:pPr>
            <a:endParaRPr lang="it-IT" sz="3200" dirty="0"/>
          </a:p>
        </p:txBody>
      </p:sp>
    </p:spTree>
    <p:extLst>
      <p:ext uri="{BB962C8B-B14F-4D97-AF65-F5344CB8AC3E}">
        <p14:creationId xmlns:p14="http://schemas.microsoft.com/office/powerpoint/2010/main" val="1575205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EAC19A5-E79B-B31A-3A4D-1063C4AABA06}"/>
              </a:ext>
            </a:extLst>
          </p:cNvPr>
          <p:cNvSpPr>
            <a:spLocks noGrp="1"/>
          </p:cNvSpPr>
          <p:nvPr>
            <p:ph type="title"/>
          </p:nvPr>
        </p:nvSpPr>
        <p:spPr/>
        <p:txBody>
          <a:bodyPr/>
          <a:lstStyle/>
          <a:p>
            <a:r>
              <a:rPr lang="it-IT" dirty="0"/>
              <a:t>Ma se analizzassimo i dati per Carnevale?</a:t>
            </a:r>
          </a:p>
        </p:txBody>
      </p:sp>
      <p:sp>
        <p:nvSpPr>
          <p:cNvPr id="3" name="Segnaposto contenuto 2">
            <a:extLst>
              <a:ext uri="{FF2B5EF4-FFF2-40B4-BE49-F238E27FC236}">
                <a16:creationId xmlns:a16="http://schemas.microsoft.com/office/drawing/2014/main" id="{302E4351-9EEB-3D77-D671-41F26075C8BE}"/>
              </a:ext>
            </a:extLst>
          </p:cNvPr>
          <p:cNvSpPr>
            <a:spLocks noGrp="1"/>
          </p:cNvSpPr>
          <p:nvPr>
            <p:ph idx="1"/>
          </p:nvPr>
        </p:nvSpPr>
        <p:spPr>
          <a:xfrm>
            <a:off x="659827" y="1690688"/>
            <a:ext cx="4500418" cy="4351338"/>
          </a:xfrm>
        </p:spPr>
        <p:txBody>
          <a:bodyPr>
            <a:normAutofit/>
          </a:bodyPr>
          <a:lstStyle/>
          <a:p>
            <a:pPr marL="0" indent="0">
              <a:buNone/>
            </a:pPr>
            <a:r>
              <a:rPr lang="it-IT" sz="3200" dirty="0"/>
              <a:t>Comunemente, si dice che per Carnevale nevica sempre. Se chiedete ad una qualsiasi persona, vi risponderà che a Carnevale è sempre freddo. C’è un fondo di verità in questa convinzione?</a:t>
            </a:r>
          </a:p>
        </p:txBody>
      </p:sp>
      <p:pic>
        <p:nvPicPr>
          <p:cNvPr id="4" name="Immagine 3">
            <a:extLst>
              <a:ext uri="{FF2B5EF4-FFF2-40B4-BE49-F238E27FC236}">
                <a16:creationId xmlns:a16="http://schemas.microsoft.com/office/drawing/2014/main" id="{4CCC0C56-9C2E-2110-3287-2CB747F67B0A}"/>
              </a:ext>
            </a:extLst>
          </p:cNvPr>
          <p:cNvPicPr>
            <a:picLocks noChangeAspect="1"/>
          </p:cNvPicPr>
          <p:nvPr/>
        </p:nvPicPr>
        <p:blipFill>
          <a:blip r:embed="rId2"/>
          <a:stretch>
            <a:fillRect/>
          </a:stretch>
        </p:blipFill>
        <p:spPr>
          <a:xfrm>
            <a:off x="5160245" y="2174586"/>
            <a:ext cx="7031755" cy="4683414"/>
          </a:xfrm>
          <a:prstGeom prst="rect">
            <a:avLst/>
          </a:prstGeom>
        </p:spPr>
      </p:pic>
    </p:spTree>
    <p:extLst>
      <p:ext uri="{BB962C8B-B14F-4D97-AF65-F5344CB8AC3E}">
        <p14:creationId xmlns:p14="http://schemas.microsoft.com/office/powerpoint/2010/main" val="4085584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2EFC4B2-D824-80D5-6FD7-A7019FDD0105}"/>
              </a:ext>
            </a:extLst>
          </p:cNvPr>
          <p:cNvSpPr>
            <a:spLocks noGrp="1"/>
          </p:cNvSpPr>
          <p:nvPr>
            <p:ph type="title"/>
          </p:nvPr>
        </p:nvSpPr>
        <p:spPr>
          <a:xfrm>
            <a:off x="838200" y="365125"/>
            <a:ext cx="4520013" cy="1325563"/>
          </a:xfrm>
        </p:spPr>
        <p:txBody>
          <a:bodyPr/>
          <a:lstStyle/>
          <a:p>
            <a:r>
              <a:rPr lang="it-IT" dirty="0"/>
              <a:t>Analizziamo i dati</a:t>
            </a:r>
          </a:p>
        </p:txBody>
      </p:sp>
      <p:sp>
        <p:nvSpPr>
          <p:cNvPr id="3" name="Segnaposto contenuto 2">
            <a:extLst>
              <a:ext uri="{FF2B5EF4-FFF2-40B4-BE49-F238E27FC236}">
                <a16:creationId xmlns:a16="http://schemas.microsoft.com/office/drawing/2014/main" id="{F0BB82C9-23ED-CB6A-9C46-958485F21EFF}"/>
              </a:ext>
            </a:extLst>
          </p:cNvPr>
          <p:cNvSpPr>
            <a:spLocks noGrp="1"/>
          </p:cNvSpPr>
          <p:nvPr>
            <p:ph idx="1"/>
          </p:nvPr>
        </p:nvSpPr>
        <p:spPr>
          <a:xfrm>
            <a:off x="838200" y="1825625"/>
            <a:ext cx="4101269" cy="4351338"/>
          </a:xfrm>
        </p:spPr>
        <p:txBody>
          <a:bodyPr>
            <a:normAutofit fontScale="92500"/>
          </a:bodyPr>
          <a:lstStyle/>
          <a:p>
            <a:pPr marL="0" indent="0">
              <a:buNone/>
            </a:pPr>
            <a:r>
              <a:rPr lang="it-IT" sz="3200" dirty="0"/>
              <a:t>Visto che Carnevale viene sempre 46 giorni prima di Pasqua, ed è quindi anch’essa una festa variabile, sono andato a trovare le date di Carnevale degli ultimi 23 anni e per ognuna di essa ho trovato la temperatura media</a:t>
            </a:r>
          </a:p>
        </p:txBody>
      </p:sp>
      <p:graphicFrame>
        <p:nvGraphicFramePr>
          <p:cNvPr id="5" name="Tabella 4">
            <a:extLst>
              <a:ext uri="{FF2B5EF4-FFF2-40B4-BE49-F238E27FC236}">
                <a16:creationId xmlns:a16="http://schemas.microsoft.com/office/drawing/2014/main" id="{D60A21F6-088C-6010-DE95-81CE4029E968}"/>
              </a:ext>
            </a:extLst>
          </p:cNvPr>
          <p:cNvGraphicFramePr>
            <a:graphicFrameLocks noGrp="1"/>
          </p:cNvGraphicFramePr>
          <p:nvPr>
            <p:extLst>
              <p:ext uri="{D42A27DB-BD31-4B8C-83A1-F6EECF244321}">
                <p14:modId xmlns:p14="http://schemas.microsoft.com/office/powerpoint/2010/main" val="2574005272"/>
              </p:ext>
            </p:extLst>
          </p:nvPr>
        </p:nvGraphicFramePr>
        <p:xfrm>
          <a:off x="5513409" y="365125"/>
          <a:ext cx="6456916" cy="6037512"/>
        </p:xfrm>
        <a:graphic>
          <a:graphicData uri="http://schemas.openxmlformats.org/drawingml/2006/table">
            <a:tbl>
              <a:tblPr firstRow="1" firstCol="1" bandRow="1">
                <a:tableStyleId>{5C22544A-7EE6-4342-B048-85BDC9FD1C3A}</a:tableStyleId>
              </a:tblPr>
              <a:tblGrid>
                <a:gridCol w="1380650">
                  <a:extLst>
                    <a:ext uri="{9D8B030D-6E8A-4147-A177-3AD203B41FA5}">
                      <a16:colId xmlns:a16="http://schemas.microsoft.com/office/drawing/2014/main" val="102268435"/>
                    </a:ext>
                  </a:extLst>
                </a:gridCol>
                <a:gridCol w="2489986">
                  <a:extLst>
                    <a:ext uri="{9D8B030D-6E8A-4147-A177-3AD203B41FA5}">
                      <a16:colId xmlns:a16="http://schemas.microsoft.com/office/drawing/2014/main" val="4011331899"/>
                    </a:ext>
                  </a:extLst>
                </a:gridCol>
                <a:gridCol w="2586280">
                  <a:extLst>
                    <a:ext uri="{9D8B030D-6E8A-4147-A177-3AD203B41FA5}">
                      <a16:colId xmlns:a16="http://schemas.microsoft.com/office/drawing/2014/main" val="3173469788"/>
                    </a:ext>
                  </a:extLst>
                </a:gridCol>
              </a:tblGrid>
              <a:tr h="251563">
                <a:tc>
                  <a:txBody>
                    <a:bodyPr/>
                    <a:lstStyle/>
                    <a:p>
                      <a:pPr marR="1905" algn="ctr">
                        <a:lnSpc>
                          <a:spcPct val="107000"/>
                        </a:lnSpc>
                      </a:pPr>
                      <a:r>
                        <a:rPr lang="it-IT" sz="1000">
                          <a:effectLst/>
                        </a:rPr>
                        <a:t>anno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tc>
                  <a:txBody>
                    <a:bodyPr/>
                    <a:lstStyle/>
                    <a:p>
                      <a:pPr marL="1270" algn="ctr">
                        <a:lnSpc>
                          <a:spcPct val="107000"/>
                        </a:lnSpc>
                      </a:pPr>
                      <a:r>
                        <a:rPr lang="it-IT" sz="1000">
                          <a:effectLst/>
                        </a:rPr>
                        <a:t>Data Carnevale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tc>
                  <a:txBody>
                    <a:bodyPr/>
                    <a:lstStyle/>
                    <a:p>
                      <a:pPr marL="635" algn="ctr">
                        <a:lnSpc>
                          <a:spcPct val="107000"/>
                        </a:lnSpc>
                      </a:pPr>
                      <a:r>
                        <a:rPr lang="it-IT" sz="1000">
                          <a:effectLst/>
                        </a:rPr>
                        <a:t>Temperatura media (°C)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extLst>
                  <a:ext uri="{0D108BD9-81ED-4DB2-BD59-A6C34878D82A}">
                    <a16:rowId xmlns:a16="http://schemas.microsoft.com/office/drawing/2014/main" val="457465144"/>
                  </a:ext>
                </a:extLst>
              </a:tr>
              <a:tr h="251563">
                <a:tc>
                  <a:txBody>
                    <a:bodyPr/>
                    <a:lstStyle/>
                    <a:p>
                      <a:pPr marL="1270" algn="ctr">
                        <a:lnSpc>
                          <a:spcPct val="107000"/>
                        </a:lnSpc>
                      </a:pPr>
                      <a:r>
                        <a:rPr lang="it-IT" sz="1000">
                          <a:effectLst/>
                        </a:rPr>
                        <a:t>2001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tc>
                  <a:txBody>
                    <a:bodyPr/>
                    <a:lstStyle/>
                    <a:p>
                      <a:pPr marL="1905" algn="ctr">
                        <a:lnSpc>
                          <a:spcPct val="107000"/>
                        </a:lnSpc>
                      </a:pPr>
                      <a:r>
                        <a:rPr lang="it-IT" sz="1000">
                          <a:effectLst/>
                        </a:rPr>
                        <a:t>27 febbraio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tc>
                  <a:txBody>
                    <a:bodyPr/>
                    <a:lstStyle/>
                    <a:p>
                      <a:pPr marL="1905" algn="ctr">
                        <a:lnSpc>
                          <a:spcPct val="107000"/>
                        </a:lnSpc>
                      </a:pPr>
                      <a:r>
                        <a:rPr lang="it-IT" sz="1000">
                          <a:effectLst/>
                        </a:rPr>
                        <a:t>-3,2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extLst>
                  <a:ext uri="{0D108BD9-81ED-4DB2-BD59-A6C34878D82A}">
                    <a16:rowId xmlns:a16="http://schemas.microsoft.com/office/drawing/2014/main" val="2741985042"/>
                  </a:ext>
                </a:extLst>
              </a:tr>
              <a:tr h="251563">
                <a:tc>
                  <a:txBody>
                    <a:bodyPr/>
                    <a:lstStyle/>
                    <a:p>
                      <a:pPr marL="1270" algn="ctr">
                        <a:lnSpc>
                          <a:spcPct val="107000"/>
                        </a:lnSpc>
                      </a:pPr>
                      <a:r>
                        <a:rPr lang="it-IT" sz="1000">
                          <a:effectLst/>
                        </a:rPr>
                        <a:t>2202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tc>
                  <a:txBody>
                    <a:bodyPr/>
                    <a:lstStyle/>
                    <a:p>
                      <a:pPr marL="1905" algn="ctr">
                        <a:lnSpc>
                          <a:spcPct val="107000"/>
                        </a:lnSpc>
                      </a:pPr>
                      <a:r>
                        <a:rPr lang="it-IT" sz="1000">
                          <a:effectLst/>
                        </a:rPr>
                        <a:t>12 febbraio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tc>
                  <a:txBody>
                    <a:bodyPr/>
                    <a:lstStyle/>
                    <a:p>
                      <a:pPr marL="1905" algn="ctr">
                        <a:lnSpc>
                          <a:spcPct val="107000"/>
                        </a:lnSpc>
                      </a:pPr>
                      <a:r>
                        <a:rPr lang="it-IT" sz="1000">
                          <a:effectLst/>
                        </a:rPr>
                        <a:t>7,5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extLst>
                  <a:ext uri="{0D108BD9-81ED-4DB2-BD59-A6C34878D82A}">
                    <a16:rowId xmlns:a16="http://schemas.microsoft.com/office/drawing/2014/main" val="2122621773"/>
                  </a:ext>
                </a:extLst>
              </a:tr>
              <a:tr h="251563">
                <a:tc>
                  <a:txBody>
                    <a:bodyPr/>
                    <a:lstStyle/>
                    <a:p>
                      <a:pPr marL="1270" algn="ctr">
                        <a:lnSpc>
                          <a:spcPct val="107000"/>
                        </a:lnSpc>
                      </a:pPr>
                      <a:r>
                        <a:rPr lang="it-IT" sz="1000">
                          <a:effectLst/>
                        </a:rPr>
                        <a:t>2003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tc>
                  <a:txBody>
                    <a:bodyPr/>
                    <a:lstStyle/>
                    <a:p>
                      <a:pPr marL="1905" algn="ctr">
                        <a:lnSpc>
                          <a:spcPct val="107000"/>
                        </a:lnSpc>
                      </a:pPr>
                      <a:r>
                        <a:rPr lang="it-IT" sz="1000">
                          <a:effectLst/>
                        </a:rPr>
                        <a:t>4 marzo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tc>
                  <a:txBody>
                    <a:bodyPr/>
                    <a:lstStyle/>
                    <a:p>
                      <a:pPr marL="1905" algn="ctr">
                        <a:lnSpc>
                          <a:spcPct val="107000"/>
                        </a:lnSpc>
                      </a:pPr>
                      <a:r>
                        <a:rPr lang="it-IT" sz="1000">
                          <a:effectLst/>
                        </a:rPr>
                        <a:t>6,7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extLst>
                  <a:ext uri="{0D108BD9-81ED-4DB2-BD59-A6C34878D82A}">
                    <a16:rowId xmlns:a16="http://schemas.microsoft.com/office/drawing/2014/main" val="2082461020"/>
                  </a:ext>
                </a:extLst>
              </a:tr>
              <a:tr h="251563">
                <a:tc>
                  <a:txBody>
                    <a:bodyPr/>
                    <a:lstStyle/>
                    <a:p>
                      <a:pPr marL="1270" algn="ctr">
                        <a:lnSpc>
                          <a:spcPct val="107000"/>
                        </a:lnSpc>
                      </a:pPr>
                      <a:r>
                        <a:rPr lang="it-IT" sz="1000">
                          <a:effectLst/>
                        </a:rPr>
                        <a:t>2004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tc>
                  <a:txBody>
                    <a:bodyPr/>
                    <a:lstStyle/>
                    <a:p>
                      <a:pPr marL="1905" algn="ctr">
                        <a:lnSpc>
                          <a:spcPct val="107000"/>
                        </a:lnSpc>
                      </a:pPr>
                      <a:r>
                        <a:rPr lang="it-IT" sz="1000">
                          <a:effectLst/>
                        </a:rPr>
                        <a:t>24 febbraio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tc>
                  <a:txBody>
                    <a:bodyPr/>
                    <a:lstStyle/>
                    <a:p>
                      <a:pPr marL="1905" algn="ctr">
                        <a:lnSpc>
                          <a:spcPct val="107000"/>
                        </a:lnSpc>
                      </a:pPr>
                      <a:r>
                        <a:rPr lang="it-IT" sz="1000">
                          <a:effectLst/>
                        </a:rPr>
                        <a:t>4,9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extLst>
                  <a:ext uri="{0D108BD9-81ED-4DB2-BD59-A6C34878D82A}">
                    <a16:rowId xmlns:a16="http://schemas.microsoft.com/office/drawing/2014/main" val="2868235728"/>
                  </a:ext>
                </a:extLst>
              </a:tr>
              <a:tr h="251563">
                <a:tc>
                  <a:txBody>
                    <a:bodyPr/>
                    <a:lstStyle/>
                    <a:p>
                      <a:pPr marL="1270" algn="ctr">
                        <a:lnSpc>
                          <a:spcPct val="107000"/>
                        </a:lnSpc>
                      </a:pPr>
                      <a:r>
                        <a:rPr lang="it-IT" sz="1000">
                          <a:effectLst/>
                        </a:rPr>
                        <a:t>2005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tc>
                  <a:txBody>
                    <a:bodyPr/>
                    <a:lstStyle/>
                    <a:p>
                      <a:pPr marL="635" algn="ctr">
                        <a:lnSpc>
                          <a:spcPct val="107000"/>
                        </a:lnSpc>
                      </a:pPr>
                      <a:r>
                        <a:rPr lang="it-IT" sz="1000">
                          <a:effectLst/>
                        </a:rPr>
                        <a:t>8 febbraio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tc>
                  <a:txBody>
                    <a:bodyPr/>
                    <a:lstStyle/>
                    <a:p>
                      <a:pPr marL="1905" algn="ctr">
                        <a:lnSpc>
                          <a:spcPct val="107000"/>
                        </a:lnSpc>
                      </a:pPr>
                      <a:r>
                        <a:rPr lang="it-IT" sz="1000">
                          <a:effectLst/>
                        </a:rPr>
                        <a:t>0,4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extLst>
                  <a:ext uri="{0D108BD9-81ED-4DB2-BD59-A6C34878D82A}">
                    <a16:rowId xmlns:a16="http://schemas.microsoft.com/office/drawing/2014/main" val="1262041826"/>
                  </a:ext>
                </a:extLst>
              </a:tr>
              <a:tr h="251563">
                <a:tc>
                  <a:txBody>
                    <a:bodyPr/>
                    <a:lstStyle/>
                    <a:p>
                      <a:pPr marL="1270" algn="ctr">
                        <a:lnSpc>
                          <a:spcPct val="107000"/>
                        </a:lnSpc>
                      </a:pPr>
                      <a:r>
                        <a:rPr lang="it-IT" sz="1000">
                          <a:effectLst/>
                        </a:rPr>
                        <a:t>2006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tc>
                  <a:txBody>
                    <a:bodyPr/>
                    <a:lstStyle/>
                    <a:p>
                      <a:pPr marL="1905" algn="ctr">
                        <a:lnSpc>
                          <a:spcPct val="107000"/>
                        </a:lnSpc>
                      </a:pPr>
                      <a:r>
                        <a:rPr lang="it-IT" sz="1000">
                          <a:effectLst/>
                        </a:rPr>
                        <a:t>28 febbraio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tc>
                  <a:txBody>
                    <a:bodyPr/>
                    <a:lstStyle/>
                    <a:p>
                      <a:pPr marL="1905" algn="ctr">
                        <a:lnSpc>
                          <a:spcPct val="107000"/>
                        </a:lnSpc>
                      </a:pPr>
                      <a:r>
                        <a:rPr lang="it-IT" sz="1000">
                          <a:effectLst/>
                        </a:rPr>
                        <a:t>4,2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extLst>
                  <a:ext uri="{0D108BD9-81ED-4DB2-BD59-A6C34878D82A}">
                    <a16:rowId xmlns:a16="http://schemas.microsoft.com/office/drawing/2014/main" val="1522543285"/>
                  </a:ext>
                </a:extLst>
              </a:tr>
              <a:tr h="251563">
                <a:tc>
                  <a:txBody>
                    <a:bodyPr/>
                    <a:lstStyle/>
                    <a:p>
                      <a:pPr marL="1270" algn="ctr">
                        <a:lnSpc>
                          <a:spcPct val="107000"/>
                        </a:lnSpc>
                      </a:pPr>
                      <a:r>
                        <a:rPr lang="it-IT" sz="1000">
                          <a:effectLst/>
                        </a:rPr>
                        <a:t>2007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tc>
                  <a:txBody>
                    <a:bodyPr/>
                    <a:lstStyle/>
                    <a:p>
                      <a:pPr marL="1905" algn="ctr">
                        <a:lnSpc>
                          <a:spcPct val="107000"/>
                        </a:lnSpc>
                      </a:pPr>
                      <a:r>
                        <a:rPr lang="it-IT" sz="1000">
                          <a:effectLst/>
                        </a:rPr>
                        <a:t>20 febbraio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tc>
                  <a:txBody>
                    <a:bodyPr/>
                    <a:lstStyle/>
                    <a:p>
                      <a:pPr marL="1905" algn="ctr">
                        <a:lnSpc>
                          <a:spcPct val="107000"/>
                        </a:lnSpc>
                      </a:pPr>
                      <a:r>
                        <a:rPr lang="it-IT" sz="1000">
                          <a:effectLst/>
                        </a:rPr>
                        <a:t>7,7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extLst>
                  <a:ext uri="{0D108BD9-81ED-4DB2-BD59-A6C34878D82A}">
                    <a16:rowId xmlns:a16="http://schemas.microsoft.com/office/drawing/2014/main" val="1678441318"/>
                  </a:ext>
                </a:extLst>
              </a:tr>
              <a:tr h="251563">
                <a:tc>
                  <a:txBody>
                    <a:bodyPr/>
                    <a:lstStyle/>
                    <a:p>
                      <a:pPr marL="1270" algn="ctr">
                        <a:lnSpc>
                          <a:spcPct val="107000"/>
                        </a:lnSpc>
                      </a:pPr>
                      <a:r>
                        <a:rPr lang="it-IT" sz="1000">
                          <a:effectLst/>
                        </a:rPr>
                        <a:t>2008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tc>
                  <a:txBody>
                    <a:bodyPr/>
                    <a:lstStyle/>
                    <a:p>
                      <a:pPr marL="635" algn="ctr">
                        <a:lnSpc>
                          <a:spcPct val="107000"/>
                        </a:lnSpc>
                      </a:pPr>
                      <a:r>
                        <a:rPr lang="it-IT" sz="1000">
                          <a:effectLst/>
                        </a:rPr>
                        <a:t>5 febbraio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tc>
                  <a:txBody>
                    <a:bodyPr/>
                    <a:lstStyle/>
                    <a:p>
                      <a:pPr marL="1905" algn="ctr">
                        <a:lnSpc>
                          <a:spcPct val="107000"/>
                        </a:lnSpc>
                      </a:pPr>
                      <a:r>
                        <a:rPr lang="it-IT" sz="1000">
                          <a:effectLst/>
                        </a:rPr>
                        <a:t>7,3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extLst>
                  <a:ext uri="{0D108BD9-81ED-4DB2-BD59-A6C34878D82A}">
                    <a16:rowId xmlns:a16="http://schemas.microsoft.com/office/drawing/2014/main" val="1586603864"/>
                  </a:ext>
                </a:extLst>
              </a:tr>
              <a:tr h="251563">
                <a:tc>
                  <a:txBody>
                    <a:bodyPr/>
                    <a:lstStyle/>
                    <a:p>
                      <a:pPr marL="1270" algn="ctr">
                        <a:lnSpc>
                          <a:spcPct val="107000"/>
                        </a:lnSpc>
                      </a:pPr>
                      <a:r>
                        <a:rPr lang="it-IT" sz="1000">
                          <a:effectLst/>
                        </a:rPr>
                        <a:t>2009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tc>
                  <a:txBody>
                    <a:bodyPr/>
                    <a:lstStyle/>
                    <a:p>
                      <a:pPr marL="1905" algn="ctr">
                        <a:lnSpc>
                          <a:spcPct val="107000"/>
                        </a:lnSpc>
                      </a:pPr>
                      <a:r>
                        <a:rPr lang="it-IT" sz="1000">
                          <a:effectLst/>
                        </a:rPr>
                        <a:t>24 febbraio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tc>
                  <a:txBody>
                    <a:bodyPr/>
                    <a:lstStyle/>
                    <a:p>
                      <a:pPr marL="1905" algn="ctr">
                        <a:lnSpc>
                          <a:spcPct val="107000"/>
                        </a:lnSpc>
                      </a:pPr>
                      <a:r>
                        <a:rPr lang="it-IT" sz="1000">
                          <a:effectLst/>
                        </a:rPr>
                        <a:t>4,5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extLst>
                  <a:ext uri="{0D108BD9-81ED-4DB2-BD59-A6C34878D82A}">
                    <a16:rowId xmlns:a16="http://schemas.microsoft.com/office/drawing/2014/main" val="1327486432"/>
                  </a:ext>
                </a:extLst>
              </a:tr>
              <a:tr h="251563">
                <a:tc>
                  <a:txBody>
                    <a:bodyPr/>
                    <a:lstStyle/>
                    <a:p>
                      <a:pPr marL="1270" algn="ctr">
                        <a:lnSpc>
                          <a:spcPct val="107000"/>
                        </a:lnSpc>
                      </a:pPr>
                      <a:r>
                        <a:rPr lang="it-IT" sz="1000">
                          <a:effectLst/>
                        </a:rPr>
                        <a:t>2010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tc>
                  <a:txBody>
                    <a:bodyPr/>
                    <a:lstStyle/>
                    <a:p>
                      <a:pPr marL="1905" algn="ctr">
                        <a:lnSpc>
                          <a:spcPct val="107000"/>
                        </a:lnSpc>
                      </a:pPr>
                      <a:r>
                        <a:rPr lang="it-IT" sz="1000">
                          <a:effectLst/>
                        </a:rPr>
                        <a:t>16 febbraio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tc>
                  <a:txBody>
                    <a:bodyPr/>
                    <a:lstStyle/>
                    <a:p>
                      <a:pPr marL="1905" algn="ctr">
                        <a:lnSpc>
                          <a:spcPct val="107000"/>
                        </a:lnSpc>
                      </a:pPr>
                      <a:r>
                        <a:rPr lang="it-IT" sz="1000">
                          <a:effectLst/>
                        </a:rPr>
                        <a:t>5,2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extLst>
                  <a:ext uri="{0D108BD9-81ED-4DB2-BD59-A6C34878D82A}">
                    <a16:rowId xmlns:a16="http://schemas.microsoft.com/office/drawing/2014/main" val="1063588919"/>
                  </a:ext>
                </a:extLst>
              </a:tr>
              <a:tr h="251563">
                <a:tc>
                  <a:txBody>
                    <a:bodyPr/>
                    <a:lstStyle/>
                    <a:p>
                      <a:pPr marL="1270" algn="ctr">
                        <a:lnSpc>
                          <a:spcPct val="107000"/>
                        </a:lnSpc>
                      </a:pPr>
                      <a:r>
                        <a:rPr lang="it-IT" sz="1000">
                          <a:effectLst/>
                        </a:rPr>
                        <a:t>2011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tc>
                  <a:txBody>
                    <a:bodyPr/>
                    <a:lstStyle/>
                    <a:p>
                      <a:pPr marL="1905" algn="ctr">
                        <a:lnSpc>
                          <a:spcPct val="107000"/>
                        </a:lnSpc>
                      </a:pPr>
                      <a:r>
                        <a:rPr lang="it-IT" sz="1000">
                          <a:effectLst/>
                        </a:rPr>
                        <a:t>8 marzo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tc>
                  <a:txBody>
                    <a:bodyPr/>
                    <a:lstStyle/>
                    <a:p>
                      <a:pPr marL="1905" algn="ctr">
                        <a:lnSpc>
                          <a:spcPct val="107000"/>
                        </a:lnSpc>
                      </a:pPr>
                      <a:r>
                        <a:rPr lang="it-IT" sz="1000">
                          <a:effectLst/>
                        </a:rPr>
                        <a:t>1,1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extLst>
                  <a:ext uri="{0D108BD9-81ED-4DB2-BD59-A6C34878D82A}">
                    <a16:rowId xmlns:a16="http://schemas.microsoft.com/office/drawing/2014/main" val="2624979750"/>
                  </a:ext>
                </a:extLst>
              </a:tr>
              <a:tr h="251563">
                <a:tc>
                  <a:txBody>
                    <a:bodyPr/>
                    <a:lstStyle/>
                    <a:p>
                      <a:pPr marL="1270" algn="ctr">
                        <a:lnSpc>
                          <a:spcPct val="107000"/>
                        </a:lnSpc>
                      </a:pPr>
                      <a:r>
                        <a:rPr lang="it-IT" sz="1000">
                          <a:effectLst/>
                        </a:rPr>
                        <a:t>2012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tc>
                  <a:txBody>
                    <a:bodyPr/>
                    <a:lstStyle/>
                    <a:p>
                      <a:pPr marL="1905" algn="ctr">
                        <a:lnSpc>
                          <a:spcPct val="107000"/>
                        </a:lnSpc>
                      </a:pPr>
                      <a:r>
                        <a:rPr lang="it-IT" sz="1000">
                          <a:effectLst/>
                        </a:rPr>
                        <a:t>21 febbraio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tc>
                  <a:txBody>
                    <a:bodyPr/>
                    <a:lstStyle/>
                    <a:p>
                      <a:pPr marL="1905" algn="ctr">
                        <a:lnSpc>
                          <a:spcPct val="107000"/>
                        </a:lnSpc>
                      </a:pPr>
                      <a:r>
                        <a:rPr lang="it-IT" sz="1000">
                          <a:effectLst/>
                        </a:rPr>
                        <a:t>3,3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extLst>
                  <a:ext uri="{0D108BD9-81ED-4DB2-BD59-A6C34878D82A}">
                    <a16:rowId xmlns:a16="http://schemas.microsoft.com/office/drawing/2014/main" val="2998681273"/>
                  </a:ext>
                </a:extLst>
              </a:tr>
              <a:tr h="251563">
                <a:tc>
                  <a:txBody>
                    <a:bodyPr/>
                    <a:lstStyle/>
                    <a:p>
                      <a:pPr marL="1270" algn="ctr">
                        <a:lnSpc>
                          <a:spcPct val="107000"/>
                        </a:lnSpc>
                      </a:pPr>
                      <a:r>
                        <a:rPr lang="it-IT" sz="1000">
                          <a:effectLst/>
                        </a:rPr>
                        <a:t>2013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tc>
                  <a:txBody>
                    <a:bodyPr/>
                    <a:lstStyle/>
                    <a:p>
                      <a:pPr marL="1905" algn="ctr">
                        <a:lnSpc>
                          <a:spcPct val="107000"/>
                        </a:lnSpc>
                      </a:pPr>
                      <a:r>
                        <a:rPr lang="it-IT" sz="1000">
                          <a:effectLst/>
                        </a:rPr>
                        <a:t>12 febbraio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tc>
                  <a:txBody>
                    <a:bodyPr/>
                    <a:lstStyle/>
                    <a:p>
                      <a:pPr marL="1905" algn="ctr">
                        <a:lnSpc>
                          <a:spcPct val="107000"/>
                        </a:lnSpc>
                      </a:pPr>
                      <a:r>
                        <a:rPr lang="it-IT" sz="1000">
                          <a:effectLst/>
                        </a:rPr>
                        <a:t>4,4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extLst>
                  <a:ext uri="{0D108BD9-81ED-4DB2-BD59-A6C34878D82A}">
                    <a16:rowId xmlns:a16="http://schemas.microsoft.com/office/drawing/2014/main" val="155748425"/>
                  </a:ext>
                </a:extLst>
              </a:tr>
              <a:tr h="251563">
                <a:tc>
                  <a:txBody>
                    <a:bodyPr/>
                    <a:lstStyle/>
                    <a:p>
                      <a:pPr marL="1270" algn="ctr">
                        <a:lnSpc>
                          <a:spcPct val="107000"/>
                        </a:lnSpc>
                      </a:pPr>
                      <a:r>
                        <a:rPr lang="it-IT" sz="1000">
                          <a:effectLst/>
                        </a:rPr>
                        <a:t>2014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tc>
                  <a:txBody>
                    <a:bodyPr/>
                    <a:lstStyle/>
                    <a:p>
                      <a:pPr marL="1905" algn="ctr">
                        <a:lnSpc>
                          <a:spcPct val="107000"/>
                        </a:lnSpc>
                      </a:pPr>
                      <a:r>
                        <a:rPr lang="it-IT" sz="1000">
                          <a:effectLst/>
                        </a:rPr>
                        <a:t>4 marzo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tc>
                  <a:txBody>
                    <a:bodyPr/>
                    <a:lstStyle/>
                    <a:p>
                      <a:pPr marL="1905" algn="ctr">
                        <a:lnSpc>
                          <a:spcPct val="107000"/>
                        </a:lnSpc>
                      </a:pPr>
                      <a:r>
                        <a:rPr lang="it-IT" sz="1000">
                          <a:effectLst/>
                        </a:rPr>
                        <a:t>6,9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extLst>
                  <a:ext uri="{0D108BD9-81ED-4DB2-BD59-A6C34878D82A}">
                    <a16:rowId xmlns:a16="http://schemas.microsoft.com/office/drawing/2014/main" val="3752645231"/>
                  </a:ext>
                </a:extLst>
              </a:tr>
              <a:tr h="251563">
                <a:tc>
                  <a:txBody>
                    <a:bodyPr/>
                    <a:lstStyle/>
                    <a:p>
                      <a:pPr marL="1270" algn="ctr">
                        <a:lnSpc>
                          <a:spcPct val="107000"/>
                        </a:lnSpc>
                      </a:pPr>
                      <a:r>
                        <a:rPr lang="it-IT" sz="1000">
                          <a:effectLst/>
                        </a:rPr>
                        <a:t>2015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tc>
                  <a:txBody>
                    <a:bodyPr/>
                    <a:lstStyle/>
                    <a:p>
                      <a:pPr marL="1905" algn="ctr">
                        <a:lnSpc>
                          <a:spcPct val="107000"/>
                        </a:lnSpc>
                      </a:pPr>
                      <a:r>
                        <a:rPr lang="it-IT" sz="1000">
                          <a:effectLst/>
                        </a:rPr>
                        <a:t>17 febbraio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tc>
                  <a:txBody>
                    <a:bodyPr/>
                    <a:lstStyle/>
                    <a:p>
                      <a:pPr marL="1905" algn="ctr">
                        <a:lnSpc>
                          <a:spcPct val="107000"/>
                        </a:lnSpc>
                      </a:pPr>
                      <a:r>
                        <a:rPr lang="it-IT" sz="1000">
                          <a:effectLst/>
                        </a:rPr>
                        <a:t>7,7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extLst>
                  <a:ext uri="{0D108BD9-81ED-4DB2-BD59-A6C34878D82A}">
                    <a16:rowId xmlns:a16="http://schemas.microsoft.com/office/drawing/2014/main" val="113409638"/>
                  </a:ext>
                </a:extLst>
              </a:tr>
              <a:tr h="251563">
                <a:tc>
                  <a:txBody>
                    <a:bodyPr/>
                    <a:lstStyle/>
                    <a:p>
                      <a:pPr marL="1270" algn="ctr">
                        <a:lnSpc>
                          <a:spcPct val="107000"/>
                        </a:lnSpc>
                      </a:pPr>
                      <a:r>
                        <a:rPr lang="it-IT" sz="1000">
                          <a:effectLst/>
                        </a:rPr>
                        <a:t>2016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tc>
                  <a:txBody>
                    <a:bodyPr/>
                    <a:lstStyle/>
                    <a:p>
                      <a:pPr marL="635" algn="ctr">
                        <a:lnSpc>
                          <a:spcPct val="107000"/>
                        </a:lnSpc>
                      </a:pPr>
                      <a:r>
                        <a:rPr lang="it-IT" sz="1000">
                          <a:effectLst/>
                        </a:rPr>
                        <a:t>9 febbraio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tc>
                  <a:txBody>
                    <a:bodyPr/>
                    <a:lstStyle/>
                    <a:p>
                      <a:pPr marL="1905" algn="ctr">
                        <a:lnSpc>
                          <a:spcPct val="107000"/>
                        </a:lnSpc>
                      </a:pPr>
                      <a:r>
                        <a:rPr lang="it-IT" sz="1000">
                          <a:effectLst/>
                        </a:rPr>
                        <a:t>10,3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extLst>
                  <a:ext uri="{0D108BD9-81ED-4DB2-BD59-A6C34878D82A}">
                    <a16:rowId xmlns:a16="http://schemas.microsoft.com/office/drawing/2014/main" val="3403617850"/>
                  </a:ext>
                </a:extLst>
              </a:tr>
              <a:tr h="251563">
                <a:tc>
                  <a:txBody>
                    <a:bodyPr/>
                    <a:lstStyle/>
                    <a:p>
                      <a:pPr marL="1270" algn="ctr">
                        <a:lnSpc>
                          <a:spcPct val="107000"/>
                        </a:lnSpc>
                      </a:pPr>
                      <a:r>
                        <a:rPr lang="it-IT" sz="1000">
                          <a:effectLst/>
                        </a:rPr>
                        <a:t>2017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tc>
                  <a:txBody>
                    <a:bodyPr/>
                    <a:lstStyle/>
                    <a:p>
                      <a:pPr marL="1905" algn="ctr">
                        <a:lnSpc>
                          <a:spcPct val="107000"/>
                        </a:lnSpc>
                      </a:pPr>
                      <a:r>
                        <a:rPr lang="it-IT" sz="1000">
                          <a:effectLst/>
                        </a:rPr>
                        <a:t>28 febbraio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tc>
                  <a:txBody>
                    <a:bodyPr/>
                    <a:lstStyle/>
                    <a:p>
                      <a:pPr marL="1905" algn="ctr">
                        <a:lnSpc>
                          <a:spcPct val="107000"/>
                        </a:lnSpc>
                      </a:pPr>
                      <a:r>
                        <a:rPr lang="it-IT" sz="1000">
                          <a:effectLst/>
                        </a:rPr>
                        <a:t>9,2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extLst>
                  <a:ext uri="{0D108BD9-81ED-4DB2-BD59-A6C34878D82A}">
                    <a16:rowId xmlns:a16="http://schemas.microsoft.com/office/drawing/2014/main" val="845822831"/>
                  </a:ext>
                </a:extLst>
              </a:tr>
              <a:tr h="251563">
                <a:tc>
                  <a:txBody>
                    <a:bodyPr/>
                    <a:lstStyle/>
                    <a:p>
                      <a:pPr marL="1270" algn="ctr">
                        <a:lnSpc>
                          <a:spcPct val="107000"/>
                        </a:lnSpc>
                      </a:pPr>
                      <a:r>
                        <a:rPr lang="it-IT" sz="1000">
                          <a:effectLst/>
                        </a:rPr>
                        <a:t>2018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tc>
                  <a:txBody>
                    <a:bodyPr/>
                    <a:lstStyle/>
                    <a:p>
                      <a:pPr marL="1905" algn="ctr">
                        <a:lnSpc>
                          <a:spcPct val="107000"/>
                        </a:lnSpc>
                      </a:pPr>
                      <a:r>
                        <a:rPr lang="it-IT" sz="1000">
                          <a:effectLst/>
                        </a:rPr>
                        <a:t>13 febbraio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tc>
                  <a:txBody>
                    <a:bodyPr/>
                    <a:lstStyle/>
                    <a:p>
                      <a:pPr marL="1905" algn="ctr">
                        <a:lnSpc>
                          <a:spcPct val="107000"/>
                        </a:lnSpc>
                      </a:pPr>
                      <a:r>
                        <a:rPr lang="it-IT" sz="1000">
                          <a:effectLst/>
                        </a:rPr>
                        <a:t>1,2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extLst>
                  <a:ext uri="{0D108BD9-81ED-4DB2-BD59-A6C34878D82A}">
                    <a16:rowId xmlns:a16="http://schemas.microsoft.com/office/drawing/2014/main" val="886838223"/>
                  </a:ext>
                </a:extLst>
              </a:tr>
              <a:tr h="251563">
                <a:tc>
                  <a:txBody>
                    <a:bodyPr/>
                    <a:lstStyle/>
                    <a:p>
                      <a:pPr marL="1270" algn="ctr">
                        <a:lnSpc>
                          <a:spcPct val="107000"/>
                        </a:lnSpc>
                      </a:pPr>
                      <a:r>
                        <a:rPr lang="it-IT" sz="1000">
                          <a:effectLst/>
                        </a:rPr>
                        <a:t>2019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tc>
                  <a:txBody>
                    <a:bodyPr/>
                    <a:lstStyle/>
                    <a:p>
                      <a:pPr marL="1905" algn="ctr">
                        <a:lnSpc>
                          <a:spcPct val="107000"/>
                        </a:lnSpc>
                      </a:pPr>
                      <a:r>
                        <a:rPr lang="it-IT" sz="1000">
                          <a:effectLst/>
                        </a:rPr>
                        <a:t>5 marzo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tc>
                  <a:txBody>
                    <a:bodyPr/>
                    <a:lstStyle/>
                    <a:p>
                      <a:pPr marL="1905" algn="ctr">
                        <a:lnSpc>
                          <a:spcPct val="107000"/>
                        </a:lnSpc>
                      </a:pPr>
                      <a:r>
                        <a:rPr lang="it-IT" sz="1000">
                          <a:effectLst/>
                        </a:rPr>
                        <a:t>10,6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extLst>
                  <a:ext uri="{0D108BD9-81ED-4DB2-BD59-A6C34878D82A}">
                    <a16:rowId xmlns:a16="http://schemas.microsoft.com/office/drawing/2014/main" val="3981786877"/>
                  </a:ext>
                </a:extLst>
              </a:tr>
              <a:tr h="251563">
                <a:tc>
                  <a:txBody>
                    <a:bodyPr/>
                    <a:lstStyle/>
                    <a:p>
                      <a:pPr marL="1270" algn="ctr">
                        <a:lnSpc>
                          <a:spcPct val="107000"/>
                        </a:lnSpc>
                      </a:pPr>
                      <a:r>
                        <a:rPr lang="it-IT" sz="1000">
                          <a:effectLst/>
                        </a:rPr>
                        <a:t>2020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tc>
                  <a:txBody>
                    <a:bodyPr/>
                    <a:lstStyle/>
                    <a:p>
                      <a:pPr marL="1905" algn="ctr">
                        <a:lnSpc>
                          <a:spcPct val="107000"/>
                        </a:lnSpc>
                      </a:pPr>
                      <a:r>
                        <a:rPr lang="it-IT" sz="1000">
                          <a:effectLst/>
                        </a:rPr>
                        <a:t>25 febbraio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tc>
                  <a:txBody>
                    <a:bodyPr/>
                    <a:lstStyle/>
                    <a:p>
                      <a:pPr marL="1905" algn="ctr">
                        <a:lnSpc>
                          <a:spcPct val="107000"/>
                        </a:lnSpc>
                      </a:pPr>
                      <a:r>
                        <a:rPr lang="it-IT" sz="1000">
                          <a:effectLst/>
                        </a:rPr>
                        <a:t>10,9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extLst>
                  <a:ext uri="{0D108BD9-81ED-4DB2-BD59-A6C34878D82A}">
                    <a16:rowId xmlns:a16="http://schemas.microsoft.com/office/drawing/2014/main" val="3714606964"/>
                  </a:ext>
                </a:extLst>
              </a:tr>
              <a:tr h="251563">
                <a:tc>
                  <a:txBody>
                    <a:bodyPr/>
                    <a:lstStyle/>
                    <a:p>
                      <a:pPr marL="1270" algn="ctr">
                        <a:lnSpc>
                          <a:spcPct val="107000"/>
                        </a:lnSpc>
                      </a:pPr>
                      <a:r>
                        <a:rPr lang="it-IT" sz="1000">
                          <a:effectLst/>
                        </a:rPr>
                        <a:t>2021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tc>
                  <a:txBody>
                    <a:bodyPr/>
                    <a:lstStyle/>
                    <a:p>
                      <a:pPr marL="1905" algn="ctr">
                        <a:lnSpc>
                          <a:spcPct val="107000"/>
                        </a:lnSpc>
                      </a:pPr>
                      <a:r>
                        <a:rPr lang="it-IT" sz="1000">
                          <a:effectLst/>
                        </a:rPr>
                        <a:t>16 febbraio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tc>
                  <a:txBody>
                    <a:bodyPr/>
                    <a:lstStyle/>
                    <a:p>
                      <a:pPr marL="1905" algn="ctr">
                        <a:lnSpc>
                          <a:spcPct val="107000"/>
                        </a:lnSpc>
                      </a:pPr>
                      <a:r>
                        <a:rPr lang="it-IT" sz="1000">
                          <a:effectLst/>
                        </a:rPr>
                        <a:t>0,9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extLst>
                  <a:ext uri="{0D108BD9-81ED-4DB2-BD59-A6C34878D82A}">
                    <a16:rowId xmlns:a16="http://schemas.microsoft.com/office/drawing/2014/main" val="3239146297"/>
                  </a:ext>
                </a:extLst>
              </a:tr>
              <a:tr h="251563">
                <a:tc>
                  <a:txBody>
                    <a:bodyPr/>
                    <a:lstStyle/>
                    <a:p>
                      <a:pPr marL="1270" algn="ctr">
                        <a:lnSpc>
                          <a:spcPct val="107000"/>
                        </a:lnSpc>
                      </a:pPr>
                      <a:r>
                        <a:rPr lang="it-IT" sz="1000">
                          <a:effectLst/>
                        </a:rPr>
                        <a:t>2022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tc>
                  <a:txBody>
                    <a:bodyPr/>
                    <a:lstStyle/>
                    <a:p>
                      <a:pPr marL="635" algn="ctr">
                        <a:lnSpc>
                          <a:spcPct val="107000"/>
                        </a:lnSpc>
                      </a:pPr>
                      <a:r>
                        <a:rPr lang="it-IT" sz="1000">
                          <a:effectLst/>
                        </a:rPr>
                        <a:t>1° marzo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tc>
                  <a:txBody>
                    <a:bodyPr/>
                    <a:lstStyle/>
                    <a:p>
                      <a:pPr marL="1905" algn="ctr">
                        <a:lnSpc>
                          <a:spcPct val="107000"/>
                        </a:lnSpc>
                      </a:pPr>
                      <a:r>
                        <a:rPr lang="it-IT" sz="1000">
                          <a:effectLst/>
                        </a:rPr>
                        <a:t>1,9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extLst>
                  <a:ext uri="{0D108BD9-81ED-4DB2-BD59-A6C34878D82A}">
                    <a16:rowId xmlns:a16="http://schemas.microsoft.com/office/drawing/2014/main" val="596477916"/>
                  </a:ext>
                </a:extLst>
              </a:tr>
              <a:tr h="251563">
                <a:tc>
                  <a:txBody>
                    <a:bodyPr/>
                    <a:lstStyle/>
                    <a:p>
                      <a:pPr marL="1905" algn="ctr">
                        <a:lnSpc>
                          <a:spcPct val="107000"/>
                        </a:lnSpc>
                      </a:pPr>
                      <a:r>
                        <a:rPr lang="it-IT" sz="1000">
                          <a:effectLst/>
                        </a:rPr>
                        <a:t>media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tc>
                  <a:txBody>
                    <a:bodyPr/>
                    <a:lstStyle/>
                    <a:p>
                      <a:pPr marL="1905" algn="ctr">
                        <a:lnSpc>
                          <a:spcPct val="107000"/>
                        </a:lnSpc>
                      </a:pPr>
                      <a:r>
                        <a:rPr lang="it-IT" sz="1000">
                          <a:effectLst/>
                        </a:rPr>
                        <a:t>22 febbraio </a:t>
                      </a:r>
                      <a:endParaRPr lang="it-IT" sz="2500" b="1">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tc>
                  <a:txBody>
                    <a:bodyPr/>
                    <a:lstStyle/>
                    <a:p>
                      <a:pPr marL="1270" algn="ctr">
                        <a:lnSpc>
                          <a:spcPct val="107000"/>
                        </a:lnSpc>
                      </a:pPr>
                      <a:r>
                        <a:rPr lang="it-IT" sz="1000" dirty="0">
                          <a:effectLst/>
                        </a:rPr>
                        <a:t>5,1 (6,7) </a:t>
                      </a:r>
                      <a:endParaRPr lang="it-IT" sz="2500" b="1"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5773" marR="65773" marT="26881" marB="0"/>
                </a:tc>
                <a:extLst>
                  <a:ext uri="{0D108BD9-81ED-4DB2-BD59-A6C34878D82A}">
                    <a16:rowId xmlns:a16="http://schemas.microsoft.com/office/drawing/2014/main" val="551053110"/>
                  </a:ext>
                </a:extLst>
              </a:tr>
            </a:tbl>
          </a:graphicData>
        </a:graphic>
      </p:graphicFrame>
    </p:spTree>
    <p:extLst>
      <p:ext uri="{BB962C8B-B14F-4D97-AF65-F5344CB8AC3E}">
        <p14:creationId xmlns:p14="http://schemas.microsoft.com/office/powerpoint/2010/main" val="2536477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BEA70AA-FE7D-C14D-4488-F6DE669B35D5}"/>
              </a:ext>
            </a:extLst>
          </p:cNvPr>
          <p:cNvSpPr>
            <a:spLocks noGrp="1"/>
          </p:cNvSpPr>
          <p:nvPr>
            <p:ph type="title"/>
          </p:nvPr>
        </p:nvSpPr>
        <p:spPr/>
        <p:txBody>
          <a:bodyPr/>
          <a:lstStyle/>
          <a:p>
            <a:r>
              <a:rPr lang="it-IT" dirty="0"/>
              <a:t>Temperature delle feste a confronto</a:t>
            </a:r>
          </a:p>
        </p:txBody>
      </p:sp>
      <p:sp>
        <p:nvSpPr>
          <p:cNvPr id="3" name="Segnaposto contenuto 2">
            <a:extLst>
              <a:ext uri="{FF2B5EF4-FFF2-40B4-BE49-F238E27FC236}">
                <a16:creationId xmlns:a16="http://schemas.microsoft.com/office/drawing/2014/main" id="{D59AFF5A-0268-68CB-DB43-F26037D4C7F0}"/>
              </a:ext>
            </a:extLst>
          </p:cNvPr>
          <p:cNvSpPr>
            <a:spLocks noGrp="1"/>
          </p:cNvSpPr>
          <p:nvPr>
            <p:ph idx="1"/>
          </p:nvPr>
        </p:nvSpPr>
        <p:spPr>
          <a:xfrm>
            <a:off x="4060569" y="2603317"/>
            <a:ext cx="2468418" cy="3611686"/>
          </a:xfrm>
          <a:solidFill>
            <a:schemeClr val="accent2"/>
          </a:solidFill>
        </p:spPr>
        <p:txBody>
          <a:bodyPr/>
          <a:lstStyle/>
          <a:p>
            <a:pPr marL="0" indent="0">
              <a:buNone/>
            </a:pPr>
            <a:r>
              <a:rPr lang="it-IT" dirty="0"/>
              <a:t>Natale 7,6°C</a:t>
            </a:r>
          </a:p>
          <a:p>
            <a:pPr marL="0" indent="0">
              <a:buNone/>
            </a:pPr>
            <a:r>
              <a:rPr lang="it-IT" dirty="0"/>
              <a:t>(+ 2,3°C)</a:t>
            </a:r>
          </a:p>
        </p:txBody>
      </p:sp>
      <p:sp>
        <p:nvSpPr>
          <p:cNvPr id="4" name="CasellaDiTesto 3">
            <a:extLst>
              <a:ext uri="{FF2B5EF4-FFF2-40B4-BE49-F238E27FC236}">
                <a16:creationId xmlns:a16="http://schemas.microsoft.com/office/drawing/2014/main" id="{5B9F6E93-6BC3-9A57-AAAC-33C51B771AC8}"/>
              </a:ext>
            </a:extLst>
          </p:cNvPr>
          <p:cNvSpPr txBox="1"/>
          <p:nvPr/>
        </p:nvSpPr>
        <p:spPr>
          <a:xfrm>
            <a:off x="838200" y="1936909"/>
            <a:ext cx="2468418" cy="4278094"/>
          </a:xfrm>
          <a:prstGeom prst="rect">
            <a:avLst/>
          </a:prstGeom>
          <a:solidFill>
            <a:schemeClr val="accent5">
              <a:lumMod val="60000"/>
              <a:lumOff val="40000"/>
            </a:schemeClr>
          </a:solidFill>
        </p:spPr>
        <p:txBody>
          <a:bodyPr wrap="square" rtlCol="0">
            <a:spAutoFit/>
          </a:bodyPr>
          <a:lstStyle/>
          <a:p>
            <a:r>
              <a:rPr lang="it-IT" sz="2800" dirty="0"/>
              <a:t>Pasqua 9,5°C</a:t>
            </a:r>
          </a:p>
          <a:p>
            <a:r>
              <a:rPr lang="it-IT" sz="2800" dirty="0"/>
              <a:t>(-1,6°C)</a:t>
            </a:r>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p:txBody>
      </p:sp>
      <p:sp>
        <p:nvSpPr>
          <p:cNvPr id="5" name="CasellaDiTesto 4">
            <a:extLst>
              <a:ext uri="{FF2B5EF4-FFF2-40B4-BE49-F238E27FC236}">
                <a16:creationId xmlns:a16="http://schemas.microsoft.com/office/drawing/2014/main" id="{67E366A1-6654-9A10-4AA7-C245DEC161B2}"/>
              </a:ext>
            </a:extLst>
          </p:cNvPr>
          <p:cNvSpPr txBox="1"/>
          <p:nvPr/>
        </p:nvSpPr>
        <p:spPr>
          <a:xfrm>
            <a:off x="7178468" y="3875901"/>
            <a:ext cx="2580830" cy="2339102"/>
          </a:xfrm>
          <a:prstGeom prst="rect">
            <a:avLst/>
          </a:prstGeom>
          <a:solidFill>
            <a:srgbClr val="0070C0"/>
          </a:solidFill>
        </p:spPr>
        <p:txBody>
          <a:bodyPr wrap="square" rtlCol="0">
            <a:spAutoFit/>
          </a:bodyPr>
          <a:lstStyle/>
          <a:p>
            <a:r>
              <a:rPr lang="it-IT" sz="2800" b="1" dirty="0"/>
              <a:t>Carnevale 5,1°C</a:t>
            </a:r>
          </a:p>
          <a:p>
            <a:r>
              <a:rPr lang="it-IT" sz="2800" b="1" dirty="0"/>
              <a:t>(-1,6°C)</a:t>
            </a:r>
          </a:p>
          <a:p>
            <a:endParaRPr lang="it-IT" dirty="0"/>
          </a:p>
          <a:p>
            <a:endParaRPr lang="it-IT" dirty="0"/>
          </a:p>
          <a:p>
            <a:endParaRPr lang="it-IT" dirty="0"/>
          </a:p>
          <a:p>
            <a:endParaRPr lang="it-IT" dirty="0"/>
          </a:p>
          <a:p>
            <a:endParaRPr lang="it-IT" dirty="0"/>
          </a:p>
        </p:txBody>
      </p:sp>
    </p:spTree>
    <p:extLst>
      <p:ext uri="{BB962C8B-B14F-4D97-AF65-F5344CB8AC3E}">
        <p14:creationId xmlns:p14="http://schemas.microsoft.com/office/powerpoint/2010/main" val="1463294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E374B9A-267F-2F3B-6D72-F9F23039BEC1}"/>
              </a:ext>
            </a:extLst>
          </p:cNvPr>
          <p:cNvSpPr>
            <a:spLocks noGrp="1"/>
          </p:cNvSpPr>
          <p:nvPr>
            <p:ph type="title"/>
          </p:nvPr>
        </p:nvSpPr>
        <p:spPr/>
        <p:txBody>
          <a:bodyPr/>
          <a:lstStyle/>
          <a:p>
            <a:r>
              <a:rPr lang="it-IT" dirty="0"/>
              <a:t>A Carnevale è veramente più freddo</a:t>
            </a:r>
          </a:p>
        </p:txBody>
      </p:sp>
      <p:sp>
        <p:nvSpPr>
          <p:cNvPr id="3" name="Segnaposto contenuto 2">
            <a:extLst>
              <a:ext uri="{FF2B5EF4-FFF2-40B4-BE49-F238E27FC236}">
                <a16:creationId xmlns:a16="http://schemas.microsoft.com/office/drawing/2014/main" id="{C20D8CD0-078D-3D43-E253-F22009AF1E11}"/>
              </a:ext>
            </a:extLst>
          </p:cNvPr>
          <p:cNvSpPr>
            <a:spLocks noGrp="1"/>
          </p:cNvSpPr>
          <p:nvPr>
            <p:ph idx="1"/>
          </p:nvPr>
        </p:nvSpPr>
        <p:spPr>
          <a:xfrm>
            <a:off x="838200" y="1825625"/>
            <a:ext cx="4906818" cy="4351338"/>
          </a:xfrm>
        </p:spPr>
        <p:txBody>
          <a:bodyPr>
            <a:normAutofit fontScale="92500"/>
          </a:bodyPr>
          <a:lstStyle/>
          <a:p>
            <a:pPr marL="0" indent="0">
              <a:buNone/>
            </a:pPr>
            <a:r>
              <a:rPr lang="it-IT" sz="3200" dirty="0"/>
              <a:t>Insomma, l’impressione secondo cui a Carnevale arriva sempre il freddo, pur essendo in molti casi errata, è mediamente esatta, in quanto non solo </a:t>
            </a:r>
            <a:r>
              <a:rPr lang="it-IT" sz="3200" b="1" dirty="0"/>
              <a:t>Carnevale è la ricorrenza più fredda </a:t>
            </a:r>
            <a:r>
              <a:rPr lang="it-IT" sz="3200" dirty="0"/>
              <a:t>(solo 5.1°C) ma è anche </a:t>
            </a:r>
            <a:r>
              <a:rPr lang="it-IT" sz="3200" b="1" dirty="0"/>
              <a:t>molto più fredda di quello che dovrebbe essere (-1,6°C)</a:t>
            </a:r>
            <a:r>
              <a:rPr lang="it-IT" sz="3200" dirty="0"/>
              <a:t>. </a:t>
            </a:r>
          </a:p>
        </p:txBody>
      </p:sp>
      <p:pic>
        <p:nvPicPr>
          <p:cNvPr id="4" name="Immagine 3">
            <a:extLst>
              <a:ext uri="{FF2B5EF4-FFF2-40B4-BE49-F238E27FC236}">
                <a16:creationId xmlns:a16="http://schemas.microsoft.com/office/drawing/2014/main" id="{5E17B792-3C1E-1597-365E-0A0B883825A8}"/>
              </a:ext>
            </a:extLst>
          </p:cNvPr>
          <p:cNvPicPr>
            <a:picLocks noChangeAspect="1"/>
          </p:cNvPicPr>
          <p:nvPr/>
        </p:nvPicPr>
        <p:blipFill>
          <a:blip r:embed="rId2"/>
          <a:stretch>
            <a:fillRect/>
          </a:stretch>
        </p:blipFill>
        <p:spPr>
          <a:xfrm>
            <a:off x="6668654" y="1423549"/>
            <a:ext cx="3622967" cy="5434451"/>
          </a:xfrm>
          <a:prstGeom prst="rect">
            <a:avLst/>
          </a:prstGeom>
        </p:spPr>
      </p:pic>
    </p:spTree>
    <p:extLst>
      <p:ext uri="{BB962C8B-B14F-4D97-AF65-F5344CB8AC3E}">
        <p14:creationId xmlns:p14="http://schemas.microsoft.com/office/powerpoint/2010/main" val="3025283943"/>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370</TotalTime>
  <Words>790</Words>
  <Application>Microsoft Office PowerPoint</Application>
  <PresentationFormat>Widescreen</PresentationFormat>
  <Paragraphs>120</Paragraphs>
  <Slides>16</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16</vt:i4>
      </vt:variant>
    </vt:vector>
  </HeadingPairs>
  <TitlesOfParts>
    <vt:vector size="20" baseType="lpstr">
      <vt:lpstr>Arial</vt:lpstr>
      <vt:lpstr>Calibri</vt:lpstr>
      <vt:lpstr>Calibri Light</vt:lpstr>
      <vt:lpstr>Tema di Office</vt:lpstr>
      <vt:lpstr>Scherzi di Carnevale</vt:lpstr>
      <vt:lpstr>Le temperature delle ricorrenze</vt:lpstr>
      <vt:lpstr>A Natale fa più caldo del normale</vt:lpstr>
      <vt:lpstr>A Pasqua più freddo</vt:lpstr>
      <vt:lpstr>1/3 delle Pasque sono più fredde</vt:lpstr>
      <vt:lpstr>Ma se analizzassimo i dati per Carnevale?</vt:lpstr>
      <vt:lpstr>Analizziamo i dati</vt:lpstr>
      <vt:lpstr>Temperature delle feste a confronto</vt:lpstr>
      <vt:lpstr>A Carnevale è veramente più freddo</vt:lpstr>
      <vt:lpstr>E’ la festa più nevosa</vt:lpstr>
      <vt:lpstr>C’è una spiegazione scientifica?</vt:lpstr>
      <vt:lpstr>Ma la forbice è molto più ampia</vt:lpstr>
      <vt:lpstr>Una coincidenza</vt:lpstr>
      <vt:lpstr>Insomma, uno scherzo di Carnevale</vt:lpstr>
      <vt:lpstr>Buon fine settimana a tutti!</vt:lpstr>
      <vt:lpstr>E buon Carnevale!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Questione di arie</dc:title>
  <dc:creator>Pierluigi Gioia</dc:creator>
  <cp:lastModifiedBy>Pierluigi Gioia</cp:lastModifiedBy>
  <cp:revision>2</cp:revision>
  <dcterms:created xsi:type="dcterms:W3CDTF">2022-11-11T18:21:09Z</dcterms:created>
  <dcterms:modified xsi:type="dcterms:W3CDTF">2023-02-18T06:56:03Z</dcterms:modified>
</cp:coreProperties>
</file>