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34"/>
  </p:notesMasterIdLst>
  <p:handoutMasterIdLst>
    <p:handoutMasterId r:id="rId35"/>
  </p:handoutMasterIdLst>
  <p:sldIdLst>
    <p:sldId id="306" r:id="rId5"/>
    <p:sldId id="307" r:id="rId6"/>
    <p:sldId id="308" r:id="rId7"/>
    <p:sldId id="309" r:id="rId8"/>
    <p:sldId id="294" r:id="rId9"/>
    <p:sldId id="295" r:id="rId10"/>
    <p:sldId id="310" r:id="rId11"/>
    <p:sldId id="329" r:id="rId12"/>
    <p:sldId id="313" r:id="rId13"/>
    <p:sldId id="314" r:id="rId14"/>
    <p:sldId id="324" r:id="rId15"/>
    <p:sldId id="318" r:id="rId16"/>
    <p:sldId id="315" r:id="rId17"/>
    <p:sldId id="316" r:id="rId18"/>
    <p:sldId id="317" r:id="rId19"/>
    <p:sldId id="319" r:id="rId20"/>
    <p:sldId id="320" r:id="rId21"/>
    <p:sldId id="321" r:id="rId22"/>
    <p:sldId id="322" r:id="rId23"/>
    <p:sldId id="323" r:id="rId24"/>
    <p:sldId id="331" r:id="rId25"/>
    <p:sldId id="332" r:id="rId26"/>
    <p:sldId id="325" r:id="rId27"/>
    <p:sldId id="326" r:id="rId28"/>
    <p:sldId id="327" r:id="rId29"/>
    <p:sldId id="328" r:id="rId30"/>
    <p:sldId id="330" r:id="rId31"/>
    <p:sldId id="311" r:id="rId32"/>
    <p:sldId id="312" r:id="rId33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08345-E340-4901-A6FD-4F9C97602233}" v="7" dt="2022-03-25T18:22:18.047"/>
    <p1510:client id="{9D618A02-586A-4B1F-BA2D-E1DFA981BE33}" v="7" dt="2022-03-25T21:15:06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4967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3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luigi Gioia" userId="9fb95aaf82a6cb45" providerId="LiveId" clId="{14208345-E340-4901-A6FD-4F9C97602233}"/>
    <pc:docChg chg="custSel addSld modSld">
      <pc:chgData name="Pierluigi Gioia" userId="9fb95aaf82a6cb45" providerId="LiveId" clId="{14208345-E340-4901-A6FD-4F9C97602233}" dt="2022-03-25T18:23:07.725" v="190" actId="20577"/>
      <pc:docMkLst>
        <pc:docMk/>
      </pc:docMkLst>
      <pc:sldChg chg="modSp mod">
        <pc:chgData name="Pierluigi Gioia" userId="9fb95aaf82a6cb45" providerId="LiveId" clId="{14208345-E340-4901-A6FD-4F9C97602233}" dt="2022-03-25T18:23:07.725" v="190" actId="20577"/>
        <pc:sldMkLst>
          <pc:docMk/>
          <pc:sldMk cId="3584772686" sldId="311"/>
        </pc:sldMkLst>
        <pc:spChg chg="mod">
          <ac:chgData name="Pierluigi Gioia" userId="9fb95aaf82a6cb45" providerId="LiveId" clId="{14208345-E340-4901-A6FD-4F9C97602233}" dt="2022-03-25T18:23:07.725" v="190" actId="20577"/>
          <ac:spMkLst>
            <pc:docMk/>
            <pc:sldMk cId="3584772686" sldId="311"/>
            <ac:spMk id="8" creationId="{50061247-EA4F-4DFA-AFCE-648487762CF7}"/>
          </ac:spMkLst>
        </pc:spChg>
      </pc:sldChg>
      <pc:sldChg chg="modSp mod">
        <pc:chgData name="Pierluigi Gioia" userId="9fb95aaf82a6cb45" providerId="LiveId" clId="{14208345-E340-4901-A6FD-4F9C97602233}" dt="2022-03-25T18:17:56.115" v="2" actId="403"/>
        <pc:sldMkLst>
          <pc:docMk/>
          <pc:sldMk cId="3927530708" sldId="325"/>
        </pc:sldMkLst>
        <pc:spChg chg="mod">
          <ac:chgData name="Pierluigi Gioia" userId="9fb95aaf82a6cb45" providerId="LiveId" clId="{14208345-E340-4901-A6FD-4F9C97602233}" dt="2022-03-25T18:17:56.115" v="2" actId="403"/>
          <ac:spMkLst>
            <pc:docMk/>
            <pc:sldMk cId="3927530708" sldId="325"/>
            <ac:spMk id="4" creationId="{B0881FA9-F3B0-4912-B0E1-352094195C30}"/>
          </ac:spMkLst>
        </pc:spChg>
      </pc:sldChg>
      <pc:sldChg chg="addSp delSp modSp add mod modClrScheme chgLayout">
        <pc:chgData name="Pierluigi Gioia" userId="9fb95aaf82a6cb45" providerId="LiveId" clId="{14208345-E340-4901-A6FD-4F9C97602233}" dt="2022-03-25T18:22:45.645" v="145" actId="1076"/>
        <pc:sldMkLst>
          <pc:docMk/>
          <pc:sldMk cId="3375567963" sldId="330"/>
        </pc:sldMkLst>
        <pc:spChg chg="mod">
          <ac:chgData name="Pierluigi Gioia" userId="9fb95aaf82a6cb45" providerId="LiveId" clId="{14208345-E340-4901-A6FD-4F9C97602233}" dt="2022-03-25T18:19:24.726" v="4" actId="26606"/>
          <ac:spMkLst>
            <pc:docMk/>
            <pc:sldMk cId="3375567963" sldId="330"/>
            <ac:spMk id="3" creationId="{0115FF41-AFA4-4D25-AB42-AB034F4B4FEC}"/>
          </ac:spMkLst>
        </pc:spChg>
        <pc:spChg chg="mod ord">
          <ac:chgData name="Pierluigi Gioia" userId="9fb95aaf82a6cb45" providerId="LiveId" clId="{14208345-E340-4901-A6FD-4F9C97602233}" dt="2022-03-25T18:19:24.726" v="4" actId="26606"/>
          <ac:spMkLst>
            <pc:docMk/>
            <pc:sldMk cId="3375567963" sldId="330"/>
            <ac:spMk id="4" creationId="{B0881FA9-F3B0-4912-B0E1-352094195C30}"/>
          </ac:spMkLst>
        </pc:spChg>
        <pc:spChg chg="add mod">
          <ac:chgData name="Pierluigi Gioia" userId="9fb95aaf82a6cb45" providerId="LiveId" clId="{14208345-E340-4901-A6FD-4F9C97602233}" dt="2022-03-25T18:21:52.008" v="75" actId="20577"/>
          <ac:spMkLst>
            <pc:docMk/>
            <pc:sldMk cId="3375567963" sldId="330"/>
            <ac:spMk id="8" creationId="{0178B0CC-BAFF-47BB-A99E-17316FA1B5C4}"/>
          </ac:spMkLst>
        </pc:spChg>
        <pc:spChg chg="mod">
          <ac:chgData name="Pierluigi Gioia" userId="9fb95aaf82a6cb45" providerId="LiveId" clId="{14208345-E340-4901-A6FD-4F9C97602233}" dt="2022-03-25T18:19:24.726" v="4" actId="26606"/>
          <ac:spMkLst>
            <pc:docMk/>
            <pc:sldMk cId="3375567963" sldId="330"/>
            <ac:spMk id="9" creationId="{D45C472E-4078-40A0-83A2-652E8356EDCB}"/>
          </ac:spMkLst>
        </pc:spChg>
        <pc:spChg chg="mod">
          <ac:chgData name="Pierluigi Gioia" userId="9fb95aaf82a6cb45" providerId="LiveId" clId="{14208345-E340-4901-A6FD-4F9C97602233}" dt="2022-03-25T18:19:24.726" v="4" actId="26606"/>
          <ac:spMkLst>
            <pc:docMk/>
            <pc:sldMk cId="3375567963" sldId="330"/>
            <ac:spMk id="10" creationId="{A8C7C3A0-5E78-49C8-B8D4-F3DF62B2BC93}"/>
          </ac:spMkLst>
        </pc:spChg>
        <pc:spChg chg="mod">
          <ac:chgData name="Pierluigi Gioia" userId="9fb95aaf82a6cb45" providerId="LiveId" clId="{14208345-E340-4901-A6FD-4F9C97602233}" dt="2022-03-25T18:19:24.726" v="4" actId="26606"/>
          <ac:spMkLst>
            <pc:docMk/>
            <pc:sldMk cId="3375567963" sldId="330"/>
            <ac:spMk id="11" creationId="{56AE2454-CE9A-4A6B-AB5A-349E0D967654}"/>
          </ac:spMkLst>
        </pc:spChg>
        <pc:spChg chg="add mod">
          <ac:chgData name="Pierluigi Gioia" userId="9fb95aaf82a6cb45" providerId="LiveId" clId="{14208345-E340-4901-A6FD-4F9C97602233}" dt="2022-03-25T18:22:45.645" v="145" actId="1076"/>
          <ac:spMkLst>
            <pc:docMk/>
            <pc:sldMk cId="3375567963" sldId="330"/>
            <ac:spMk id="12" creationId="{413E440A-A3EB-4367-B3E4-4F20D6C85ACE}"/>
          </ac:spMkLst>
        </pc:spChg>
        <pc:spChg chg="add del mod">
          <ac:chgData name="Pierluigi Gioia" userId="9fb95aaf82a6cb45" providerId="LiveId" clId="{14208345-E340-4901-A6FD-4F9C97602233}" dt="2022-03-25T18:19:46.802" v="5"/>
          <ac:spMkLst>
            <pc:docMk/>
            <pc:sldMk cId="3375567963" sldId="330"/>
            <ac:spMk id="16" creationId="{96EEF10E-1C4D-3A09-7A67-A57B898817E9}"/>
          </ac:spMkLst>
        </pc:spChg>
        <pc:spChg chg="add mod">
          <ac:chgData name="Pierluigi Gioia" userId="9fb95aaf82a6cb45" providerId="LiveId" clId="{14208345-E340-4901-A6FD-4F9C97602233}" dt="2022-03-25T18:22:42.248" v="144" actId="1076"/>
          <ac:spMkLst>
            <pc:docMk/>
            <pc:sldMk cId="3375567963" sldId="330"/>
            <ac:spMk id="17" creationId="{2EFCB7B4-B6A7-4AD2-86B4-2A6DC5136240}"/>
          </ac:spMkLst>
        </pc:spChg>
        <pc:spChg chg="add del mod">
          <ac:chgData name="Pierluigi Gioia" userId="9fb95aaf82a6cb45" providerId="LiveId" clId="{14208345-E340-4901-A6FD-4F9C97602233}" dt="2022-03-25T18:20:19.617" v="9"/>
          <ac:spMkLst>
            <pc:docMk/>
            <pc:sldMk cId="3375567963" sldId="330"/>
            <ac:spMk id="18" creationId="{B34FCFCC-28A0-1258-D071-D1EF73CCC8DA}"/>
          </ac:spMkLst>
        </pc:spChg>
        <pc:spChg chg="add del mod">
          <ac:chgData name="Pierluigi Gioia" userId="9fb95aaf82a6cb45" providerId="LiveId" clId="{14208345-E340-4901-A6FD-4F9C97602233}" dt="2022-03-25T18:20:06.500" v="8"/>
          <ac:spMkLst>
            <pc:docMk/>
            <pc:sldMk cId="3375567963" sldId="330"/>
            <ac:spMk id="20" creationId="{A7A9E858-73B0-AD96-D2B4-4C7185D8224B}"/>
          </ac:spMkLst>
        </pc:spChg>
        <pc:picChg chg="add mod">
          <ac:chgData name="Pierluigi Gioia" userId="9fb95aaf82a6cb45" providerId="LiveId" clId="{14208345-E340-4901-A6FD-4F9C97602233}" dt="2022-03-25T18:19:52.151" v="6" actId="1076"/>
          <ac:picMkLst>
            <pc:docMk/>
            <pc:sldMk cId="3375567963" sldId="330"/>
            <ac:picMk id="2" creationId="{E6ECC032-0AE1-4DF9-B8B9-9E3D7D80D20E}"/>
          </ac:picMkLst>
        </pc:picChg>
        <pc:picChg chg="add mod">
          <ac:chgData name="Pierluigi Gioia" userId="9fb95aaf82a6cb45" providerId="LiveId" clId="{14208345-E340-4901-A6FD-4F9C97602233}" dt="2022-03-25T18:21:12.291" v="31" actId="14100"/>
          <ac:picMkLst>
            <pc:docMk/>
            <pc:sldMk cId="3375567963" sldId="330"/>
            <ac:picMk id="5" creationId="{3310F0D0-FCF8-4F60-8964-EDFA8DA76AC7}"/>
          </ac:picMkLst>
        </pc:picChg>
        <pc:picChg chg="mod">
          <ac:chgData name="Pierluigi Gioia" userId="9fb95aaf82a6cb45" providerId="LiveId" clId="{14208345-E340-4901-A6FD-4F9C97602233}" dt="2022-03-25T18:19:24.726" v="4" actId="26606"/>
          <ac:picMkLst>
            <pc:docMk/>
            <pc:sldMk cId="3375567963" sldId="330"/>
            <ac:picMk id="6" creationId="{43F18F52-9F3F-414D-A715-89CA4E332B90}"/>
          </ac:picMkLst>
        </pc:picChg>
        <pc:picChg chg="add mod">
          <ac:chgData name="Pierluigi Gioia" userId="9fb95aaf82a6cb45" providerId="LiveId" clId="{14208345-E340-4901-A6FD-4F9C97602233}" dt="2022-03-25T18:21:16.485" v="32" actId="14100"/>
          <ac:picMkLst>
            <pc:docMk/>
            <pc:sldMk cId="3375567963" sldId="330"/>
            <ac:picMk id="7" creationId="{8B4713B5-CBAE-4A85-B6E5-472D13089828}"/>
          </ac:picMkLst>
        </pc:picChg>
      </pc:sldChg>
    </pc:docChg>
  </pc:docChgLst>
  <pc:docChgLst>
    <pc:chgData name="Pierluigi Gioia" userId="9fb95aaf82a6cb45" providerId="LiveId" clId="{9D618A02-586A-4B1F-BA2D-E1DFA981BE33}"/>
    <pc:docChg chg="custSel addSld modSld">
      <pc:chgData name="Pierluigi Gioia" userId="9fb95aaf82a6cb45" providerId="LiveId" clId="{9D618A02-586A-4B1F-BA2D-E1DFA981BE33}" dt="2022-03-26T07:10:01.382" v="270" actId="20577"/>
      <pc:docMkLst>
        <pc:docMk/>
      </pc:docMkLst>
      <pc:sldChg chg="modSp mod">
        <pc:chgData name="Pierluigi Gioia" userId="9fb95aaf82a6cb45" providerId="LiveId" clId="{9D618A02-586A-4B1F-BA2D-E1DFA981BE33}" dt="2022-03-25T20:56:20.425" v="13" actId="14100"/>
        <pc:sldMkLst>
          <pc:docMk/>
          <pc:sldMk cId="277827655" sldId="295"/>
        </pc:sldMkLst>
        <pc:picChg chg="mod">
          <ac:chgData name="Pierluigi Gioia" userId="9fb95aaf82a6cb45" providerId="LiveId" clId="{9D618A02-586A-4B1F-BA2D-E1DFA981BE33}" dt="2022-03-25T20:56:20.425" v="13" actId="14100"/>
          <ac:picMkLst>
            <pc:docMk/>
            <pc:sldMk cId="277827655" sldId="295"/>
            <ac:picMk id="6" creationId="{20430360-A1A7-4F4E-9CA1-36776BD129C3}"/>
          </ac:picMkLst>
        </pc:picChg>
      </pc:sldChg>
      <pc:sldChg chg="addSp modSp mod modClrScheme chgLayout">
        <pc:chgData name="Pierluigi Gioia" userId="9fb95aaf82a6cb45" providerId="LiveId" clId="{9D618A02-586A-4B1F-BA2D-E1DFA981BE33}" dt="2022-03-25T21:16:02.818" v="254" actId="20577"/>
        <pc:sldMkLst>
          <pc:docMk/>
          <pc:sldMk cId="114769864" sldId="306"/>
        </pc:sldMkLst>
        <pc:spChg chg="mod">
          <ac:chgData name="Pierluigi Gioia" userId="9fb95aaf82a6cb45" providerId="LiveId" clId="{9D618A02-586A-4B1F-BA2D-E1DFA981BE33}" dt="2022-03-25T21:15:13.086" v="222" actId="26606"/>
          <ac:spMkLst>
            <pc:docMk/>
            <pc:sldMk cId="114769864" sldId="306"/>
            <ac:spMk id="2" creationId="{C3A9968B-2619-4F71-AB00-4C493E120805}"/>
          </ac:spMkLst>
        </pc:spChg>
        <pc:spChg chg="mod">
          <ac:chgData name="Pierluigi Gioia" userId="9fb95aaf82a6cb45" providerId="LiveId" clId="{9D618A02-586A-4B1F-BA2D-E1DFA981BE33}" dt="2022-03-25T21:15:13.086" v="222" actId="26606"/>
          <ac:spMkLst>
            <pc:docMk/>
            <pc:sldMk cId="114769864" sldId="306"/>
            <ac:spMk id="3" creationId="{A5F14073-9F68-4B7E-A576-26899D58C7A9}"/>
          </ac:spMkLst>
        </pc:spChg>
        <pc:spChg chg="add mod">
          <ac:chgData name="Pierluigi Gioia" userId="9fb95aaf82a6cb45" providerId="LiveId" clId="{9D618A02-586A-4B1F-BA2D-E1DFA981BE33}" dt="2022-03-25T21:16:02.818" v="254" actId="20577"/>
          <ac:spMkLst>
            <pc:docMk/>
            <pc:sldMk cId="114769864" sldId="306"/>
            <ac:spMk id="9" creationId="{ED3BF3F2-1E08-AA0D-8F1E-4027C6CCEDC5}"/>
          </ac:spMkLst>
        </pc:spChg>
        <pc:spChg chg="add mod">
          <ac:chgData name="Pierluigi Gioia" userId="9fb95aaf82a6cb45" providerId="LiveId" clId="{9D618A02-586A-4B1F-BA2D-E1DFA981BE33}" dt="2022-03-25T21:15:26.524" v="241" actId="20577"/>
          <ac:spMkLst>
            <pc:docMk/>
            <pc:sldMk cId="114769864" sldId="306"/>
            <ac:spMk id="11" creationId="{5EFD9ABB-74A9-C200-5EA1-3A354AF8FEC0}"/>
          </ac:spMkLst>
        </pc:spChg>
        <pc:spChg chg="add mod">
          <ac:chgData name="Pierluigi Gioia" userId="9fb95aaf82a6cb45" providerId="LiveId" clId="{9D618A02-586A-4B1F-BA2D-E1DFA981BE33}" dt="2022-03-25T21:15:13.086" v="222" actId="26606"/>
          <ac:spMkLst>
            <pc:docMk/>
            <pc:sldMk cId="114769864" sldId="306"/>
            <ac:spMk id="13" creationId="{659BD9C2-0A1D-0B65-3B69-BF8F048EDB55}"/>
          </ac:spMkLst>
        </pc:spChg>
        <pc:picChg chg="add mod ord">
          <ac:chgData name="Pierluigi Gioia" userId="9fb95aaf82a6cb45" providerId="LiveId" clId="{9D618A02-586A-4B1F-BA2D-E1DFA981BE33}" dt="2022-03-25T21:15:13.086" v="222" actId="26606"/>
          <ac:picMkLst>
            <pc:docMk/>
            <pc:sldMk cId="114769864" sldId="306"/>
            <ac:picMk id="4" creationId="{4FAFF039-494A-4180-8E2F-D1B41485F7E1}"/>
          </ac:picMkLst>
        </pc:picChg>
      </pc:sldChg>
      <pc:sldChg chg="modSp mod">
        <pc:chgData name="Pierluigi Gioia" userId="9fb95aaf82a6cb45" providerId="LiveId" clId="{9D618A02-586A-4B1F-BA2D-E1DFA981BE33}" dt="2022-03-25T21:15:45.839" v="244" actId="20577"/>
        <pc:sldMkLst>
          <pc:docMk/>
          <pc:sldMk cId="1613598062" sldId="307"/>
        </pc:sldMkLst>
        <pc:spChg chg="mod">
          <ac:chgData name="Pierluigi Gioia" userId="9fb95aaf82a6cb45" providerId="LiveId" clId="{9D618A02-586A-4B1F-BA2D-E1DFA981BE33}" dt="2022-03-25T21:15:45.839" v="244" actId="20577"/>
          <ac:spMkLst>
            <pc:docMk/>
            <pc:sldMk cId="1613598062" sldId="307"/>
            <ac:spMk id="4" creationId="{65DE74E9-AA78-46C1-845A-0B72FA8AF35E}"/>
          </ac:spMkLst>
        </pc:spChg>
      </pc:sldChg>
      <pc:sldChg chg="addSp delSp modSp mod">
        <pc:chgData name="Pierluigi Gioia" userId="9fb95aaf82a6cb45" providerId="LiveId" clId="{9D618A02-586A-4B1F-BA2D-E1DFA981BE33}" dt="2022-03-25T21:04:54.728" v="96"/>
        <pc:sldMkLst>
          <pc:docMk/>
          <pc:sldMk cId="3584772686" sldId="311"/>
        </pc:sldMkLst>
        <pc:spChg chg="add del mod">
          <ac:chgData name="Pierluigi Gioia" userId="9fb95aaf82a6cb45" providerId="LiveId" clId="{9D618A02-586A-4B1F-BA2D-E1DFA981BE33}" dt="2022-03-25T21:03:33.064" v="92"/>
          <ac:spMkLst>
            <pc:docMk/>
            <pc:sldMk cId="3584772686" sldId="311"/>
            <ac:spMk id="4" creationId="{75B29C9C-3850-420D-B68F-580ADB3E1F56}"/>
          </ac:spMkLst>
        </pc:spChg>
        <pc:spChg chg="add del mod">
          <ac:chgData name="Pierluigi Gioia" userId="9fb95aaf82a6cb45" providerId="LiveId" clId="{9D618A02-586A-4B1F-BA2D-E1DFA981BE33}" dt="2022-03-25T21:04:00.708" v="94"/>
          <ac:spMkLst>
            <pc:docMk/>
            <pc:sldMk cId="3584772686" sldId="311"/>
            <ac:spMk id="7" creationId="{7B0804A4-BAA6-4DA5-BC5B-E270778721AD}"/>
          </ac:spMkLst>
        </pc:spChg>
        <pc:spChg chg="add del mod">
          <ac:chgData name="Pierluigi Gioia" userId="9fb95aaf82a6cb45" providerId="LiveId" clId="{9D618A02-586A-4B1F-BA2D-E1DFA981BE33}" dt="2022-03-25T21:04:54.728" v="96"/>
          <ac:spMkLst>
            <pc:docMk/>
            <pc:sldMk cId="3584772686" sldId="311"/>
            <ac:spMk id="11" creationId="{E40C7EAD-45B3-4F50-AD24-13B19C697509}"/>
          </ac:spMkLst>
        </pc:spChg>
        <pc:picChg chg="add mod">
          <ac:chgData name="Pierluigi Gioia" userId="9fb95aaf82a6cb45" providerId="LiveId" clId="{9D618A02-586A-4B1F-BA2D-E1DFA981BE33}" dt="2022-03-25T21:03:33.064" v="92"/>
          <ac:picMkLst>
            <pc:docMk/>
            <pc:sldMk cId="3584772686" sldId="311"/>
            <ac:picMk id="5" creationId="{83C2E75C-2849-4E9D-82DA-061CD57A0660}"/>
          </ac:picMkLst>
        </pc:picChg>
        <pc:picChg chg="add mod">
          <ac:chgData name="Pierluigi Gioia" userId="9fb95aaf82a6cb45" providerId="LiveId" clId="{9D618A02-586A-4B1F-BA2D-E1DFA981BE33}" dt="2022-03-25T21:04:00.708" v="94"/>
          <ac:picMkLst>
            <pc:docMk/>
            <pc:sldMk cId="3584772686" sldId="311"/>
            <ac:picMk id="9" creationId="{70108A99-4786-48C5-988F-1D6219556AFE}"/>
          </ac:picMkLst>
        </pc:picChg>
        <pc:picChg chg="add mod">
          <ac:chgData name="Pierluigi Gioia" userId="9fb95aaf82a6cb45" providerId="LiveId" clId="{9D618A02-586A-4B1F-BA2D-E1DFA981BE33}" dt="2022-03-25T21:04:54.728" v="96"/>
          <ac:picMkLst>
            <pc:docMk/>
            <pc:sldMk cId="3584772686" sldId="311"/>
            <ac:picMk id="12" creationId="{430D4D68-65D5-4D1F-BF9C-61684C7F0C5A}"/>
          </ac:picMkLst>
        </pc:picChg>
        <pc:picChg chg="del">
          <ac:chgData name="Pierluigi Gioia" userId="9fb95aaf82a6cb45" providerId="LiveId" clId="{9D618A02-586A-4B1F-BA2D-E1DFA981BE33}" dt="2022-03-25T21:03:42.097" v="93" actId="478"/>
          <ac:picMkLst>
            <pc:docMk/>
            <pc:sldMk cId="3584772686" sldId="311"/>
            <ac:picMk id="18" creationId="{B503D699-E643-4969-9463-5C6331D0C869}"/>
          </ac:picMkLst>
        </pc:picChg>
        <pc:picChg chg="del">
          <ac:chgData name="Pierluigi Gioia" userId="9fb95aaf82a6cb45" providerId="LiveId" clId="{9D618A02-586A-4B1F-BA2D-E1DFA981BE33}" dt="2022-03-25T21:04:51.375" v="95" actId="478"/>
          <ac:picMkLst>
            <pc:docMk/>
            <pc:sldMk cId="3584772686" sldId="311"/>
            <ac:picMk id="20" creationId="{B8714555-7486-4DD7-A96C-52C276483584}"/>
          </ac:picMkLst>
        </pc:picChg>
        <pc:picChg chg="del">
          <ac:chgData name="Pierluigi Gioia" userId="9fb95aaf82a6cb45" providerId="LiveId" clId="{9D618A02-586A-4B1F-BA2D-E1DFA981BE33}" dt="2022-03-25T21:02:09.368" v="91" actId="478"/>
          <ac:picMkLst>
            <pc:docMk/>
            <pc:sldMk cId="3584772686" sldId="311"/>
            <ac:picMk id="22" creationId="{D8AC51EB-1C22-4303-8354-FC97950C7DE6}"/>
          </ac:picMkLst>
        </pc:picChg>
      </pc:sldChg>
      <pc:sldChg chg="modSp mod">
        <pc:chgData name="Pierluigi Gioia" userId="9fb95aaf82a6cb45" providerId="LiveId" clId="{9D618A02-586A-4B1F-BA2D-E1DFA981BE33}" dt="2022-03-25T20:59:29.741" v="83" actId="20577"/>
        <pc:sldMkLst>
          <pc:docMk/>
          <pc:sldMk cId="2145177301" sldId="315"/>
        </pc:sldMkLst>
        <pc:spChg chg="mod">
          <ac:chgData name="Pierluigi Gioia" userId="9fb95aaf82a6cb45" providerId="LiveId" clId="{9D618A02-586A-4B1F-BA2D-E1DFA981BE33}" dt="2022-03-25T20:59:29.741" v="83" actId="20577"/>
          <ac:spMkLst>
            <pc:docMk/>
            <pc:sldMk cId="2145177301" sldId="315"/>
            <ac:spMk id="2" creationId="{94FDFB95-2803-4882-8DE6-333A75D37240}"/>
          </ac:spMkLst>
        </pc:spChg>
      </pc:sldChg>
      <pc:sldChg chg="modSp mod">
        <pc:chgData name="Pierluigi Gioia" userId="9fb95aaf82a6cb45" providerId="LiveId" clId="{9D618A02-586A-4B1F-BA2D-E1DFA981BE33}" dt="2022-03-25T20:59:56.300" v="84" actId="20577"/>
        <pc:sldMkLst>
          <pc:docMk/>
          <pc:sldMk cId="543656502" sldId="317"/>
        </pc:sldMkLst>
        <pc:spChg chg="mod">
          <ac:chgData name="Pierluigi Gioia" userId="9fb95aaf82a6cb45" providerId="LiveId" clId="{9D618A02-586A-4B1F-BA2D-E1DFA981BE33}" dt="2022-03-25T20:59:56.300" v="84" actId="20577"/>
          <ac:spMkLst>
            <pc:docMk/>
            <pc:sldMk cId="543656502" sldId="317"/>
            <ac:spMk id="2" creationId="{94FDFB95-2803-4882-8DE6-333A75D37240}"/>
          </ac:spMkLst>
        </pc:spChg>
      </pc:sldChg>
      <pc:sldChg chg="modSp mod">
        <pc:chgData name="Pierluigi Gioia" userId="9fb95aaf82a6cb45" providerId="LiveId" clId="{9D618A02-586A-4B1F-BA2D-E1DFA981BE33}" dt="2022-03-25T21:00:07.611" v="86" actId="113"/>
        <pc:sldMkLst>
          <pc:docMk/>
          <pc:sldMk cId="1539760787" sldId="319"/>
        </pc:sldMkLst>
        <pc:spChg chg="mod">
          <ac:chgData name="Pierluigi Gioia" userId="9fb95aaf82a6cb45" providerId="LiveId" clId="{9D618A02-586A-4B1F-BA2D-E1DFA981BE33}" dt="2022-03-25T21:00:07.611" v="86" actId="113"/>
          <ac:spMkLst>
            <pc:docMk/>
            <pc:sldMk cId="1539760787" sldId="319"/>
            <ac:spMk id="2" creationId="{94FDFB95-2803-4882-8DE6-333A75D37240}"/>
          </ac:spMkLst>
        </pc:spChg>
      </pc:sldChg>
      <pc:sldChg chg="modSp mod">
        <pc:chgData name="Pierluigi Gioia" userId="9fb95aaf82a6cb45" providerId="LiveId" clId="{9D618A02-586A-4B1F-BA2D-E1DFA981BE33}" dt="2022-03-25T21:00:38.908" v="90" actId="207"/>
        <pc:sldMkLst>
          <pc:docMk/>
          <pc:sldMk cId="139642873" sldId="320"/>
        </pc:sldMkLst>
        <pc:spChg chg="mod">
          <ac:chgData name="Pierluigi Gioia" userId="9fb95aaf82a6cb45" providerId="LiveId" clId="{9D618A02-586A-4B1F-BA2D-E1DFA981BE33}" dt="2022-03-25T21:00:38.908" v="90" actId="207"/>
          <ac:spMkLst>
            <pc:docMk/>
            <pc:sldMk cId="139642873" sldId="320"/>
            <ac:spMk id="2" creationId="{94FDFB95-2803-4882-8DE6-333A75D37240}"/>
          </ac:spMkLst>
        </pc:spChg>
      </pc:sldChg>
      <pc:sldChg chg="addSp modSp mod">
        <pc:chgData name="Pierluigi Gioia" userId="9fb95aaf82a6cb45" providerId="LiveId" clId="{9D618A02-586A-4B1F-BA2D-E1DFA981BE33}" dt="2022-03-25T20:58:59.089" v="70" actId="14100"/>
        <pc:sldMkLst>
          <pc:docMk/>
          <pc:sldMk cId="894052616" sldId="324"/>
        </pc:sldMkLst>
        <pc:spChg chg="add">
          <ac:chgData name="Pierluigi Gioia" userId="9fb95aaf82a6cb45" providerId="LiveId" clId="{9D618A02-586A-4B1F-BA2D-E1DFA981BE33}" dt="2022-03-25T20:58:20.393" v="25" actId="11529"/>
          <ac:spMkLst>
            <pc:docMk/>
            <pc:sldMk cId="894052616" sldId="324"/>
            <ac:spMk id="2" creationId="{27404A3B-11CA-4E36-A895-6531A57D499A}"/>
          </ac:spMkLst>
        </pc:spChg>
        <pc:spChg chg="add mod">
          <ac:chgData name="Pierluigi Gioia" userId="9fb95aaf82a6cb45" providerId="LiveId" clId="{9D618A02-586A-4B1F-BA2D-E1DFA981BE33}" dt="2022-03-25T20:58:59.089" v="70" actId="14100"/>
          <ac:spMkLst>
            <pc:docMk/>
            <pc:sldMk cId="894052616" sldId="324"/>
            <ac:spMk id="3" creationId="{4081C04A-5533-49D9-BAEF-07984E2B2ADC}"/>
          </ac:spMkLst>
        </pc:spChg>
        <pc:spChg chg="mod">
          <ac:chgData name="Pierluigi Gioia" userId="9fb95aaf82a6cb45" providerId="LiveId" clId="{9D618A02-586A-4B1F-BA2D-E1DFA981BE33}" dt="2022-03-25T20:58:00.348" v="24" actId="14100"/>
          <ac:spMkLst>
            <pc:docMk/>
            <pc:sldMk cId="894052616" sldId="324"/>
            <ac:spMk id="6" creationId="{8B7725C0-7128-4A95-A414-1DF78CE63584}"/>
          </ac:spMkLst>
        </pc:spChg>
      </pc:sldChg>
      <pc:sldChg chg="modSp mod">
        <pc:chgData name="Pierluigi Gioia" userId="9fb95aaf82a6cb45" providerId="LiveId" clId="{9D618A02-586A-4B1F-BA2D-E1DFA981BE33}" dt="2022-03-25T20:57:09.024" v="23" actId="20577"/>
        <pc:sldMkLst>
          <pc:docMk/>
          <pc:sldMk cId="989757202" sldId="329"/>
        </pc:sldMkLst>
        <pc:spChg chg="mod">
          <ac:chgData name="Pierluigi Gioia" userId="9fb95aaf82a6cb45" providerId="LiveId" clId="{9D618A02-586A-4B1F-BA2D-E1DFA981BE33}" dt="2022-03-25T20:57:09.024" v="23" actId="20577"/>
          <ac:spMkLst>
            <pc:docMk/>
            <pc:sldMk cId="989757202" sldId="329"/>
            <ac:spMk id="2" creationId="{94FDFB95-2803-4882-8DE6-333A75D37240}"/>
          </ac:spMkLst>
        </pc:spChg>
      </pc:sldChg>
      <pc:sldChg chg="addSp delSp modSp new mod">
        <pc:chgData name="Pierluigi Gioia" userId="9fb95aaf82a6cb45" providerId="LiveId" clId="{9D618A02-586A-4B1F-BA2D-E1DFA981BE33}" dt="2022-03-25T21:11:56.104" v="170" actId="20577"/>
        <pc:sldMkLst>
          <pc:docMk/>
          <pc:sldMk cId="3572180133" sldId="331"/>
        </pc:sldMkLst>
        <pc:spChg chg="mod">
          <ac:chgData name="Pierluigi Gioia" userId="9fb95aaf82a6cb45" providerId="LiveId" clId="{9D618A02-586A-4B1F-BA2D-E1DFA981BE33}" dt="2022-03-25T21:11:17.187" v="150" actId="20577"/>
          <ac:spMkLst>
            <pc:docMk/>
            <pc:sldMk cId="3572180133" sldId="331"/>
            <ac:spMk id="2" creationId="{13194867-9A9E-40D0-B3AB-ABF238B3F3F1}"/>
          </ac:spMkLst>
        </pc:spChg>
        <pc:spChg chg="mod">
          <ac:chgData name="Pierluigi Gioia" userId="9fb95aaf82a6cb45" providerId="LiveId" clId="{9D618A02-586A-4B1F-BA2D-E1DFA981BE33}" dt="2022-03-25T21:11:56.104" v="170" actId="20577"/>
          <ac:spMkLst>
            <pc:docMk/>
            <pc:sldMk cId="3572180133" sldId="331"/>
            <ac:spMk id="3" creationId="{B61A3831-B20C-43F9-A947-D3AE67B720FD}"/>
          </ac:spMkLst>
        </pc:spChg>
        <pc:spChg chg="del">
          <ac:chgData name="Pierluigi Gioia" userId="9fb95aaf82a6cb45" providerId="LiveId" clId="{9D618A02-586A-4B1F-BA2D-E1DFA981BE33}" dt="2022-03-25T21:10:57.131" v="98"/>
          <ac:spMkLst>
            <pc:docMk/>
            <pc:sldMk cId="3572180133" sldId="331"/>
            <ac:spMk id="6" creationId="{06FA770E-F8AE-4D4C-A003-58934211B833}"/>
          </ac:spMkLst>
        </pc:spChg>
        <pc:picChg chg="add mod">
          <ac:chgData name="Pierluigi Gioia" userId="9fb95aaf82a6cb45" providerId="LiveId" clId="{9D618A02-586A-4B1F-BA2D-E1DFA981BE33}" dt="2022-03-25T21:10:57.131" v="98"/>
          <ac:picMkLst>
            <pc:docMk/>
            <pc:sldMk cId="3572180133" sldId="331"/>
            <ac:picMk id="7" creationId="{7423FE29-E3BE-4EAE-BB2E-B65A598AFAE8}"/>
          </ac:picMkLst>
        </pc:picChg>
      </pc:sldChg>
      <pc:sldChg chg="addSp modSp new mod">
        <pc:chgData name="Pierluigi Gioia" userId="9fb95aaf82a6cb45" providerId="LiveId" clId="{9D618A02-586A-4B1F-BA2D-E1DFA981BE33}" dt="2022-03-26T07:10:01.382" v="270" actId="20577"/>
        <pc:sldMkLst>
          <pc:docMk/>
          <pc:sldMk cId="3103706724" sldId="332"/>
        </pc:sldMkLst>
        <pc:spChg chg="mod">
          <ac:chgData name="Pierluigi Gioia" userId="9fb95aaf82a6cb45" providerId="LiveId" clId="{9D618A02-586A-4B1F-BA2D-E1DFA981BE33}" dt="2022-03-25T21:12:27.312" v="178" actId="20577"/>
          <ac:spMkLst>
            <pc:docMk/>
            <pc:sldMk cId="3103706724" sldId="332"/>
            <ac:spMk id="2" creationId="{8C63C348-515F-4632-AEE2-053A26725B91}"/>
          </ac:spMkLst>
        </pc:spChg>
        <pc:spChg chg="mod">
          <ac:chgData name="Pierluigi Gioia" userId="9fb95aaf82a6cb45" providerId="LiveId" clId="{9D618A02-586A-4B1F-BA2D-E1DFA981BE33}" dt="2022-03-26T07:10:01.382" v="270" actId="20577"/>
          <ac:spMkLst>
            <pc:docMk/>
            <pc:sldMk cId="3103706724" sldId="332"/>
            <ac:spMk id="3" creationId="{EB923B8D-B945-461D-A209-1BB7AB80228F}"/>
          </ac:spMkLst>
        </pc:spChg>
        <pc:picChg chg="add mod">
          <ac:chgData name="Pierluigi Gioia" userId="9fb95aaf82a6cb45" providerId="LiveId" clId="{9D618A02-586A-4B1F-BA2D-E1DFA981BE33}" dt="2022-03-25T21:13:53.660" v="219" actId="1076"/>
          <ac:picMkLst>
            <pc:docMk/>
            <pc:sldMk cId="3103706724" sldId="332"/>
            <ac:picMk id="7" creationId="{5ED2544C-ABD3-4535-8C3B-AD915A854DC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CDE217D1-FCD1-4007-9E5F-165E20012D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88AB1B1-0B22-4611-8FEA-13D8012869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DD7B2-2DB1-4292-9CED-B6D9BDCC5040}" type="datetime1">
              <a:rPr lang="it-IT" smtClean="0"/>
              <a:t>25/03/2022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6A354F2-2D6C-47B9-96FB-4B76E1E4C7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25C8CA-3B88-4039-8D2A-86C4329D5A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447C0-1402-408B-9B31-FEBD74125E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30752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F714F-066B-41A5-A6BD-50516EB8C346}" type="datetime1">
              <a:rPr lang="it-IT" smtClean="0"/>
              <a:pPr/>
              <a:t>25/03/2022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458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335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381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753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259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438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1026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247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3001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520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7763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466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579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624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2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089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9316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603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6423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415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225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295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697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382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09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869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823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emento grafico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4" name="Elemento grafico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Elemento grafico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emento grafico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4" name="Elemento grafico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6" name="Elemento grafico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5" name="Segnaposto testo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7" name="Segnaposto contenuto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it-IT" noProof="0"/>
              <a:t>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pPr/>
              <a:t>‹N›</a:t>
            </a:fld>
            <a:endParaRPr lang="it-IT" noProof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0" name="Segnaposto immagine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1" name="Segnaposto immagine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egnaposto immagine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2" name="Segnaposto immagine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1" name="Segnaposto immagine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0" name="Segnaposto immagine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03/09/20XX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8" name="Elemento grafico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0" name="Elemento grafico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2" name="Elemento grafico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03/09/20XX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Titolo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03/09/20XX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Titolo presentazione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03/09/20XX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Titolo presentazione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03/09/20XX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Titolo presentazione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 2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emento grafico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1" name="Elemento grafico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23" name="Elemento grafico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03/09/20XX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pPr/>
              <a:t>‹N›</a:t>
            </a:fld>
            <a:endParaRPr lang="it-IT" noProof="0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11" name="Elemento grafico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Elemento grafico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7" name="Elemento grafico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it-IT" noProof="0"/>
              <a:t>03/09/20XX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pPr/>
              <a:t>‹N›</a:t>
            </a:fld>
            <a:endParaRPr lang="it-IT" noProof="0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emento grafico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9" name="Elemento grafico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estazione sezion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Elemento grafico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5" name="Elemento grafico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6" name="Elemento grafico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3" name="Elemento grafico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noProof="0" smtClean="0"/>
              <a:t>‹N›</a:t>
            </a:fld>
            <a:endParaRPr lang="it-IT" noProof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pPr/>
              <a:t>‹N›</a:t>
            </a:fld>
            <a:endParaRPr lang="it-IT" noProof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/>
          </a:p>
        </p:txBody>
      </p:sp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olo e contenut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03/09/20XX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pPr/>
              <a:t>‹N›</a:t>
            </a:fld>
            <a:endParaRPr lang="it-IT" noProof="0"/>
          </a:p>
        </p:txBody>
      </p:sp>
      <p:sp>
        <p:nvSpPr>
          <p:cNvPr id="9" name="Elemento grafico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emento grafico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2" name="Elemento grafico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  <p:sp>
        <p:nvSpPr>
          <p:cNvPr id="14" name="Elemento grafico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03/09/20XX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it-IT" noProof="0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FAFF039-494A-4180-8E2F-D1B41485F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2" r="11627" b="-2"/>
          <a:stretch/>
        </p:blipFill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rtlCol="0" anchor="b">
            <a:normAutofit/>
          </a:bodyPr>
          <a:lstStyle/>
          <a:p>
            <a:pPr rtl="0"/>
            <a:r>
              <a:rPr lang="it-IT" sz="4200" spc="400"/>
              <a:t>Escursione termica</a:t>
            </a:r>
            <a:endParaRPr lang="it-IT" sz="420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>
            <a:normAutofit/>
          </a:bodyPr>
          <a:lstStyle/>
          <a:p>
            <a:pPr rtl="0"/>
            <a:r>
              <a:rPr lang="it-IT" err="1"/>
              <a:t>UmbriaMeteo</a:t>
            </a:r>
            <a:endParaRPr lang="it-IT"/>
          </a:p>
          <a:p>
            <a:pPr rtl="0"/>
            <a:endParaRPr lang="it-IT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ED3BF3F2-1E08-AA0D-8F1E-4027C6CCED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it-IT" noProof="0" dirty="0"/>
              <a:t>26/03/2022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5EFD9ABB-74A9-C200-5EA1-3A354AF8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it-IT" noProof="0" dirty="0"/>
              <a:t>Escursione termica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659BD9C2-0A1D-0B65-3B69-BF8F048E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noProof="0" smtClean="0"/>
              <a:pPr rtl="0">
                <a:spcAft>
                  <a:spcPts val="600"/>
                </a:spcAft>
              </a:pPr>
              <a:t>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10</a:t>
            </a:fld>
            <a:endParaRPr lang="it-IT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25A09696-0F58-4B0D-B565-B467B0B18A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947" r="2694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DA682353-B69B-4827-9BEB-606B8B5B3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799" y="1150370"/>
            <a:ext cx="5089237" cy="2015936"/>
          </a:xfrm>
          <a:prstGeom prst="rect">
            <a:avLst/>
          </a:prstGeom>
          <a:solidFill>
            <a:srgbClr val="BBE0E3"/>
          </a:solidFill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La più alta escursione termica diurna della storia: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55,6°C (da 6,7°C a -49°C in una notte) a </a:t>
            </a:r>
            <a:r>
              <a:rPr kumimoji="0" lang="it-IT" altLang="it-IT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Browing</a:t>
            </a:r>
            <a:r>
              <a:rPr kumimoji="0" lang="it-IT" altLang="it-IT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, Montana (USA), il 23 aprile 1916</a:t>
            </a:r>
          </a:p>
        </p:txBody>
      </p:sp>
    </p:spTree>
    <p:extLst>
      <p:ext uri="{BB962C8B-B14F-4D97-AF65-F5344CB8AC3E}">
        <p14:creationId xmlns:p14="http://schemas.microsoft.com/office/powerpoint/2010/main" val="21085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11</a:t>
            </a:fld>
            <a:endParaRPr lang="it-IT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B7725C0-7128-4A95-A414-1DF78CE63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2" y="965580"/>
            <a:ext cx="5221224" cy="201593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it-IT" altLang="it-IT" sz="2500" b="1" dirty="0"/>
              <a:t>La variazione più rapida</a:t>
            </a:r>
          </a:p>
          <a:p>
            <a:r>
              <a:rPr lang="it-IT" altLang="it-IT" sz="2500" b="1" dirty="0"/>
              <a:t>di temperatura: </a:t>
            </a:r>
            <a:r>
              <a:rPr lang="it-IT" altLang="it-IT" sz="2500" dirty="0"/>
              <a:t>27°C in soli 2 minuti</a:t>
            </a:r>
          </a:p>
          <a:p>
            <a:r>
              <a:rPr lang="it-IT" altLang="it-IT" sz="2500" dirty="0"/>
              <a:t>(da -20°C a + 7°C) a </a:t>
            </a:r>
            <a:r>
              <a:rPr lang="it-IT" altLang="it-IT" sz="2500" dirty="0" err="1"/>
              <a:t>Spearfish</a:t>
            </a:r>
            <a:r>
              <a:rPr lang="it-IT" altLang="it-IT" sz="2500" dirty="0"/>
              <a:t>,</a:t>
            </a:r>
          </a:p>
          <a:p>
            <a:r>
              <a:rPr lang="it-IT" altLang="it-IT" sz="2500" dirty="0"/>
              <a:t>South Dakota (USA)</a:t>
            </a:r>
            <a:endParaRPr lang="it-IT" altLang="it-IT" sz="2500" b="1" dirty="0"/>
          </a:p>
        </p:txBody>
      </p:sp>
      <p:pic>
        <p:nvPicPr>
          <p:cNvPr id="4" name="Segnaposto immagine 3">
            <a:extLst>
              <a:ext uri="{FF2B5EF4-FFF2-40B4-BE49-F238E27FC236}">
                <a16:creationId xmlns:a16="http://schemas.microsoft.com/office/drawing/2014/main" id="{57159855-6B2D-4739-B035-2CA0A68333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550" r="2255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Freccia in giù 1">
            <a:extLst>
              <a:ext uri="{FF2B5EF4-FFF2-40B4-BE49-F238E27FC236}">
                <a16:creationId xmlns:a16="http://schemas.microsoft.com/office/drawing/2014/main" id="{27404A3B-11CA-4E36-A895-6531A57D499A}"/>
              </a:ext>
            </a:extLst>
          </p:cNvPr>
          <p:cNvSpPr/>
          <p:nvPr/>
        </p:nvSpPr>
        <p:spPr>
          <a:xfrm>
            <a:off x="7924800" y="3200400"/>
            <a:ext cx="1503680" cy="1483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081C04A-5533-49D9-BAEF-07984E2B2ADC}"/>
              </a:ext>
            </a:extLst>
          </p:cNvPr>
          <p:cNvSpPr txBox="1"/>
          <p:nvPr/>
        </p:nvSpPr>
        <p:spPr>
          <a:xfrm>
            <a:off x="5961063" y="4954726"/>
            <a:ext cx="5221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Probabilmente dovuta ad aria </a:t>
            </a:r>
            <a:r>
              <a:rPr lang="it-IT" sz="2800" dirty="0" err="1"/>
              <a:t>phoenizzata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894052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sz="5400" dirty="0"/>
              <a:t>Escursione termica annua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1" y="2825496"/>
            <a:ext cx="6422079" cy="3346704"/>
          </a:xfrm>
        </p:spPr>
        <p:txBody>
          <a:bodyPr rtlCol="0">
            <a:normAutofit/>
          </a:bodyPr>
          <a:lstStyle/>
          <a:p>
            <a:pPr rtl="0"/>
            <a:r>
              <a:rPr lang="it-IT" sz="2800" dirty="0"/>
              <a:t>L’escursione termica annua è la differenza di temperatura media fra i mese più caldo, solitamente luglio, e quello più freddo, solitamente gennaio</a:t>
            </a:r>
          </a:p>
          <a:p>
            <a:pPr rtl="0"/>
            <a:endParaRPr lang="it-IT" sz="2800" dirty="0"/>
          </a:p>
        </p:txBody>
      </p:sp>
      <p:pic>
        <p:nvPicPr>
          <p:cNvPr id="8" name="Segnaposto immagine 7" descr="Montagne sotto un cielo notturno subito prima dell'alba"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71" r="71"/>
          <a:stretch/>
        </p:blipFill>
        <p:spPr/>
      </p:pic>
      <p:sp>
        <p:nvSpPr>
          <p:cNvPr id="9" name="Segnaposto dat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03/09/20XX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Escursione termica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894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sz="3600" dirty="0"/>
              <a:t>Nelle nostre zone, l’escursione termica annua è intorno ai 17°C</a:t>
            </a:r>
            <a:br>
              <a:rPr lang="it-IT" sz="3600" dirty="0"/>
            </a:br>
            <a:r>
              <a:rPr lang="it-IT" sz="3600" dirty="0"/>
              <a:t>(21°C luglio, </a:t>
            </a:r>
            <a:br>
              <a:rPr lang="it-IT" sz="3600" dirty="0"/>
            </a:br>
            <a:r>
              <a:rPr lang="it-IT" sz="3600" dirty="0"/>
              <a:t>4°C gennaio)</a:t>
            </a:r>
            <a:endParaRPr 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13</a:t>
            </a:fld>
            <a:endParaRPr lang="it-IT"/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id="{A80EE67C-45A5-4ED4-B49A-B47A29BEFE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03" r="2220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77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6366" y="1712919"/>
            <a:ext cx="4434840" cy="3236976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sz="3600" dirty="0"/>
              <a:t>Nelle zone di mare, l’escursione termica annua tende a divenire più bassa. In Irlanda ci sono solo 7°C di differenza fra gennaio e luglio</a:t>
            </a:r>
            <a:br>
              <a:rPr lang="it-IT" sz="3600" dirty="0"/>
            </a:br>
            <a:r>
              <a:rPr lang="it-IT" sz="3600" dirty="0"/>
              <a:t>(7°C / 14°C)</a:t>
            </a:r>
            <a:endParaRPr 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14</a:t>
            </a:fld>
            <a:endParaRPr lang="it-IT"/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id="{81098EAA-CE35-4690-8171-5A80D4D731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995" r="2699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6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sz="3600" dirty="0"/>
              <a:t>A San Francisco, negli USA, fra l’inverno e l’estate, ci sono meno di 5°C di differenza</a:t>
            </a:r>
            <a:br>
              <a:rPr lang="it-IT" sz="3600" dirty="0"/>
            </a:br>
            <a:r>
              <a:rPr lang="it-IT" sz="3600" dirty="0"/>
              <a:t>(10°C / 14,5°C)</a:t>
            </a:r>
            <a:endParaRPr 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15</a:t>
            </a:fld>
            <a:endParaRPr lang="it-IT"/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id="{AFCC0637-F107-4EA0-884D-CFE38E8CD8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00" r="2220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5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7002" y="2633103"/>
            <a:ext cx="4434840" cy="3236976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dirty="0"/>
              <a:t>Nelle zone lontane dal mare, con </a:t>
            </a:r>
            <a:r>
              <a:rPr lang="it-IT" b="1" dirty="0">
                <a:solidFill>
                  <a:srgbClr val="FF0000"/>
                </a:solidFill>
              </a:rPr>
              <a:t>clima continentale</a:t>
            </a:r>
            <a:r>
              <a:rPr lang="it-IT" dirty="0"/>
              <a:t>, l’escursione termica annua aumenta di molto. In Mongolia, fra l’inverno e l’estate ci sono mediamente 50°C di differenza </a:t>
            </a:r>
            <a:br>
              <a:rPr lang="it-IT" dirty="0"/>
            </a:br>
            <a:r>
              <a:rPr lang="it-IT" dirty="0"/>
              <a:t>(-25°C / + 25°C)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16</a:t>
            </a:fld>
            <a:endParaRPr lang="it-IT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48120AB9-71CC-490B-86A2-DCE23AFD11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569" r="2656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60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1" y="2633103"/>
            <a:ext cx="5073352" cy="3236976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dirty="0"/>
              <a:t>Il record mondiale di escursione termica annua appartiene all’altopiano siberiano. A </a:t>
            </a:r>
            <a:r>
              <a:rPr lang="it-IT" b="1" dirty="0" err="1">
                <a:solidFill>
                  <a:srgbClr val="FF0000"/>
                </a:solidFill>
              </a:rPr>
              <a:t>Verhojansk</a:t>
            </a:r>
            <a:r>
              <a:rPr lang="it-IT" dirty="0"/>
              <a:t>, fra il mese di gennaio (-48°C) e quello di luglio (17°C) ci sono </a:t>
            </a:r>
            <a:r>
              <a:rPr lang="it-IT" b="1" dirty="0">
                <a:solidFill>
                  <a:srgbClr val="FF0000"/>
                </a:solidFill>
              </a:rPr>
              <a:t>65°C di differenza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17</a:t>
            </a:fld>
            <a:endParaRPr lang="it-IT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9AD08FDB-151F-4B5C-83D2-A386D3C86D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519" r="2651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2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sz="5400" dirty="0"/>
              <a:t>Escursione termica assoluta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1" y="2825496"/>
            <a:ext cx="6422079" cy="3346704"/>
          </a:xfrm>
        </p:spPr>
        <p:txBody>
          <a:bodyPr rtlCol="0">
            <a:normAutofit/>
          </a:bodyPr>
          <a:lstStyle/>
          <a:p>
            <a:pPr rtl="0"/>
            <a:r>
              <a:rPr lang="it-IT" sz="2800" dirty="0"/>
              <a:t>L’escursione termica assoluta è la differenza fra la temperatura più alta e quella più bassa mai registrata in una località</a:t>
            </a:r>
          </a:p>
          <a:p>
            <a:pPr rtl="0"/>
            <a:endParaRPr lang="it-IT" sz="2800" dirty="0"/>
          </a:p>
        </p:txBody>
      </p:sp>
      <p:pic>
        <p:nvPicPr>
          <p:cNvPr id="8" name="Segnaposto immagine 7" descr="Montagne sotto un cielo notturno subito prima dell'alba"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71" r="71"/>
          <a:stretch/>
        </p:blipFill>
        <p:spPr/>
      </p:pic>
      <p:sp>
        <p:nvSpPr>
          <p:cNvPr id="9" name="Segnaposto dat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03/09/20XX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Escursione termica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290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sz="3600" dirty="0"/>
              <a:t>A Gualdo Tadino, l’escursione termica assoluta è di 62°C (40°C nel 2017 / - 22°C nel 1956)</a:t>
            </a:r>
            <a:endParaRPr 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19</a:t>
            </a:fld>
            <a:endParaRPr lang="it-IT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78CBE5DE-91D7-4C2E-A614-402A5ECD9F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359" r="2635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14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b="1" cap="all" spc="400" dirty="0">
                <a:solidFill>
                  <a:schemeClr val="bg1"/>
                </a:solidFill>
                <a:latin typeface="+mn-lt"/>
              </a:rPr>
              <a:t>Escursione termica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69280" y="3127248"/>
            <a:ext cx="5367528" cy="3110781"/>
          </a:xfrm>
        </p:spPr>
        <p:txBody>
          <a:bodyPr rtlCol="0"/>
          <a:lstStyle/>
          <a:p>
            <a:pPr algn="l" rtl="0"/>
            <a:r>
              <a:rPr lang="it-IT" sz="4000" dirty="0">
                <a:solidFill>
                  <a:schemeClr val="bg1"/>
                </a:solidFill>
              </a:rPr>
              <a:t>- diurna</a:t>
            </a:r>
          </a:p>
          <a:p>
            <a:pPr algn="l" rtl="0"/>
            <a:r>
              <a:rPr lang="it-IT" sz="4000" dirty="0">
                <a:solidFill>
                  <a:schemeClr val="bg1"/>
                </a:solidFill>
              </a:rPr>
              <a:t>- annua</a:t>
            </a:r>
          </a:p>
          <a:p>
            <a:pPr algn="l" rtl="0"/>
            <a:r>
              <a:rPr lang="it-IT" sz="4000" dirty="0">
                <a:solidFill>
                  <a:schemeClr val="bg1"/>
                </a:solidFill>
              </a:rPr>
              <a:t>- assoluta</a:t>
            </a:r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6" name="Segnaposto immagine 5" descr="montagne al tramonto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/>
          <a:stretch/>
        </p:blipFill>
        <p:spPr/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5C25F72-F9A7-42F9-9720-0801ED77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03/09/20XX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52127" y="1942016"/>
            <a:ext cx="2788920" cy="358149"/>
          </a:xfrm>
        </p:spPr>
        <p:txBody>
          <a:bodyPr rtlCol="0"/>
          <a:lstStyle/>
          <a:p>
            <a:pPr rtl="0"/>
            <a:r>
              <a:rPr lang="it-IT" dirty="0"/>
              <a:t>Escursione termica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8466" y="568661"/>
            <a:ext cx="5073352" cy="3236976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A </a:t>
            </a:r>
            <a:r>
              <a:rPr lang="it-IT" dirty="0" err="1"/>
              <a:t>Verhojansk</a:t>
            </a:r>
            <a:r>
              <a:rPr lang="it-IT" dirty="0"/>
              <a:t>, in Siberia, l’escursione massima assoluta è di </a:t>
            </a:r>
            <a:r>
              <a:rPr lang="it-IT" b="1" dirty="0">
                <a:solidFill>
                  <a:srgbClr val="FF0000"/>
                </a:solidFill>
              </a:rPr>
              <a:t>103, 9°C </a:t>
            </a:r>
            <a:br>
              <a:rPr lang="it-IT" dirty="0"/>
            </a:br>
            <a:r>
              <a:rPr lang="it-IT" dirty="0"/>
              <a:t>(da +33,9°C a – 70°C)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20</a:t>
            </a:fld>
            <a:endParaRPr lang="it-IT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AA5D8341-6CF3-4BCF-8A7D-13B6888F9E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744" r="1874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34B4F7-D12C-4088-91B1-F421E2F30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082" y="3805637"/>
            <a:ext cx="3480645" cy="305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13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94867-9A9E-40D0-B3AB-ABF238B3F3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Ed ora, il momento più atteso dai telespettatori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61A3831-B20C-43F9-A947-D3AE67B720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Audience al massimo!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FB9288-9D14-45D2-9F81-1E335B98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DEF36B-F6B3-4FC9-93E5-F5498529C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it-IT" noProof="0" smtClean="0"/>
              <a:pPr rtl="0"/>
              <a:t>21</a:t>
            </a:fld>
            <a:endParaRPr lang="it-IT" noProof="0"/>
          </a:p>
        </p:txBody>
      </p:sp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7423FE29-E3BE-4EAE-BB2E-B65A598AFA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843" b="1084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80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63C348-515F-4632-AEE2-053A26725B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Il TEST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B923B8D-B945-461D-A209-1BB7AB8022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Riuscirà Ludovica a migliorare il suo voto?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2431D0-F14A-4147-A22A-50FF727A4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Titolo della presentazione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6FD2E11-39E5-4B41-9E47-A7C82F845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it-IT" noProof="0" smtClean="0"/>
              <a:pPr rtl="0"/>
              <a:t>22</a:t>
            </a:fld>
            <a:endParaRPr lang="it-IT" noProof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71CB6A0E-970C-496B-BC9F-68942D7DC5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ED2544C-ABD3-4535-8C3B-AD915A85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" y="1147255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06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43F18F52-9F3F-414D-A715-89CA4E332B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0000" r="35998" b="-2"/>
          <a:stretch/>
        </p:blipFill>
        <p:spPr>
          <a:xfrm>
            <a:off x="7451965" y="1665520"/>
            <a:ext cx="4266960" cy="4266968"/>
          </a:xfrm>
          <a:prstGeom prst="rect">
            <a:avLst/>
          </a:prstGeom>
          <a:noFill/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rtlCol="0" anchor="b">
            <a:normAutofit/>
          </a:bodyPr>
          <a:lstStyle/>
          <a:p>
            <a:pPr rtl="0"/>
            <a:r>
              <a:rPr lang="it-IT"/>
              <a:t>Test di verifica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>
            <a:normAutofit/>
          </a:bodyPr>
          <a:lstStyle/>
          <a:p>
            <a:pPr rtl="0"/>
            <a:r>
              <a:rPr lang="it-IT" sz="3200" dirty="0"/>
              <a:t>In quali di questi tre casi si verificherà una più alta escursione termica diurna?</a:t>
            </a:r>
          </a:p>
          <a:p>
            <a:pPr rtl="0"/>
            <a:endParaRPr lang="it-IT" dirty="0"/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it-IT"/>
              <a:t>03/09/20XX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it-IT"/>
              <a:t>Escursione termica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smtClean="0"/>
              <a:pPr rtl="0">
                <a:spcAft>
                  <a:spcPts val="600"/>
                </a:spcAft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530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7012" y="704014"/>
            <a:ext cx="5073352" cy="2139207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In una giornata serena dopo un lungo periodo di pioggia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24</a:t>
            </a:fld>
            <a:endParaRPr lang="it-IT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DC57BE92-5144-4E95-B933-DFB73DCD71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003" r="1800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7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7110" y="1174033"/>
            <a:ext cx="5073352" cy="2139207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dirty="0"/>
              <a:t>In una giornata serena e senza vento, dopo una abbondante nevicata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25</a:t>
            </a:fld>
            <a:endParaRPr lang="it-IT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B738DB9F-EB69-45DD-9220-60152E310C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2234" r="22234"/>
          <a:stretch>
            <a:fillRect/>
          </a:stretch>
        </p:blipFill>
        <p:spPr>
          <a:xfrm>
            <a:off x="489675" y="297180"/>
            <a:ext cx="5221224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76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7012" y="704014"/>
            <a:ext cx="5073352" cy="2139207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Dopo una nevicata con venti forti e gelidi di tramontana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26</a:t>
            </a:fld>
            <a:endParaRPr lang="it-IT"/>
          </a:p>
        </p:txBody>
      </p:sp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39533755-B29A-4369-987F-9898DF4CC8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281" r="2428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56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>
            <a:extLst>
              <a:ext uri="{FF2B5EF4-FFF2-40B4-BE49-F238E27FC236}">
                <a16:creationId xmlns:a16="http://schemas.microsoft.com/office/drawing/2014/main" id="{43F18F52-9F3F-414D-A715-89CA4E332B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0000" r="35998" b="-4"/>
          <a:stretch/>
        </p:blipFill>
        <p:spPr>
          <a:xfrm>
            <a:off x="1777111" y="407499"/>
            <a:ext cx="1952279" cy="1952279"/>
          </a:xfrm>
          <a:prstGeom prst="rect">
            <a:avLst/>
          </a:prstGeom>
          <a:noFill/>
        </p:spPr>
      </p:pic>
      <p:pic>
        <p:nvPicPr>
          <p:cNvPr id="2" name="Segnaposto immagine 1">
            <a:extLst>
              <a:ext uri="{FF2B5EF4-FFF2-40B4-BE49-F238E27FC236}">
                <a16:creationId xmlns:a16="http://schemas.microsoft.com/office/drawing/2014/main" id="{E6ECC032-0AE1-4DF9-B8B9-9E3D7D80D20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8614" b="8614"/>
          <a:stretch>
            <a:fillRect/>
          </a:stretch>
        </p:blipFill>
        <p:spPr>
          <a:xfrm>
            <a:off x="1155192" y="2453554"/>
            <a:ext cx="2289175" cy="2273300"/>
          </a:xfrm>
          <a:prstGeom prst="rect">
            <a:avLst/>
          </a:prstGeom>
        </p:spPr>
      </p:pic>
      <p:pic>
        <p:nvPicPr>
          <p:cNvPr id="7" name="Segnaposto immagine 6">
            <a:extLst>
              <a:ext uri="{FF2B5EF4-FFF2-40B4-BE49-F238E27FC236}">
                <a16:creationId xmlns:a16="http://schemas.microsoft.com/office/drawing/2014/main" id="{8B4713B5-CBAE-4A85-B6E5-472D1308982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17106" b="17106"/>
          <a:stretch>
            <a:fillRect/>
          </a:stretch>
        </p:blipFill>
        <p:spPr>
          <a:xfrm>
            <a:off x="8234364" y="4611010"/>
            <a:ext cx="2664546" cy="2103161"/>
          </a:xfrm>
          <a:prstGeom prst="rect">
            <a:avLst/>
          </a:prstGeom>
        </p:spPr>
      </p:pic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3310F0D0-FCF8-4F60-8964-EDFA8DA76AC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19257" b="19257"/>
          <a:stretch>
            <a:fillRect/>
          </a:stretch>
        </p:blipFill>
        <p:spPr>
          <a:xfrm>
            <a:off x="3833495" y="4618363"/>
            <a:ext cx="2844396" cy="209580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>
            <a:normAutofit/>
          </a:bodyPr>
          <a:lstStyle/>
          <a:p>
            <a:pPr rtl="0"/>
            <a:r>
              <a:rPr lang="it-IT"/>
              <a:t>Test di verifica</a:t>
            </a:r>
            <a:endParaRPr lang="it-IT" dirty="0"/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it-IT"/>
              <a:t>03/09/20XX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it-IT"/>
              <a:t>Escursione termica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 anchor="ctr">
            <a:normAutofit/>
          </a:bodyPr>
          <a:lstStyle/>
          <a:p>
            <a:pPr rtl="0">
              <a:spcAft>
                <a:spcPts val="600"/>
              </a:spcAft>
            </a:pPr>
            <a:fld id="{D8DA9DAA-006C-4F4B-980E-E3DF019B24E2}" type="slidenum">
              <a:rPr lang="it-IT" smtClean="0"/>
              <a:pPr rtl="0">
                <a:spcAft>
                  <a:spcPts val="600"/>
                </a:spcAft>
              </a:pPr>
              <a:t>27</a:t>
            </a:fld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In quali di questi tre casi si verificherà una più alta escursione termica diurna?</a:t>
            </a:r>
          </a:p>
          <a:p>
            <a:pPr rtl="0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78B0CC-BAFF-47BB-A99E-17316FA1B5C4}"/>
              </a:ext>
            </a:extLst>
          </p:cNvPr>
          <p:cNvSpPr txBox="1"/>
          <p:nvPr/>
        </p:nvSpPr>
        <p:spPr>
          <a:xfrm>
            <a:off x="3559080" y="2632364"/>
            <a:ext cx="123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Giornata serena dopo la pioggia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3E440A-A3EB-4367-B3E4-4F20D6C85ACE}"/>
              </a:ext>
            </a:extLst>
          </p:cNvPr>
          <p:cNvSpPr txBox="1"/>
          <p:nvPr/>
        </p:nvSpPr>
        <p:spPr>
          <a:xfrm>
            <a:off x="4067085" y="4000402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Giornata serena e senza vento </a:t>
            </a:r>
          </a:p>
          <a:p>
            <a:r>
              <a:rPr lang="it-IT" dirty="0"/>
              <a:t>dopo una nevicata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EFCB7B4-B6A7-4AD2-86B4-2A6DC5136240}"/>
              </a:ext>
            </a:extLst>
          </p:cNvPr>
          <p:cNvSpPr txBox="1"/>
          <p:nvPr/>
        </p:nvSpPr>
        <p:spPr>
          <a:xfrm>
            <a:off x="8339378" y="4000402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Giornata serena con </a:t>
            </a:r>
          </a:p>
          <a:p>
            <a:r>
              <a:rPr lang="it-IT" dirty="0"/>
              <a:t>tramontana gelida</a:t>
            </a:r>
          </a:p>
        </p:txBody>
      </p:sp>
    </p:spTree>
    <p:extLst>
      <p:ext uri="{BB962C8B-B14F-4D97-AF65-F5344CB8AC3E}">
        <p14:creationId xmlns:p14="http://schemas.microsoft.com/office/powerpoint/2010/main" val="3375567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9FB28F-C9D7-439B-B863-44B4E851A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dirty="0"/>
              <a:t>Risposta giusta n° 2</a:t>
            </a:r>
          </a:p>
        </p:txBody>
      </p:sp>
      <p:sp>
        <p:nvSpPr>
          <p:cNvPr id="8" name="Sottotitolo 7">
            <a:extLst>
              <a:ext uri="{FF2B5EF4-FFF2-40B4-BE49-F238E27FC236}">
                <a16:creationId xmlns:a16="http://schemas.microsoft.com/office/drawing/2014/main" id="{50061247-EA4F-4DFA-AFCE-648487762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it-IT" sz="2800" dirty="0"/>
              <a:t>Dopo una nevicata, per effetto albedo, il raffreddamento notturno aumenta e, se manca il vento, l’inversione termica produce minime molto basse, grazie anche alla bassa umidità atmosferica</a:t>
            </a:r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249ACE4E-0038-4BA2-8883-8C3F73B7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/>
              <a:t>Titolo della presentazione</a:t>
            </a:r>
          </a:p>
        </p:txBody>
      </p:sp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9A686A52-7630-4675-B383-8C2AD252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28</a:t>
            </a:fld>
            <a:endParaRPr lang="it-IT"/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83C2E75C-2849-4E9D-82DA-061CD57A06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039" b="303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70108A99-4786-48C5-988F-1D6219556A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22392" r="2239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Segnaposto immagine 11">
            <a:extLst>
              <a:ext uri="{FF2B5EF4-FFF2-40B4-BE49-F238E27FC236}">
                <a16:creationId xmlns:a16="http://schemas.microsoft.com/office/drawing/2014/main" id="{430D4D68-65D5-4D1F-BF9C-61684C7F0C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7217" r="1721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72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data 21">
            <a:extLst>
              <a:ext uri="{FF2B5EF4-FFF2-40B4-BE49-F238E27FC236}">
                <a16:creationId xmlns:a16="http://schemas.microsoft.com/office/drawing/2014/main" id="{692474E6-3035-46B8-9C05-9B4204E8E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dirty="0"/>
              <a:t>26 marzo 2022</a:t>
            </a:r>
          </a:p>
        </p:txBody>
      </p:sp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5D838446-B95D-4AB7-B8CA-D5804BB7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29</a:t>
            </a:fld>
            <a:endParaRPr lang="it-IT"/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DE8D546E-0F46-4CC0-B2B1-8B2430D0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Escursione termica</a:t>
            </a:r>
          </a:p>
        </p:txBody>
      </p:sp>
      <p:pic>
        <p:nvPicPr>
          <p:cNvPr id="9" name="Segnaposto immagine 8" descr="montagne al tramonto">
            <a:extLst>
              <a:ext uri="{FF2B5EF4-FFF2-40B4-BE49-F238E27FC236}">
                <a16:creationId xmlns:a16="http://schemas.microsoft.com/office/drawing/2014/main" id="{C82DA925-978C-48A9-98AD-0653B7A3D2D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t="41" b="41"/>
          <a:stretch/>
        </p:blipFill>
        <p:spPr/>
      </p:pic>
      <p:pic>
        <p:nvPicPr>
          <p:cNvPr id="11" name="Segnaposto immagine 10" descr="montagne al tramonto">
            <a:extLst>
              <a:ext uri="{FF2B5EF4-FFF2-40B4-BE49-F238E27FC236}">
                <a16:creationId xmlns:a16="http://schemas.microsoft.com/office/drawing/2014/main" id="{E63B7C3F-04A4-43F6-881D-FA11061CBA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/>
          <a:srcRect t="347" b="347"/>
          <a:stretch/>
        </p:blipFill>
        <p:spPr/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FF777B66-94CB-491C-AC6B-BDAC98E2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Grazie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42AF1107-8D35-4E35-93C7-D3640946F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it-IT" dirty="0"/>
              <a:t>Da Umbriameteo</a:t>
            </a:r>
          </a:p>
          <a:p>
            <a:pPr rtl="0"/>
            <a:endParaRPr lang="it-IT" dirty="0"/>
          </a:p>
        </p:txBody>
      </p:sp>
      <p:pic>
        <p:nvPicPr>
          <p:cNvPr id="15" name="Segnaposto immagine 14" descr="montagne sotto un cielo prossimo all’alba">
            <a:extLst>
              <a:ext uri="{FF2B5EF4-FFF2-40B4-BE49-F238E27FC236}">
                <a16:creationId xmlns:a16="http://schemas.microsoft.com/office/drawing/2014/main" id="{3D15FDC1-74B5-4FD8-BD17-0E2502C411A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/>
          <a:srcRect l="16" r="16"/>
          <a:stretch/>
        </p:blipFill>
        <p:spPr/>
      </p:pic>
      <p:pic>
        <p:nvPicPr>
          <p:cNvPr id="13" name="Segnaposto immagine 12" descr="Montagne sotto un cielo notturno subito prima dell'alba">
            <a:extLst>
              <a:ext uri="{FF2B5EF4-FFF2-40B4-BE49-F238E27FC236}">
                <a16:creationId xmlns:a16="http://schemas.microsoft.com/office/drawing/2014/main" id="{E02C4914-F076-4415-9C5D-A9BDB6CC611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6"/>
          <a:srcRect t="108" b="108"/>
          <a:stretch/>
        </p:blipFill>
        <p:spPr/>
      </p:pic>
    </p:spTree>
    <p:extLst>
      <p:ext uri="{BB962C8B-B14F-4D97-AF65-F5344CB8AC3E}">
        <p14:creationId xmlns:p14="http://schemas.microsoft.com/office/powerpoint/2010/main" val="92731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sz="5400" dirty="0"/>
              <a:t>Escursione termica diurna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1" y="2825496"/>
            <a:ext cx="6422079" cy="3346704"/>
          </a:xfrm>
        </p:spPr>
        <p:txBody>
          <a:bodyPr rtlCol="0">
            <a:normAutofit/>
          </a:bodyPr>
          <a:lstStyle/>
          <a:p>
            <a:pPr rtl="0"/>
            <a:r>
              <a:rPr lang="it-IT" sz="2800" dirty="0"/>
              <a:t>L’escursione termica diurna è la differenza fra la temperatura massima e quella minima registrate nel corso di 24 ore: la minima si registra all’alba e la massima, solitamente, fra le 15 e le 16</a:t>
            </a:r>
          </a:p>
          <a:p>
            <a:pPr rtl="0"/>
            <a:endParaRPr lang="it-IT" sz="2800" dirty="0"/>
          </a:p>
        </p:txBody>
      </p:sp>
      <p:pic>
        <p:nvPicPr>
          <p:cNvPr id="8" name="Segnaposto immagine 7" descr="Montagne sotto un cielo notturno subito prima dell'alba"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71" r="71"/>
          <a:stretch/>
        </p:blipFill>
        <p:spPr/>
      </p:pic>
      <p:sp>
        <p:nvSpPr>
          <p:cNvPr id="9" name="Segnaposto dat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03/09/20XX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Escursione termica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testo, persona, ragazza&#10;&#10;Descrizione generata automaticamente">
            <a:extLst>
              <a:ext uri="{FF2B5EF4-FFF2-40B4-BE49-F238E27FC236}">
                <a16:creationId xmlns:a16="http://schemas.microsoft.com/office/drawing/2014/main" id="{0EE039F7-4938-4A40-92AF-09B4F2102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67" y="0"/>
            <a:ext cx="10286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it-IT" sz="5400" dirty="0"/>
              <a:t>Grafico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4FC290B8-BF94-4636-BFAB-9FD67F4AA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D8DA9DAA-006C-4F4B-980E-E3DF019B24E2}" type="slidenum">
              <a:rPr lang="it-IT" b="1" cap="all" spc="100" smtClean="0">
                <a:solidFill>
                  <a:schemeClr val="accent2"/>
                </a:solidFill>
              </a:rPr>
              <a:t>5</a:t>
            </a:fld>
            <a:endParaRPr lang="it-IT" b="1" cap="all" spc="100" dirty="0">
              <a:solidFill>
                <a:schemeClr val="accent2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130A7E-F4D4-4E54-AA10-36CED478A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b="1" dirty="0"/>
              <a:t>Attenzione: quando si calcola l’escursione termica con uno dei due valori negativi, va cambiato il segno</a:t>
            </a:r>
          </a:p>
          <a:p>
            <a:pPr marL="0" indent="0">
              <a:buNone/>
            </a:pPr>
            <a:endParaRPr lang="it-IT" sz="3600" b="1" dirty="0"/>
          </a:p>
          <a:p>
            <a:pPr marL="0" indent="0">
              <a:buNone/>
            </a:pPr>
            <a:r>
              <a:rPr lang="it-IT" sz="3600" b="1" dirty="0"/>
              <a:t>21,1°C – (-7,1°C) = 21,1 + 7,1 = 28,2°C</a:t>
            </a:r>
          </a:p>
        </p:txBody>
      </p:sp>
    </p:spTree>
    <p:extLst>
      <p:ext uri="{BB962C8B-B14F-4D97-AF65-F5344CB8AC3E}">
        <p14:creationId xmlns:p14="http://schemas.microsoft.com/office/powerpoint/2010/main" val="783914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5E27C7C-4B68-4BBC-BF36-8959D8493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it-IT" sz="5400" dirty="0"/>
              <a:t>Escursioni termiche alte con aria molto secca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ECDE54D-4BD2-4764-A36A-8487DB61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D8DA9DAA-006C-4F4B-980E-E3DF019B24E2}" type="slidenum">
              <a:rPr lang="it-IT" b="1" cap="all" spc="100" smtClean="0">
                <a:solidFill>
                  <a:schemeClr val="accent2"/>
                </a:solidFill>
              </a:rPr>
              <a:t>6</a:t>
            </a:fld>
            <a:endParaRPr lang="it-IT" b="1" cap="all" spc="100">
              <a:solidFill>
                <a:schemeClr val="accent2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0430360-A1A7-4F4E-9CA1-36776BD12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16" y="1690688"/>
            <a:ext cx="5829300" cy="426307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93F78E-4240-4010-B2C8-E7789F323DB9}"/>
              </a:ext>
            </a:extLst>
          </p:cNvPr>
          <p:cNvSpPr txBox="1"/>
          <p:nvPr/>
        </p:nvSpPr>
        <p:spPr>
          <a:xfrm>
            <a:off x="6927273" y="1690688"/>
            <a:ext cx="44265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L’aria secca è perfettamente trasparente alla radiazione infrarossa emessa dal suolo, per cui il calore si disperde facilmente verso lo spazio. Più l’aria è secca, più alta tende ad essere l’escursione termica</a:t>
            </a:r>
          </a:p>
        </p:txBody>
      </p:sp>
    </p:spTree>
    <p:extLst>
      <p:ext uri="{BB962C8B-B14F-4D97-AF65-F5344CB8AC3E}">
        <p14:creationId xmlns:p14="http://schemas.microsoft.com/office/powerpoint/2010/main" val="277827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3180" y="1773618"/>
            <a:ext cx="4434840" cy="3236976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sz="3600" dirty="0"/>
              <a:t>Nei deserti, la bassa umidità atmosferica e il terreno roccioso o sabbioso favoriscono le alte escursioni termiche, poiché la notte porta ad una fortissima </a:t>
            </a:r>
            <a:r>
              <a:rPr lang="it-IT" sz="3600" b="1" dirty="0">
                <a:solidFill>
                  <a:srgbClr val="FF0000"/>
                </a:solidFill>
              </a:rPr>
              <a:t>inversione termica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A44E88BD-E1C3-4D9A-83A7-97CBEB0240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71A92E5-F7C8-4769-BDA6-EEB92B846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76" r="40788"/>
          <a:stretch/>
        </p:blipFill>
        <p:spPr>
          <a:xfrm>
            <a:off x="166254" y="292608"/>
            <a:ext cx="5215682" cy="62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3180" y="1773618"/>
            <a:ext cx="4434840" cy="3236976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sz="3600" dirty="0"/>
              <a:t>Il terreno innevato aumenta il cosiddetto «effetto albedo», cioè la capacità del terreno di riflettere la luce e il calore anche tramite irraggiamento notturno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8</a:t>
            </a:fld>
            <a:endParaRPr lang="it-IT"/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id="{534C423C-ADF8-449E-8FB2-C00CDE3D7C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4948" r="2494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57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FDFB95-2803-4882-8DE6-333A75D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3180" y="2738414"/>
            <a:ext cx="4434840" cy="3236976"/>
          </a:xfrm>
        </p:spPr>
        <p:txBody>
          <a:bodyPr rtlCol="0">
            <a:normAutofit fontScale="90000"/>
          </a:bodyPr>
          <a:lstStyle/>
          <a:p>
            <a:pPr rtl="0"/>
            <a:r>
              <a:rPr lang="it-IT" sz="3600" dirty="0"/>
              <a:t>Alte escursioni termiche possono avvenire nelle grandi pianure americane o siberiane, dove non esistono barriere montuose a impedire irruzioni fredde o avvezioni calde</a:t>
            </a:r>
            <a:endParaRPr 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A2055D38-CE59-4FC4-85CE-CF9DA81D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dirty="0"/>
              <a:t>Escursioni termica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E0D311A-C366-4A86-9404-C0F5CBF9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it-IT" smtClean="0"/>
              <a:pPr rtl="0"/>
              <a:t>9</a:t>
            </a:fld>
            <a:endParaRPr lang="it-IT"/>
          </a:p>
        </p:txBody>
      </p:sp>
      <p:pic>
        <p:nvPicPr>
          <p:cNvPr id="3" name="Segnaposto immagine 2">
            <a:extLst>
              <a:ext uri="{FF2B5EF4-FFF2-40B4-BE49-F238E27FC236}">
                <a16:creationId xmlns:a16="http://schemas.microsoft.com/office/drawing/2014/main" id="{63858614-A130-4214-BEF9-52AAA06F901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827" r="2082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7973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11_TF89338750_Win32" id="{E55A3EA0-BE54-4F8C-A3F8-63B170F23C1F}" vid="{1423E9D6-3A8B-4DFB-B348-1EC550DAAC1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{40DE7F5E-D8B5-4ECD-B951-129408606060}tf89338750_win32</Template>
  <TotalTime>684</TotalTime>
  <Words>836</Words>
  <Application>Microsoft Office PowerPoint</Application>
  <PresentationFormat>Widescreen</PresentationFormat>
  <Paragraphs>144</Paragraphs>
  <Slides>29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Arial</vt:lpstr>
      <vt:lpstr>Calibri</vt:lpstr>
      <vt:lpstr>Univers</vt:lpstr>
      <vt:lpstr>GradientUnivers</vt:lpstr>
      <vt:lpstr>Escursione termica</vt:lpstr>
      <vt:lpstr>Escursione termica</vt:lpstr>
      <vt:lpstr>Escursione termica diurna</vt:lpstr>
      <vt:lpstr>Presentazione standard di PowerPoint</vt:lpstr>
      <vt:lpstr>Grafico</vt:lpstr>
      <vt:lpstr>Escursioni termiche alte con aria molto secca</vt:lpstr>
      <vt:lpstr>Nei deserti, la bassa umidità atmosferica e il terreno roccioso o sabbioso favoriscono le alte escursioni termiche, poiché la notte porta ad una fortissima inversione termica</vt:lpstr>
      <vt:lpstr>Il terreno innevato aumenta il cosiddetto «effetto albedo», cioè la capacità del terreno di riflettere la luce e il calore anche tramite irraggiamento notturno</vt:lpstr>
      <vt:lpstr>Alte escursioni termiche possono avvenire nelle grandi pianure americane o siberiane, dove non esistono barriere montuose a impedire irruzioni fredde o avvezioni calde</vt:lpstr>
      <vt:lpstr>Presentazione standard di PowerPoint</vt:lpstr>
      <vt:lpstr>Presentazione standard di PowerPoint</vt:lpstr>
      <vt:lpstr>Escursione termica annua</vt:lpstr>
      <vt:lpstr>Nelle nostre zone, l’escursione termica annua è intorno ai 17°C (21°C luglio,  4°C gennaio)</vt:lpstr>
      <vt:lpstr>Nelle zone di mare, l’escursione termica annua tende a divenire più bassa. In Irlanda ci sono solo 7°C di differenza fra gennaio e luglio (7°C / 14°C)</vt:lpstr>
      <vt:lpstr>A San Francisco, negli USA, fra l’inverno e l’estate, ci sono meno di 5°C di differenza (10°C / 14,5°C)</vt:lpstr>
      <vt:lpstr>Nelle zone lontane dal mare, con clima continentale, l’escursione termica annua aumenta di molto. In Mongolia, fra l’inverno e l’estate ci sono mediamente 50°C di differenza  (-25°C / + 25°C)</vt:lpstr>
      <vt:lpstr>Il record mondiale di escursione termica annua appartiene all’altopiano siberiano. A Verhojansk, fra il mese di gennaio (-48°C) e quello di luglio (17°C) ci sono 65°C di differenza</vt:lpstr>
      <vt:lpstr>Escursione termica assoluta</vt:lpstr>
      <vt:lpstr>A Gualdo Tadino, l’escursione termica assoluta è di 62°C (40°C nel 2017 / - 22°C nel 1956)</vt:lpstr>
      <vt:lpstr>A Verhojansk, in Siberia, l’escursione massima assoluta è di 103, 9°C  (da +33,9°C a – 70°C)</vt:lpstr>
      <vt:lpstr>Ed ora, il momento più atteso dai telespettatori</vt:lpstr>
      <vt:lpstr>Il TEST</vt:lpstr>
      <vt:lpstr>Test di verifica</vt:lpstr>
      <vt:lpstr>In una giornata serena dopo un lungo periodo di pioggia</vt:lpstr>
      <vt:lpstr>In una giornata serena e senza vento, dopo una abbondante nevicata</vt:lpstr>
      <vt:lpstr>Dopo una nevicata con venti forti e gelidi di tramontana</vt:lpstr>
      <vt:lpstr>Test di verifica</vt:lpstr>
      <vt:lpstr>Risposta giusta n° 2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Escursione termica</dc:title>
  <dc:creator>Pierluigi Gioia</dc:creator>
  <cp:lastModifiedBy>Pierluigi Gioia</cp:lastModifiedBy>
  <cp:revision>1</cp:revision>
  <dcterms:created xsi:type="dcterms:W3CDTF">2022-03-25T17:13:39Z</dcterms:created>
  <dcterms:modified xsi:type="dcterms:W3CDTF">2022-03-26T07:10:08Z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