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522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577" r:id="rId16"/>
    <p:sldId id="315" r:id="rId17"/>
    <p:sldId id="316" r:id="rId18"/>
    <p:sldId id="523" r:id="rId19"/>
    <p:sldId id="317" r:id="rId20"/>
    <p:sldId id="318" r:id="rId21"/>
    <p:sldId id="319" r:id="rId22"/>
    <p:sldId id="320" r:id="rId23"/>
    <p:sldId id="321" r:id="rId24"/>
    <p:sldId id="584" r:id="rId25"/>
    <p:sldId id="578" r:id="rId26"/>
    <p:sldId id="579" r:id="rId27"/>
    <p:sldId id="580" r:id="rId28"/>
    <p:sldId id="581" r:id="rId29"/>
    <p:sldId id="583" r:id="rId30"/>
    <p:sldId id="582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AFC36-1642-4A79-ADD4-4530712F4B08}" v="13" dt="2022-04-08T21:05:17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Gioia" userId="9fb95aaf82a6cb45" providerId="LiveId" clId="{1ACAFC36-1642-4A79-ADD4-4530712F4B08}"/>
    <pc:docChg chg="custSel addSld modSld">
      <pc:chgData name="Pierluigi Gioia" userId="9fb95aaf82a6cb45" providerId="LiveId" clId="{1ACAFC36-1642-4A79-ADD4-4530712F4B08}" dt="2022-04-08T21:06:14.023" v="784" actId="14100"/>
      <pc:docMkLst>
        <pc:docMk/>
      </pc:docMkLst>
      <pc:sldChg chg="addSp modSp new mod">
        <pc:chgData name="Pierluigi Gioia" userId="9fb95aaf82a6cb45" providerId="LiveId" clId="{1ACAFC36-1642-4A79-ADD4-4530712F4B08}" dt="2022-04-08T20:52:42.633" v="443" actId="1076"/>
        <pc:sldMkLst>
          <pc:docMk/>
          <pc:sldMk cId="1977759704" sldId="578"/>
        </pc:sldMkLst>
        <pc:spChg chg="mod">
          <ac:chgData name="Pierluigi Gioia" userId="9fb95aaf82a6cb45" providerId="LiveId" clId="{1ACAFC36-1642-4A79-ADD4-4530712F4B08}" dt="2022-04-08T20:49:04.921" v="49" actId="20577"/>
          <ac:spMkLst>
            <pc:docMk/>
            <pc:sldMk cId="1977759704" sldId="578"/>
            <ac:spMk id="2" creationId="{502EF4AE-014C-401A-97B8-587BE40EB7EE}"/>
          </ac:spMkLst>
        </pc:spChg>
        <pc:spChg chg="mod">
          <ac:chgData name="Pierluigi Gioia" userId="9fb95aaf82a6cb45" providerId="LiveId" clId="{1ACAFC36-1642-4A79-ADD4-4530712F4B08}" dt="2022-04-08T20:51:03.705" v="432" actId="14100"/>
          <ac:spMkLst>
            <pc:docMk/>
            <pc:sldMk cId="1977759704" sldId="578"/>
            <ac:spMk id="3" creationId="{4DDCF678-5CBD-4211-801E-2C05C6B3B667}"/>
          </ac:spMkLst>
        </pc:spChg>
        <pc:spChg chg="add mod">
          <ac:chgData name="Pierluigi Gioia" userId="9fb95aaf82a6cb45" providerId="LiveId" clId="{1ACAFC36-1642-4A79-ADD4-4530712F4B08}" dt="2022-04-08T20:52:02.771" v="438" actId="1076"/>
          <ac:spMkLst>
            <pc:docMk/>
            <pc:sldMk cId="1977759704" sldId="578"/>
            <ac:spMk id="5" creationId="{DF21C473-2F75-4AE1-B1B0-31C1A119AD29}"/>
          </ac:spMkLst>
        </pc:spChg>
        <pc:spChg chg="add mod">
          <ac:chgData name="Pierluigi Gioia" userId="9fb95aaf82a6cb45" providerId="LiveId" clId="{1ACAFC36-1642-4A79-ADD4-4530712F4B08}" dt="2022-04-08T20:52:35.101" v="441" actId="1076"/>
          <ac:spMkLst>
            <pc:docMk/>
            <pc:sldMk cId="1977759704" sldId="578"/>
            <ac:spMk id="6" creationId="{135E7A19-C11C-4C19-8580-9C00B4C57213}"/>
          </ac:spMkLst>
        </pc:spChg>
        <pc:spChg chg="add mod">
          <ac:chgData name="Pierluigi Gioia" userId="9fb95aaf82a6cb45" providerId="LiveId" clId="{1ACAFC36-1642-4A79-ADD4-4530712F4B08}" dt="2022-04-08T20:52:42.633" v="443" actId="1076"/>
          <ac:spMkLst>
            <pc:docMk/>
            <pc:sldMk cId="1977759704" sldId="578"/>
            <ac:spMk id="7" creationId="{01103543-ACA3-471C-B42C-BE334062ECEF}"/>
          </ac:spMkLst>
        </pc:spChg>
        <pc:picChg chg="add mod">
          <ac:chgData name="Pierluigi Gioia" userId="9fb95aaf82a6cb45" providerId="LiveId" clId="{1ACAFC36-1642-4A79-ADD4-4530712F4B08}" dt="2022-04-08T20:51:51.930" v="436" actId="14100"/>
          <ac:picMkLst>
            <pc:docMk/>
            <pc:sldMk cId="1977759704" sldId="578"/>
            <ac:picMk id="4" creationId="{8FE1600B-F9AE-4C52-B5ED-2A939285149C}"/>
          </ac:picMkLst>
        </pc:picChg>
      </pc:sldChg>
      <pc:sldChg chg="addSp delSp modSp new mod">
        <pc:chgData name="Pierluigi Gioia" userId="9fb95aaf82a6cb45" providerId="LiveId" clId="{1ACAFC36-1642-4A79-ADD4-4530712F4B08}" dt="2022-04-08T20:57:45.251" v="539" actId="14100"/>
        <pc:sldMkLst>
          <pc:docMk/>
          <pc:sldMk cId="1508060510" sldId="579"/>
        </pc:sldMkLst>
        <pc:spChg chg="mod">
          <ac:chgData name="Pierluigi Gioia" userId="9fb95aaf82a6cb45" providerId="LiveId" clId="{1ACAFC36-1642-4A79-ADD4-4530712F4B08}" dt="2022-04-08T20:53:10.845" v="470" actId="20577"/>
          <ac:spMkLst>
            <pc:docMk/>
            <pc:sldMk cId="1508060510" sldId="579"/>
            <ac:spMk id="2" creationId="{F87A58C9-014B-46E3-8330-A72CA4432B3D}"/>
          </ac:spMkLst>
        </pc:spChg>
        <pc:spChg chg="del mod">
          <ac:chgData name="Pierluigi Gioia" userId="9fb95aaf82a6cb45" providerId="LiveId" clId="{1ACAFC36-1642-4A79-ADD4-4530712F4B08}" dt="2022-04-08T20:55:01.450" v="532" actId="478"/>
          <ac:spMkLst>
            <pc:docMk/>
            <pc:sldMk cId="1508060510" sldId="579"/>
            <ac:spMk id="3" creationId="{E83A33B7-1EF0-483D-BC0F-411C9621DDA4}"/>
          </ac:spMkLst>
        </pc:spChg>
        <pc:picChg chg="add mod">
          <ac:chgData name="Pierluigi Gioia" userId="9fb95aaf82a6cb45" providerId="LiveId" clId="{1ACAFC36-1642-4A79-ADD4-4530712F4B08}" dt="2022-04-08T20:56:31.371" v="536" actId="1076"/>
          <ac:picMkLst>
            <pc:docMk/>
            <pc:sldMk cId="1508060510" sldId="579"/>
            <ac:picMk id="4" creationId="{39462DAE-1641-4064-B50C-FF25F06A0939}"/>
          </ac:picMkLst>
        </pc:picChg>
        <pc:picChg chg="add mod">
          <ac:chgData name="Pierluigi Gioia" userId="9fb95aaf82a6cb45" providerId="LiveId" clId="{1ACAFC36-1642-4A79-ADD4-4530712F4B08}" dt="2022-04-08T20:57:45.251" v="539" actId="14100"/>
          <ac:picMkLst>
            <pc:docMk/>
            <pc:sldMk cId="1508060510" sldId="579"/>
            <ac:picMk id="5" creationId="{64DD2A1F-A49E-468D-AAF5-5EF4CDECB734}"/>
          </ac:picMkLst>
        </pc:picChg>
      </pc:sldChg>
      <pc:sldChg chg="addSp delSp modSp new mod">
        <pc:chgData name="Pierluigi Gioia" userId="9fb95aaf82a6cb45" providerId="LiveId" clId="{1ACAFC36-1642-4A79-ADD4-4530712F4B08}" dt="2022-04-08T20:58:28.805" v="542" actId="1076"/>
        <pc:sldMkLst>
          <pc:docMk/>
          <pc:sldMk cId="4141419070" sldId="580"/>
        </pc:sldMkLst>
        <pc:spChg chg="mod">
          <ac:chgData name="Pierluigi Gioia" userId="9fb95aaf82a6cb45" providerId="LiveId" clId="{1ACAFC36-1642-4A79-ADD4-4530712F4B08}" dt="2022-04-08T20:54:42.275" v="503" actId="20577"/>
          <ac:spMkLst>
            <pc:docMk/>
            <pc:sldMk cId="4141419070" sldId="580"/>
            <ac:spMk id="2" creationId="{3C134D65-41BF-45C9-B260-25DCE1951A61}"/>
          </ac:spMkLst>
        </pc:spChg>
        <pc:spChg chg="del">
          <ac:chgData name="Pierluigi Gioia" userId="9fb95aaf82a6cb45" providerId="LiveId" clId="{1ACAFC36-1642-4A79-ADD4-4530712F4B08}" dt="2022-04-08T20:57:50.172" v="540" actId="478"/>
          <ac:spMkLst>
            <pc:docMk/>
            <pc:sldMk cId="4141419070" sldId="580"/>
            <ac:spMk id="3" creationId="{9F11F594-B28A-4B8E-81F8-86EFA5BC5DD5}"/>
          </ac:spMkLst>
        </pc:spChg>
        <pc:picChg chg="add mod">
          <ac:chgData name="Pierluigi Gioia" userId="9fb95aaf82a6cb45" providerId="LiveId" clId="{1ACAFC36-1642-4A79-ADD4-4530712F4B08}" dt="2022-04-08T20:58:28.805" v="542" actId="1076"/>
          <ac:picMkLst>
            <pc:docMk/>
            <pc:sldMk cId="4141419070" sldId="580"/>
            <ac:picMk id="4" creationId="{19542AA8-CD42-41C6-BD0D-E83D8623E1AE}"/>
          </ac:picMkLst>
        </pc:picChg>
      </pc:sldChg>
      <pc:sldChg chg="addSp delSp modSp new mod">
        <pc:chgData name="Pierluigi Gioia" userId="9fb95aaf82a6cb45" providerId="LiveId" clId="{1ACAFC36-1642-4A79-ADD4-4530712F4B08}" dt="2022-04-08T20:59:06.667" v="545" actId="1076"/>
        <pc:sldMkLst>
          <pc:docMk/>
          <pc:sldMk cId="4072367171" sldId="581"/>
        </pc:sldMkLst>
        <pc:spChg chg="mod">
          <ac:chgData name="Pierluigi Gioia" userId="9fb95aaf82a6cb45" providerId="LiveId" clId="{1ACAFC36-1642-4A79-ADD4-4530712F4B08}" dt="2022-04-08T20:54:53.264" v="530" actId="20577"/>
          <ac:spMkLst>
            <pc:docMk/>
            <pc:sldMk cId="4072367171" sldId="581"/>
            <ac:spMk id="2" creationId="{62E82AAF-FA40-46F8-9601-EC4F410C1B2E}"/>
          </ac:spMkLst>
        </pc:spChg>
        <pc:spChg chg="del mod">
          <ac:chgData name="Pierluigi Gioia" userId="9fb95aaf82a6cb45" providerId="LiveId" clId="{1ACAFC36-1642-4A79-ADD4-4530712F4B08}" dt="2022-04-08T20:58:32.554" v="543" actId="478"/>
          <ac:spMkLst>
            <pc:docMk/>
            <pc:sldMk cId="4072367171" sldId="581"/>
            <ac:spMk id="3" creationId="{FF6C0FB5-8347-4D34-A1BC-60141A9FF9AC}"/>
          </ac:spMkLst>
        </pc:spChg>
        <pc:picChg chg="add mod">
          <ac:chgData name="Pierluigi Gioia" userId="9fb95aaf82a6cb45" providerId="LiveId" clId="{1ACAFC36-1642-4A79-ADD4-4530712F4B08}" dt="2022-04-08T20:59:06.667" v="545" actId="1076"/>
          <ac:picMkLst>
            <pc:docMk/>
            <pc:sldMk cId="4072367171" sldId="581"/>
            <ac:picMk id="4" creationId="{4DA9BFAE-016B-41BD-9CD3-67BAC9D727AC}"/>
          </ac:picMkLst>
        </pc:picChg>
      </pc:sldChg>
      <pc:sldChg chg="addSp delSp modSp new mod">
        <pc:chgData name="Pierluigi Gioia" userId="9fb95aaf82a6cb45" providerId="LiveId" clId="{1ACAFC36-1642-4A79-ADD4-4530712F4B08}" dt="2022-04-08T21:03:03.804" v="727" actId="1076"/>
        <pc:sldMkLst>
          <pc:docMk/>
          <pc:sldMk cId="2222527730" sldId="582"/>
        </pc:sldMkLst>
        <pc:spChg chg="del mod">
          <ac:chgData name="Pierluigi Gioia" userId="9fb95aaf82a6cb45" providerId="LiveId" clId="{1ACAFC36-1642-4A79-ADD4-4530712F4B08}" dt="2022-04-08T21:01:54.444" v="631" actId="478"/>
          <ac:spMkLst>
            <pc:docMk/>
            <pc:sldMk cId="2222527730" sldId="582"/>
            <ac:spMk id="2" creationId="{5BFEA409-47FF-4468-A0B2-F130DBD1201C}"/>
          </ac:spMkLst>
        </pc:spChg>
        <pc:spChg chg="del">
          <ac:chgData name="Pierluigi Gioia" userId="9fb95aaf82a6cb45" providerId="LiveId" clId="{1ACAFC36-1642-4A79-ADD4-4530712F4B08}" dt="2022-04-08T21:01:56.694" v="632" actId="478"/>
          <ac:spMkLst>
            <pc:docMk/>
            <pc:sldMk cId="2222527730" sldId="582"/>
            <ac:spMk id="3" creationId="{CD0E3C9E-C139-4479-8504-B806C0614D39}"/>
          </ac:spMkLst>
        </pc:spChg>
        <pc:spChg chg="add del mod">
          <ac:chgData name="Pierluigi Gioia" userId="9fb95aaf82a6cb45" providerId="LiveId" clId="{1ACAFC36-1642-4A79-ADD4-4530712F4B08}" dt="2022-04-08T21:02:09.541" v="635"/>
          <ac:spMkLst>
            <pc:docMk/>
            <pc:sldMk cId="2222527730" sldId="582"/>
            <ac:spMk id="4" creationId="{B997FC23-DB6D-4C60-82D6-12A43B49E6CA}"/>
          </ac:spMkLst>
        </pc:spChg>
        <pc:spChg chg="add mod">
          <ac:chgData name="Pierluigi Gioia" userId="9fb95aaf82a6cb45" providerId="LiveId" clId="{1ACAFC36-1642-4A79-ADD4-4530712F4B08}" dt="2022-04-08T21:03:03.804" v="727" actId="1076"/>
          <ac:spMkLst>
            <pc:docMk/>
            <pc:sldMk cId="2222527730" sldId="582"/>
            <ac:spMk id="5" creationId="{EB5B5611-FDAE-479E-8EC8-8A1DB646373D}"/>
          </ac:spMkLst>
        </pc:spChg>
      </pc:sldChg>
      <pc:sldChg chg="addSp delSp modSp add mod">
        <pc:chgData name="Pierluigi Gioia" userId="9fb95aaf82a6cb45" providerId="LiveId" clId="{1ACAFC36-1642-4A79-ADD4-4530712F4B08}" dt="2022-04-08T21:01:34.508" v="630" actId="20577"/>
        <pc:sldMkLst>
          <pc:docMk/>
          <pc:sldMk cId="4024558984" sldId="583"/>
        </pc:sldMkLst>
        <pc:spChg chg="del">
          <ac:chgData name="Pierluigi Gioia" userId="9fb95aaf82a6cb45" providerId="LiveId" clId="{1ACAFC36-1642-4A79-ADD4-4530712F4B08}" dt="2022-04-08T20:59:56.809" v="579" actId="478"/>
          <ac:spMkLst>
            <pc:docMk/>
            <pc:sldMk cId="4024558984" sldId="583"/>
            <ac:spMk id="2" creationId="{502EF4AE-014C-401A-97B8-587BE40EB7EE}"/>
          </ac:spMkLst>
        </pc:spChg>
        <pc:spChg chg="del mod">
          <ac:chgData name="Pierluigi Gioia" userId="9fb95aaf82a6cb45" providerId="LiveId" clId="{1ACAFC36-1642-4A79-ADD4-4530712F4B08}" dt="2022-04-08T20:59:47.624" v="577" actId="478"/>
          <ac:spMkLst>
            <pc:docMk/>
            <pc:sldMk cId="4024558984" sldId="583"/>
            <ac:spMk id="3" creationId="{4DDCF678-5CBD-4211-801E-2C05C6B3B667}"/>
          </ac:spMkLst>
        </pc:spChg>
        <pc:spChg chg="mod">
          <ac:chgData name="Pierluigi Gioia" userId="9fb95aaf82a6cb45" providerId="LiveId" clId="{1ACAFC36-1642-4A79-ADD4-4530712F4B08}" dt="2022-04-08T21:00:18.637" v="586" actId="1076"/>
          <ac:spMkLst>
            <pc:docMk/>
            <pc:sldMk cId="4024558984" sldId="583"/>
            <ac:spMk id="5" creationId="{DF21C473-2F75-4AE1-B1B0-31C1A119AD29}"/>
          </ac:spMkLst>
        </pc:spChg>
        <pc:spChg chg="mod">
          <ac:chgData name="Pierluigi Gioia" userId="9fb95aaf82a6cb45" providerId="LiveId" clId="{1ACAFC36-1642-4A79-ADD4-4530712F4B08}" dt="2022-04-08T21:00:07.634" v="584" actId="1076"/>
          <ac:spMkLst>
            <pc:docMk/>
            <pc:sldMk cId="4024558984" sldId="583"/>
            <ac:spMk id="6" creationId="{135E7A19-C11C-4C19-8580-9C00B4C57213}"/>
          </ac:spMkLst>
        </pc:spChg>
        <pc:spChg chg="mod">
          <ac:chgData name="Pierluigi Gioia" userId="9fb95aaf82a6cb45" providerId="LiveId" clId="{1ACAFC36-1642-4A79-ADD4-4530712F4B08}" dt="2022-04-08T21:00:05.744" v="583" actId="1076"/>
          <ac:spMkLst>
            <pc:docMk/>
            <pc:sldMk cId="4024558984" sldId="583"/>
            <ac:spMk id="7" creationId="{01103543-ACA3-471C-B42C-BE334062ECEF}"/>
          </ac:spMkLst>
        </pc:spChg>
        <pc:spChg chg="add del mod">
          <ac:chgData name="Pierluigi Gioia" userId="9fb95aaf82a6cb45" providerId="LiveId" clId="{1ACAFC36-1642-4A79-ADD4-4530712F4B08}" dt="2022-04-08T20:59:51.873" v="578" actId="478"/>
          <ac:spMkLst>
            <pc:docMk/>
            <pc:sldMk cId="4024558984" sldId="583"/>
            <ac:spMk id="9" creationId="{D2A5E6B1-6B1E-4780-BB1D-C9C3A9188551}"/>
          </ac:spMkLst>
        </pc:spChg>
        <pc:spChg chg="add del mod">
          <ac:chgData name="Pierluigi Gioia" userId="9fb95aaf82a6cb45" providerId="LiveId" clId="{1ACAFC36-1642-4A79-ADD4-4530712F4B08}" dt="2022-04-08T20:59:59.558" v="580" actId="478"/>
          <ac:spMkLst>
            <pc:docMk/>
            <pc:sldMk cId="4024558984" sldId="583"/>
            <ac:spMk id="11" creationId="{5D8D0B02-212D-4500-B634-0B519C654863}"/>
          </ac:spMkLst>
        </pc:spChg>
        <pc:spChg chg="add mod">
          <ac:chgData name="Pierluigi Gioia" userId="9fb95aaf82a6cb45" providerId="LiveId" clId="{1ACAFC36-1642-4A79-ADD4-4530712F4B08}" dt="2022-04-08T21:00:54.695" v="609" actId="403"/>
          <ac:spMkLst>
            <pc:docMk/>
            <pc:sldMk cId="4024558984" sldId="583"/>
            <ac:spMk id="12" creationId="{1C112543-34A6-4DF6-B1D2-8125A20FEF25}"/>
          </ac:spMkLst>
        </pc:spChg>
        <pc:spChg chg="add mod">
          <ac:chgData name="Pierluigi Gioia" userId="9fb95aaf82a6cb45" providerId="LiveId" clId="{1ACAFC36-1642-4A79-ADD4-4530712F4B08}" dt="2022-04-08T21:01:31.524" v="629" actId="20577"/>
          <ac:spMkLst>
            <pc:docMk/>
            <pc:sldMk cId="4024558984" sldId="583"/>
            <ac:spMk id="13" creationId="{36C98A49-7590-4BDD-9D66-CDBA41C1F300}"/>
          </ac:spMkLst>
        </pc:spChg>
        <pc:spChg chg="add mod">
          <ac:chgData name="Pierluigi Gioia" userId="9fb95aaf82a6cb45" providerId="LiveId" clId="{1ACAFC36-1642-4A79-ADD4-4530712F4B08}" dt="2022-04-08T21:01:34.508" v="630" actId="20577"/>
          <ac:spMkLst>
            <pc:docMk/>
            <pc:sldMk cId="4024558984" sldId="583"/>
            <ac:spMk id="14" creationId="{5FD3FFD2-BF75-460B-BF9B-22D85BE60293}"/>
          </ac:spMkLst>
        </pc:spChg>
        <pc:picChg chg="mod">
          <ac:chgData name="Pierluigi Gioia" userId="9fb95aaf82a6cb45" providerId="LiveId" clId="{1ACAFC36-1642-4A79-ADD4-4530712F4B08}" dt="2022-04-08T21:00:04.057" v="582" actId="1076"/>
          <ac:picMkLst>
            <pc:docMk/>
            <pc:sldMk cId="4024558984" sldId="583"/>
            <ac:picMk id="4" creationId="{8FE1600B-F9AE-4C52-B5ED-2A939285149C}"/>
          </ac:picMkLst>
        </pc:picChg>
      </pc:sldChg>
      <pc:sldChg chg="addSp delSp modSp new mod">
        <pc:chgData name="Pierluigi Gioia" userId="9fb95aaf82a6cb45" providerId="LiveId" clId="{1ACAFC36-1642-4A79-ADD4-4530712F4B08}" dt="2022-04-08T21:06:14.023" v="784" actId="14100"/>
        <pc:sldMkLst>
          <pc:docMk/>
          <pc:sldMk cId="1422668141" sldId="584"/>
        </pc:sldMkLst>
        <pc:spChg chg="mod">
          <ac:chgData name="Pierluigi Gioia" userId="9fb95aaf82a6cb45" providerId="LiveId" clId="{1ACAFC36-1642-4A79-ADD4-4530712F4B08}" dt="2022-04-08T21:04:12.281" v="769" actId="5793"/>
          <ac:spMkLst>
            <pc:docMk/>
            <pc:sldMk cId="1422668141" sldId="584"/>
            <ac:spMk id="2" creationId="{2D0F8655-C4FC-4E41-A71B-9596998CFB3E}"/>
          </ac:spMkLst>
        </pc:spChg>
        <pc:spChg chg="del mod">
          <ac:chgData name="Pierluigi Gioia" userId="9fb95aaf82a6cb45" providerId="LiveId" clId="{1ACAFC36-1642-4A79-ADD4-4530712F4B08}" dt="2022-04-08T21:04:18.095" v="771" actId="478"/>
          <ac:spMkLst>
            <pc:docMk/>
            <pc:sldMk cId="1422668141" sldId="584"/>
            <ac:spMk id="3" creationId="{7DA00750-6291-4095-990F-49672AB31C6F}"/>
          </ac:spMkLst>
        </pc:spChg>
        <pc:spChg chg="add mod">
          <ac:chgData name="Pierluigi Gioia" userId="9fb95aaf82a6cb45" providerId="LiveId" clId="{1ACAFC36-1642-4A79-ADD4-4530712F4B08}" dt="2022-04-08T21:06:14.023" v="784" actId="14100"/>
          <ac:spMkLst>
            <pc:docMk/>
            <pc:sldMk cId="1422668141" sldId="584"/>
            <ac:spMk id="5" creationId="{6FBAABA0-F63F-442C-A517-58F1DC7D7ABB}"/>
          </ac:spMkLst>
        </pc:spChg>
        <pc:picChg chg="add mod">
          <ac:chgData name="Pierluigi Gioia" userId="9fb95aaf82a6cb45" providerId="LiveId" clId="{1ACAFC36-1642-4A79-ADD4-4530712F4B08}" dt="2022-04-08T21:05:23.092" v="775" actId="1076"/>
          <ac:picMkLst>
            <pc:docMk/>
            <pc:sldMk cId="1422668141" sldId="584"/>
            <ac:picMk id="4" creationId="{26DE9118-1659-4C40-9A52-AE5945CE96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DFC67-CA9A-466D-9284-7F7F2335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FC6D17-AB86-4583-99DE-F24348DD2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F72279-29FE-4FE9-8E51-E1876CE8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2C897A-8E43-4860-9309-7ACAC8AA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826DBD-F244-4656-94BA-DC6FBF58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92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FE880-5720-4022-A233-AE256357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D61B9A-F719-4F01-88BE-0EFCF25F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28DA26-0647-4B58-BFBE-C3F72069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721DAD-1554-4544-B0FE-78E072FE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8AC70-BB93-4607-A483-B56F60B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58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C38A2F2-1F1D-4CD8-926B-217C8DC38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9336B8-B2D7-4983-9265-1681A4E7A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5F53E-0151-4770-BE1F-7088F206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39971-932B-4F6B-BDA5-42FF7B8F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B78B7A-6925-4FC9-953E-C025451C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81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7B096-35AC-4A22-BA73-B4D533AC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1F2F22-5F69-4595-A92E-C79B9EAEA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EFF122-7E61-4B7B-83DF-6EF4E818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215007-86F0-438D-819C-2BB8AEEE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2036C-1EF0-4022-B7B5-CCD02974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9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8D59D-6520-42A8-87BF-3E6E932C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1EF620-46B1-4ED2-AEDF-429DEE03A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5E6B6F-C4AC-4E5A-B6D5-A63287E3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1C6E9D-9F37-4264-8008-468ECD59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DE07E1-3264-4F99-9F32-B6CFA4E2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2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1A4DA-CAAE-4AE5-9477-568E5FD3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B6D2A9-9DC0-4811-9819-9CFC2AAA8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CFE7E6-EBF9-46F0-B60B-29FE565F9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6BC439-F646-41AD-849E-3A4CA767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0134CE-DA19-4A18-A87F-D82F4351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2934B9-F7FA-46B0-9DF3-2619235B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9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B4B53F-F745-4E31-BEA7-FFF2D0E2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CCAEEB-4DE1-4068-9D85-CC3324A08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6B2C94-31DF-4F1D-B2C0-AC1ABDE29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40E247-5E6F-4472-80A5-46ABD983D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E4B44B-04DD-405C-A0B7-CAD265B8C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048E4D-1468-43E0-9A94-976C3754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C9744E-3FB5-4E72-9FA3-650ACB0D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638080-71D7-4E69-A2EF-3B83C135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9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C5EF6-5233-415C-9E48-6A3777AA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9E4E6E-8E9E-4389-873D-8DDCAABF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B29AD9-AF05-4BDD-A946-98B50B51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0AC89E-522D-49AB-890A-02D1A4D0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6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E4063E-39BA-4B57-A855-CA4BA7CD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8EE578-CA0D-4B36-919D-2CAD31EC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FF02F0-DFA7-47BD-A81C-B827B03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75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F6EF5-5704-46AA-91CE-320C35DC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225288-A182-4420-A65C-6E0CB8434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095671-5752-4B19-AC81-22EC12E29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3FE6F3-3716-4567-A147-8F002876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35DDF6-FA9F-4ACF-9B20-07D275E3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5835C6-EEA0-4D0D-AC3B-E9861726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6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A8CB7-87C3-4571-8F34-F4D69407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ACBC30-0636-407F-BF9C-07EF0B809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38E57E-8E02-4B76-9999-7215CDBFD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5D607B-BBDF-4D8A-BB1E-DBDF9890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90D4E0-5F58-43D1-A253-DF4F3687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CD3A9-A219-4AA5-B0BA-E1AF0CFE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44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1317B6-B003-4238-B67F-67AAD554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35B79A-AA15-41E4-BC00-2CBCE6E5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83590C-52E5-47B4-AC0C-0D5C6FA03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C265-9193-42F7-8384-AE3D66708ECA}" type="datetimeFigureOut">
              <a:rPr lang="it-IT" smtClean="0"/>
              <a:t>08/04/2022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676951-E7AB-418B-B3F2-D6A0C6D9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C2899B-E249-4123-9B3F-7444FE5C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05CC-95EA-425F-B8B6-F9A4F1C53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B7D49-0B7B-4B5B-BCA2-30E0EA941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4" y="184727"/>
            <a:ext cx="9144000" cy="1819997"/>
          </a:xfrm>
        </p:spPr>
        <p:txBody>
          <a:bodyPr/>
          <a:lstStyle/>
          <a:p>
            <a:r>
              <a:rPr lang="it-IT" dirty="0"/>
              <a:t>Con la testa fra le nuvole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C33331-6EF3-472F-A266-9C3ECE41A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4724"/>
            <a:ext cx="9144000" cy="1655762"/>
          </a:xfrm>
        </p:spPr>
        <p:txBody>
          <a:bodyPr/>
          <a:lstStyle/>
          <a:p>
            <a:r>
              <a:rPr lang="it-IT" dirty="0"/>
              <a:t>Perché è bene guardare in cielo prima di uscire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4D2B08-0055-491A-96CB-C2CBC09B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759450"/>
            <a:ext cx="6964218" cy="3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D45FDDF-C087-49C5-A692-CEAD0BA60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it-IT" altLang="it-IT" i="1"/>
              <a:t>Cumulus humilis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CAC1E6DC-21E4-4014-9640-3E7354BC59E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033463"/>
            <a:ext cx="8064500" cy="557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317C55A-CBA0-4C80-8733-6D0009C4B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i="1"/>
              <a:t>Cumulus mediocris</a:t>
            </a:r>
          </a:p>
        </p:txBody>
      </p:sp>
      <p:pic>
        <p:nvPicPr>
          <p:cNvPr id="92163" name="Picture 3">
            <a:extLst>
              <a:ext uri="{FF2B5EF4-FFF2-40B4-BE49-F238E27FC236}">
                <a16:creationId xmlns:a16="http://schemas.microsoft.com/office/drawing/2014/main" id="{AA2DBDBB-7A7C-4379-9BEE-17ADE158EC7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241" y="1333068"/>
            <a:ext cx="7200900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E776264-087C-4F82-B236-29E058A29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i="1"/>
              <a:t>Cumulus congestus</a:t>
            </a: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D846C244-31C0-4D43-A3AA-DD8D51FEAE8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341438"/>
            <a:ext cx="7559675" cy="522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30B0AA0-E4C1-475D-B457-EFB07013D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7291" y="180398"/>
            <a:ext cx="10515600" cy="1325563"/>
          </a:xfrm>
        </p:spPr>
        <p:txBody>
          <a:bodyPr/>
          <a:lstStyle/>
          <a:p>
            <a:r>
              <a:rPr lang="it-IT" altLang="it-IT" i="1" dirty="0" err="1"/>
              <a:t>Cumulus</a:t>
            </a:r>
            <a:r>
              <a:rPr lang="it-IT" altLang="it-IT" i="1" dirty="0"/>
              <a:t> </a:t>
            </a:r>
            <a:r>
              <a:rPr lang="it-IT" altLang="it-IT" i="1" dirty="0" err="1"/>
              <a:t>capillatus</a:t>
            </a:r>
            <a:r>
              <a:rPr lang="it-IT" altLang="it-IT" i="1" dirty="0"/>
              <a:t> </a:t>
            </a:r>
            <a:r>
              <a:rPr lang="it-IT" altLang="it-IT" i="1" dirty="0" err="1"/>
              <a:t>incus</a:t>
            </a:r>
            <a:endParaRPr lang="it-IT" altLang="it-IT" i="1" dirty="0"/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F9572B1E-0A82-45F7-BB90-79BFEA1F24D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268413"/>
            <a:ext cx="7869237" cy="524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3176479-2D19-40F8-802C-5827A9202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it-IT" altLang="it-IT" i="1"/>
              <a:t>Cumulonimbus mamma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97188B07-9F19-4D05-BFD9-53F24FF2A13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992189"/>
            <a:ext cx="8642350" cy="5741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A21E5DBA-8FFB-4353-94D1-852F2060A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i="1"/>
              <a:t>Virga</a:t>
            </a:r>
          </a:p>
        </p:txBody>
      </p:sp>
      <p:pic>
        <p:nvPicPr>
          <p:cNvPr id="367621" name="Picture 5">
            <a:extLst>
              <a:ext uri="{FF2B5EF4-FFF2-40B4-BE49-F238E27FC236}">
                <a16:creationId xmlns:a16="http://schemas.microsoft.com/office/drawing/2014/main" id="{46E29982-2443-466C-9350-6EBFD9F5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268414"/>
            <a:ext cx="8353425" cy="48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4586ACF-4AB2-44C4-BF89-498472AC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i="1"/>
              <a:t>Altocumulus</a:t>
            </a: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44F64D57-43F0-43A1-91A9-B972C84708C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6" b="2365"/>
          <a:stretch>
            <a:fillRect/>
          </a:stretch>
        </p:blipFill>
        <p:spPr>
          <a:xfrm>
            <a:off x="1524000" y="1989138"/>
            <a:ext cx="9144000" cy="392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CA41A01-3114-45F2-924E-FD915D4DA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229600" cy="1143000"/>
          </a:xfrm>
        </p:spPr>
        <p:txBody>
          <a:bodyPr/>
          <a:lstStyle/>
          <a:p>
            <a:r>
              <a:rPr lang="it-IT" altLang="it-IT" i="1"/>
              <a:t>Altocumulus lenticularis</a:t>
            </a:r>
          </a:p>
        </p:txBody>
      </p:sp>
      <p:pic>
        <p:nvPicPr>
          <p:cNvPr id="97283" name="Picture 3">
            <a:extLst>
              <a:ext uri="{FF2B5EF4-FFF2-40B4-BE49-F238E27FC236}">
                <a16:creationId xmlns:a16="http://schemas.microsoft.com/office/drawing/2014/main" id="{6D0769B0-0330-42CA-8336-E9673BFF734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836614"/>
            <a:ext cx="7812087" cy="5862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7" name="Picture 5">
            <a:extLst>
              <a:ext uri="{FF2B5EF4-FFF2-40B4-BE49-F238E27FC236}">
                <a16:creationId xmlns:a16="http://schemas.microsoft.com/office/drawing/2014/main" id="{D9458223-D02C-4F66-80F5-11EC0E49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6BC9023-F718-40BA-8ACC-F3DA760F1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it-IT" altLang="it-IT" i="1"/>
              <a:t>Altocumulus castellanus</a:t>
            </a:r>
          </a:p>
        </p:txBody>
      </p:sp>
      <p:pic>
        <p:nvPicPr>
          <p:cNvPr id="98307" name="Picture 3">
            <a:extLst>
              <a:ext uri="{FF2B5EF4-FFF2-40B4-BE49-F238E27FC236}">
                <a16:creationId xmlns:a16="http://schemas.microsoft.com/office/drawing/2014/main" id="{324A42C6-E9FE-4F26-8267-8C2E7D9DC9E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6"/>
          <a:stretch>
            <a:fillRect/>
          </a:stretch>
        </p:blipFill>
        <p:spPr>
          <a:xfrm>
            <a:off x="591849" y="917287"/>
            <a:ext cx="7777162" cy="5783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73D7F3A-A717-4287-9C2A-B19613FAD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0" r="19252"/>
          <a:stretch/>
        </p:blipFill>
        <p:spPr>
          <a:xfrm>
            <a:off x="8478983" y="3029526"/>
            <a:ext cx="3322349" cy="3523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A569097-CA63-4896-90F3-BF506614F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0239" y="0"/>
            <a:ext cx="6645275" cy="850900"/>
          </a:xfrm>
        </p:spPr>
        <p:txBody>
          <a:bodyPr/>
          <a:lstStyle/>
          <a:p>
            <a:r>
              <a:rPr lang="it-IT" altLang="it-IT"/>
              <a:t>Prefissi e suffissi</a:t>
            </a:r>
          </a:p>
        </p:txBody>
      </p:sp>
      <p:sp>
        <p:nvSpPr>
          <p:cNvPr id="83971" name="Cloud">
            <a:extLst>
              <a:ext uri="{FF2B5EF4-FFF2-40B4-BE49-F238E27FC236}">
                <a16:creationId xmlns:a16="http://schemas.microsoft.com/office/drawing/2014/main" id="{4102951E-9474-4C09-A012-F5D5CFD52C3E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524000" y="620713"/>
            <a:ext cx="3671888" cy="1223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D4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altLang="it-IT" sz="5400"/>
              <a:t>-</a:t>
            </a:r>
            <a:r>
              <a:rPr lang="it-IT" altLang="it-IT" sz="4400"/>
              <a:t>cumulo-</a:t>
            </a:r>
          </a:p>
        </p:txBody>
      </p:sp>
      <p:sp>
        <p:nvSpPr>
          <p:cNvPr id="83972" name="Cloud">
            <a:extLst>
              <a:ext uri="{FF2B5EF4-FFF2-40B4-BE49-F238E27FC236}">
                <a16:creationId xmlns:a16="http://schemas.microsoft.com/office/drawing/2014/main" id="{D4408733-8147-4126-B96D-7694D87FA0E4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703389" y="1773239"/>
            <a:ext cx="3240087" cy="1152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D4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altLang="it-IT" sz="5400"/>
              <a:t>-</a:t>
            </a:r>
            <a:r>
              <a:rPr lang="it-IT" altLang="it-IT" sz="4400"/>
              <a:t>strato-</a:t>
            </a:r>
          </a:p>
        </p:txBody>
      </p:sp>
      <p:sp>
        <p:nvSpPr>
          <p:cNvPr id="83973" name="Cloud">
            <a:extLst>
              <a:ext uri="{FF2B5EF4-FFF2-40B4-BE49-F238E27FC236}">
                <a16:creationId xmlns:a16="http://schemas.microsoft.com/office/drawing/2014/main" id="{AA387060-198A-462A-9A5E-30FB58DA0B3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524001" y="2852738"/>
            <a:ext cx="3598863" cy="1223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D4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altLang="it-IT" sz="5400"/>
              <a:t>-</a:t>
            </a:r>
            <a:r>
              <a:rPr lang="it-IT" altLang="it-IT" sz="4400"/>
              <a:t>nembo-</a:t>
            </a:r>
          </a:p>
        </p:txBody>
      </p:sp>
      <p:sp>
        <p:nvSpPr>
          <p:cNvPr id="83974" name="Cloud">
            <a:extLst>
              <a:ext uri="{FF2B5EF4-FFF2-40B4-BE49-F238E27FC236}">
                <a16:creationId xmlns:a16="http://schemas.microsoft.com/office/drawing/2014/main" id="{49B999D9-C109-458C-8B95-902356A29F4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992314" y="3860801"/>
            <a:ext cx="2447925" cy="14589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D4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altLang="it-IT" sz="4400"/>
              <a:t>cirro-</a:t>
            </a:r>
          </a:p>
        </p:txBody>
      </p:sp>
      <p:sp>
        <p:nvSpPr>
          <p:cNvPr id="83975" name="Cloud">
            <a:extLst>
              <a:ext uri="{FF2B5EF4-FFF2-40B4-BE49-F238E27FC236}">
                <a16:creationId xmlns:a16="http://schemas.microsoft.com/office/drawing/2014/main" id="{980E6FCC-AAD6-418A-935C-CB17BF1649E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703388" y="4868863"/>
            <a:ext cx="3598862" cy="14589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D4C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it-IT" altLang="it-IT" sz="4400"/>
              <a:t>alto-</a:t>
            </a: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id="{EA840DA9-F8AB-4ECC-82D3-99130924C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908050"/>
            <a:ext cx="792163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A57253DC-D8CA-4A29-9B4E-1500BF6A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908051"/>
            <a:ext cx="4176712" cy="519113"/>
          </a:xfrm>
          <a:prstGeom prst="rect">
            <a:avLst/>
          </a:prstGeom>
          <a:solidFill>
            <a:srgbClr val="A6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/>
              <a:t>Nube a sviluppo verticale</a:t>
            </a:r>
          </a:p>
        </p:txBody>
      </p:sp>
      <p:sp>
        <p:nvSpPr>
          <p:cNvPr id="83978" name="AutoShape 10">
            <a:extLst>
              <a:ext uri="{FF2B5EF4-FFF2-40B4-BE49-F238E27FC236}">
                <a16:creationId xmlns:a16="http://schemas.microsoft.com/office/drawing/2014/main" id="{156F2596-0EB1-4D31-8300-A0B3B57A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1916114"/>
            <a:ext cx="792163" cy="503237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5B9E43FD-59DA-4F7E-BEE8-95FCCFAD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1844676"/>
            <a:ext cx="4752975" cy="519113"/>
          </a:xfrm>
          <a:prstGeom prst="rect">
            <a:avLst/>
          </a:prstGeom>
          <a:solidFill>
            <a:srgbClr val="A6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/>
              <a:t>Nube a sviluppo orizzontale</a:t>
            </a:r>
          </a:p>
        </p:txBody>
      </p:sp>
      <p:sp>
        <p:nvSpPr>
          <p:cNvPr id="83980" name="AutoShape 12">
            <a:extLst>
              <a:ext uri="{FF2B5EF4-FFF2-40B4-BE49-F238E27FC236}">
                <a16:creationId xmlns:a16="http://schemas.microsoft.com/office/drawing/2014/main" id="{10625DCB-701A-422A-BC2B-DCF26DC10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3141664"/>
            <a:ext cx="792163" cy="503237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1337039F-3D35-41E8-A3DA-127279E7D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924175"/>
            <a:ext cx="4176713" cy="946150"/>
          </a:xfrm>
          <a:prstGeom prst="rect">
            <a:avLst/>
          </a:prstGeom>
          <a:solidFill>
            <a:srgbClr val="A6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/>
              <a:t>Nube spessa che produce piogge intense</a:t>
            </a:r>
          </a:p>
        </p:txBody>
      </p:sp>
      <p:sp>
        <p:nvSpPr>
          <p:cNvPr id="83982" name="AutoShape 14">
            <a:extLst>
              <a:ext uri="{FF2B5EF4-FFF2-40B4-BE49-F238E27FC236}">
                <a16:creationId xmlns:a16="http://schemas.microsoft.com/office/drawing/2014/main" id="{4B75F42C-9EFC-4214-8B60-81F9FD16A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149725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83" name="Text Box 15">
            <a:extLst>
              <a:ext uri="{FF2B5EF4-FFF2-40B4-BE49-F238E27FC236}">
                <a16:creationId xmlns:a16="http://schemas.microsoft.com/office/drawing/2014/main" id="{6E58B345-60C9-4C95-9B8E-72A8E3C9F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4149726"/>
            <a:ext cx="4824412" cy="519113"/>
          </a:xfrm>
          <a:prstGeom prst="rect">
            <a:avLst/>
          </a:prstGeom>
          <a:solidFill>
            <a:srgbClr val="A6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/>
              <a:t>Nube alta, sottile e sfilacciata</a:t>
            </a:r>
          </a:p>
        </p:txBody>
      </p:sp>
      <p:sp>
        <p:nvSpPr>
          <p:cNvPr id="83984" name="AutoShape 16">
            <a:extLst>
              <a:ext uri="{FF2B5EF4-FFF2-40B4-BE49-F238E27FC236}">
                <a16:creationId xmlns:a16="http://schemas.microsoft.com/office/drawing/2014/main" id="{3C3CD0D4-4E73-4472-BA4C-5026D696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3" y="5229225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A8562062-412C-4B83-8652-5ECA6104A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5229226"/>
            <a:ext cx="4176712" cy="954107"/>
          </a:xfrm>
          <a:prstGeom prst="rect">
            <a:avLst/>
          </a:prstGeom>
          <a:solidFill>
            <a:srgbClr val="A6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/>
              <a:t>Nube che si sviluppa nella media ed alta troposfera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4CE363B-7A11-43FF-8654-55DA36B57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r>
              <a:rPr lang="it-IT" altLang="it-IT" i="1"/>
              <a:t>Altostratus</a:t>
            </a:r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986EE53B-0241-4282-BD70-F6B5CB22F0B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981075"/>
            <a:ext cx="7561262" cy="567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5F54C4F-813F-4808-94E4-EA93B94A1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1109" y="124980"/>
            <a:ext cx="2108200" cy="1334366"/>
          </a:xfrm>
        </p:spPr>
        <p:txBody>
          <a:bodyPr/>
          <a:lstStyle/>
          <a:p>
            <a:r>
              <a:rPr lang="it-IT" altLang="it-IT" i="1" dirty="0" err="1"/>
              <a:t>Cirrus</a:t>
            </a:r>
            <a:endParaRPr lang="it-IT" altLang="it-IT" i="1" dirty="0"/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59320747-26AB-4D85-B9B7-B4D7125110A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0159" y="1160030"/>
            <a:ext cx="7272337" cy="544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20B0B1B-DE95-4182-87C1-15E109DCC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7582" y="0"/>
            <a:ext cx="10515600" cy="1325563"/>
          </a:xfrm>
        </p:spPr>
        <p:txBody>
          <a:bodyPr/>
          <a:lstStyle/>
          <a:p>
            <a:r>
              <a:rPr lang="it-IT" altLang="it-IT" i="1" dirty="0" err="1"/>
              <a:t>Cirrocumulus</a:t>
            </a:r>
            <a:endParaRPr lang="it-IT" altLang="it-IT" i="1" dirty="0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505B2C5D-251D-43AE-9FA2-3831A2F686F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53140" r="1398" b="3894"/>
          <a:stretch>
            <a:fillRect/>
          </a:stretch>
        </p:blipFill>
        <p:spPr>
          <a:xfrm>
            <a:off x="2424114" y="1125538"/>
            <a:ext cx="7272337" cy="545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79D1FF2-CC6F-41B2-9BFD-FE0D2CFD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297" y="4193307"/>
            <a:ext cx="3049540" cy="22871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8FE5BBD-616B-4679-A53F-39895D597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1837" y="239568"/>
            <a:ext cx="4749800" cy="873125"/>
          </a:xfrm>
        </p:spPr>
        <p:txBody>
          <a:bodyPr/>
          <a:lstStyle/>
          <a:p>
            <a:r>
              <a:rPr lang="it-IT" altLang="it-IT" i="1" dirty="0" err="1"/>
              <a:t>Cirrostratus</a:t>
            </a:r>
            <a:endParaRPr lang="it-IT" altLang="it-IT" i="1" dirty="0"/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6A4924D2-B0D5-4EAE-B1F0-A6722291F0F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3824" r="52692" b="53244"/>
          <a:stretch>
            <a:fillRect/>
          </a:stretch>
        </p:blipFill>
        <p:spPr>
          <a:xfrm>
            <a:off x="2927350" y="1196975"/>
            <a:ext cx="6624638" cy="541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F8655-C4FC-4E41-A71B-9596998C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 ora il crudele test finale…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DE9118-1659-4C40-9A52-AE5945CE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00" y="1474995"/>
            <a:ext cx="6194228" cy="4645671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:a16="http://schemas.microsoft.com/office/drawing/2014/main" id="{6FBAABA0-F63F-442C-A517-58F1DC7D7ABB}"/>
              </a:ext>
            </a:extLst>
          </p:cNvPr>
          <p:cNvSpPr/>
          <p:nvPr/>
        </p:nvSpPr>
        <p:spPr>
          <a:xfrm>
            <a:off x="4091709" y="3149600"/>
            <a:ext cx="1256146" cy="748145"/>
          </a:xfrm>
          <a:prstGeom prst="wedgeEllipseCallout">
            <a:avLst>
              <a:gd name="adj1" fmla="val -11308"/>
              <a:gd name="adj2" fmla="val 944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OPS!</a:t>
            </a:r>
          </a:p>
        </p:txBody>
      </p:sp>
    </p:spTree>
    <p:extLst>
      <p:ext uri="{BB962C8B-B14F-4D97-AF65-F5344CB8AC3E}">
        <p14:creationId xmlns:p14="http://schemas.microsoft.com/office/powerpoint/2010/main" val="142266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EF4AE-014C-401A-97B8-587BE40E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TEST: come prevedere il tempo con le nubi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CF678-5CBD-4211-801E-2C05C6B3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0353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 una giornata di cielo parzialmente nuvoloso, ci poniamo con vento alle spalle e poi, alzando lo sguardo in cielo, notiamo che le nubi si spostano lentamente dalla nostra sinistra verso destra. Che cosa significa?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E1600B-F9AE-4C52-B5ED-2A939285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90" y="1825624"/>
            <a:ext cx="6926490" cy="4464339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F21C473-2F75-4AE1-B1B0-31C1A119AD29}"/>
              </a:ext>
            </a:extLst>
          </p:cNvPr>
          <p:cNvSpPr/>
          <p:nvPr/>
        </p:nvSpPr>
        <p:spPr>
          <a:xfrm>
            <a:off x="7231010" y="2035971"/>
            <a:ext cx="2576945" cy="480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35E7A19-C11C-4C19-8580-9C00B4C57213}"/>
              </a:ext>
            </a:extLst>
          </p:cNvPr>
          <p:cNvSpPr/>
          <p:nvPr/>
        </p:nvSpPr>
        <p:spPr>
          <a:xfrm rot="10800000">
            <a:off x="9015813" y="5093552"/>
            <a:ext cx="623843" cy="1196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1103543-ACA3-471C-B42C-BE334062ECEF}"/>
              </a:ext>
            </a:extLst>
          </p:cNvPr>
          <p:cNvSpPr/>
          <p:nvPr/>
        </p:nvSpPr>
        <p:spPr>
          <a:xfrm rot="10800000">
            <a:off x="7638516" y="5093552"/>
            <a:ext cx="623843" cy="1196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759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A58C9-014B-46E3-8330-A72CA443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il tempo peggiorerà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462DAE-1641-4064-B50C-FF25F06A0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17" y="1470414"/>
            <a:ext cx="5029009" cy="520381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4DD2A1F-A49E-468D-AAF5-5EF4CDEC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043" y="1470413"/>
            <a:ext cx="5174674" cy="51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34D65-41BF-45C9-B260-25DCE195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Che il tempo rimarrà stabile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542AA8-CD42-41C6-BD0D-E83D8623E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3" y="1690688"/>
            <a:ext cx="9144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9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82AAF-FA40-46F8-9601-EC4F410C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Che il tempo migliorerà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A9BFAE-016B-41BD-9CD3-67BAC9D7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4" y="1690688"/>
            <a:ext cx="975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E1600B-F9AE-4C52-B5ED-2A939285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44" y="181910"/>
            <a:ext cx="9887764" cy="6372973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F21C473-2F75-4AE1-B1B0-31C1A119AD29}"/>
              </a:ext>
            </a:extLst>
          </p:cNvPr>
          <p:cNvSpPr/>
          <p:nvPr/>
        </p:nvSpPr>
        <p:spPr>
          <a:xfrm>
            <a:off x="4988553" y="447531"/>
            <a:ext cx="2576945" cy="480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35E7A19-C11C-4C19-8580-9C00B4C57213}"/>
              </a:ext>
            </a:extLst>
          </p:cNvPr>
          <p:cNvSpPr/>
          <p:nvPr/>
        </p:nvSpPr>
        <p:spPr>
          <a:xfrm rot="10800000">
            <a:off x="7231010" y="5042277"/>
            <a:ext cx="623843" cy="1196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1103543-ACA3-471C-B42C-BE334062ECEF}"/>
              </a:ext>
            </a:extLst>
          </p:cNvPr>
          <p:cNvSpPr/>
          <p:nvPr/>
        </p:nvSpPr>
        <p:spPr>
          <a:xfrm rot="10800000">
            <a:off x="5553342" y="4973911"/>
            <a:ext cx="623843" cy="1196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112543-34A6-4DF6-B1D2-8125A20FEF25}"/>
              </a:ext>
            </a:extLst>
          </p:cNvPr>
          <p:cNvSpPr txBox="1"/>
          <p:nvPr/>
        </p:nvSpPr>
        <p:spPr>
          <a:xfrm>
            <a:off x="2298819" y="2042445"/>
            <a:ext cx="180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1. peggiora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C98A49-7590-4BDD-9D66-CDBA41C1F300}"/>
              </a:ext>
            </a:extLst>
          </p:cNvPr>
          <p:cNvSpPr txBox="1"/>
          <p:nvPr/>
        </p:nvSpPr>
        <p:spPr>
          <a:xfrm>
            <a:off x="5553341" y="1488447"/>
            <a:ext cx="1305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2. stabile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D3FFD2-BF75-460B-BF9B-22D85BE60293}"/>
              </a:ext>
            </a:extLst>
          </p:cNvPr>
          <p:cNvSpPr txBox="1"/>
          <p:nvPr/>
        </p:nvSpPr>
        <p:spPr>
          <a:xfrm>
            <a:off x="8850595" y="1857779"/>
            <a:ext cx="1637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3. </a:t>
            </a:r>
            <a:r>
              <a:rPr lang="it-IT" sz="2800" dirty="0" err="1"/>
              <a:t>migiora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245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0703595-93D8-41F4-8B3C-7EBE73C35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Classificazione delle nubi</a:t>
            </a:r>
          </a:p>
        </p:txBody>
      </p:sp>
      <p:pic>
        <p:nvPicPr>
          <p:cNvPr id="84995" name="Picture 3">
            <a:extLst>
              <a:ext uri="{FF2B5EF4-FFF2-40B4-BE49-F238E27FC236}">
                <a16:creationId xmlns:a16="http://schemas.microsoft.com/office/drawing/2014/main" id="{CE4846BB-4539-49E4-920B-3F38E55CA7D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416051"/>
            <a:ext cx="8569325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5B5611-FDAE-479E-8EC8-8A1DB646373D}"/>
              </a:ext>
            </a:extLst>
          </p:cNvPr>
          <p:cNvSpPr txBox="1"/>
          <p:nvPr/>
        </p:nvSpPr>
        <p:spPr>
          <a:xfrm>
            <a:off x="1700613" y="2897021"/>
            <a:ext cx="993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Buon sabato e buona domenica a tutti!</a:t>
            </a:r>
          </a:p>
        </p:txBody>
      </p:sp>
    </p:spTree>
    <p:extLst>
      <p:ext uri="{BB962C8B-B14F-4D97-AF65-F5344CB8AC3E}">
        <p14:creationId xmlns:p14="http://schemas.microsoft.com/office/powerpoint/2010/main" val="222252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807F9A2-4F8F-4ADB-8263-B74C6BDDD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933" y="142935"/>
            <a:ext cx="10515600" cy="1325563"/>
          </a:xfrm>
        </p:spPr>
        <p:txBody>
          <a:bodyPr/>
          <a:lstStyle/>
          <a:p>
            <a:r>
              <a:rPr lang="it-IT" altLang="it-IT" dirty="0"/>
              <a:t>Strato (</a:t>
            </a:r>
            <a:r>
              <a:rPr lang="it-IT" altLang="it-IT" i="1" dirty="0" err="1"/>
              <a:t>stratus</a:t>
            </a:r>
            <a:r>
              <a:rPr lang="it-IT" altLang="it-IT" dirty="0"/>
              <a:t>)</a:t>
            </a:r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id="{B9D3061D-14C3-43E7-8DB4-0FD90085A01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/>
          <a:stretch>
            <a:fillRect/>
          </a:stretch>
        </p:blipFill>
        <p:spPr>
          <a:xfrm>
            <a:off x="1902196" y="1299525"/>
            <a:ext cx="8208962" cy="527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BE4B0DA-3B41-49D3-931C-37A74D5B7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Strati orografici</a:t>
            </a:r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312C62D4-AD25-41FB-8D7A-23165239745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292226"/>
            <a:ext cx="7416800" cy="530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C933387-E84B-440E-BB38-E40E366A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8050"/>
            <a:ext cx="9144000" cy="4826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9369CC7-6A20-4C0A-BC78-A8C2D7EB6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865188"/>
          </a:xfrm>
        </p:spPr>
        <p:txBody>
          <a:bodyPr/>
          <a:lstStyle/>
          <a:p>
            <a:r>
              <a:rPr lang="it-IT" altLang="it-IT"/>
              <a:t>Nubi “a bandiera”</a:t>
            </a:r>
          </a:p>
        </p:txBody>
      </p:sp>
      <p:sp>
        <p:nvSpPr>
          <p:cNvPr id="88068" name="AutoShape 4">
            <a:extLst>
              <a:ext uri="{FF2B5EF4-FFF2-40B4-BE49-F238E27FC236}">
                <a16:creationId xmlns:a16="http://schemas.microsoft.com/office/drawing/2014/main" id="{F625E17A-E510-400A-BA38-633A52E06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81301"/>
            <a:ext cx="4464050" cy="3527425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69" name="AutoShape 5">
            <a:extLst>
              <a:ext uri="{FF2B5EF4-FFF2-40B4-BE49-F238E27FC236}">
                <a16:creationId xmlns:a16="http://schemas.microsoft.com/office/drawing/2014/main" id="{DB525CAA-DA49-4DE4-8976-7F73E086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2060576"/>
            <a:ext cx="4824412" cy="3959225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70" name="AutoShape 6">
            <a:extLst>
              <a:ext uri="{FF2B5EF4-FFF2-40B4-BE49-F238E27FC236}">
                <a16:creationId xmlns:a16="http://schemas.microsoft.com/office/drawing/2014/main" id="{A7FDCD13-14DC-429C-B1F5-7223093FF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1773238"/>
            <a:ext cx="4824412" cy="4392612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71" name="AutoShape 7">
            <a:extLst>
              <a:ext uri="{FF2B5EF4-FFF2-40B4-BE49-F238E27FC236}">
                <a16:creationId xmlns:a16="http://schemas.microsoft.com/office/drawing/2014/main" id="{054AE510-F4D0-4663-92E0-C431A00D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773238"/>
            <a:ext cx="1728788" cy="6477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D52323A7-3A55-4BB7-A9F7-924795863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2439989"/>
            <a:ext cx="1567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Vento in quota</a:t>
            </a:r>
          </a:p>
          <a:p>
            <a:r>
              <a:rPr lang="it-IT" altLang="it-IT"/>
              <a:t>molto intenso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83692567-879F-4122-AF89-D711F82A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557339"/>
            <a:ext cx="7601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7200"/>
              <a:t>H</a:t>
            </a:r>
          </a:p>
        </p:txBody>
      </p:sp>
      <p:sp>
        <p:nvSpPr>
          <p:cNvPr id="88074" name="Freeform 10">
            <a:extLst>
              <a:ext uri="{FF2B5EF4-FFF2-40B4-BE49-F238E27FC236}">
                <a16:creationId xmlns:a16="http://schemas.microsoft.com/office/drawing/2014/main" id="{471C1F01-6741-47B6-AEE4-5CE00E8BA977}"/>
              </a:ext>
            </a:extLst>
          </p:cNvPr>
          <p:cNvSpPr>
            <a:spLocks/>
          </p:cNvSpPr>
          <p:nvPr/>
        </p:nvSpPr>
        <p:spPr bwMode="auto">
          <a:xfrm>
            <a:off x="5195889" y="1597026"/>
            <a:ext cx="5146675" cy="2149475"/>
          </a:xfrm>
          <a:custGeom>
            <a:avLst/>
            <a:gdLst>
              <a:gd name="T0" fmla="*/ 293 w 3242"/>
              <a:gd name="T1" fmla="*/ 55 h 1354"/>
              <a:gd name="T2" fmla="*/ 814 w 3242"/>
              <a:gd name="T3" fmla="*/ 9 h 1354"/>
              <a:gd name="T4" fmla="*/ 1061 w 3242"/>
              <a:gd name="T5" fmla="*/ 91 h 1354"/>
              <a:gd name="T6" fmla="*/ 1682 w 3242"/>
              <a:gd name="T7" fmla="*/ 73 h 1354"/>
              <a:gd name="T8" fmla="*/ 2066 w 3242"/>
              <a:gd name="T9" fmla="*/ 173 h 1354"/>
              <a:gd name="T10" fmla="*/ 2560 w 3242"/>
              <a:gd name="T11" fmla="*/ 210 h 1354"/>
              <a:gd name="T12" fmla="*/ 2624 w 3242"/>
              <a:gd name="T13" fmla="*/ 237 h 1354"/>
              <a:gd name="T14" fmla="*/ 2798 w 3242"/>
              <a:gd name="T15" fmla="*/ 301 h 1354"/>
              <a:gd name="T16" fmla="*/ 2990 w 3242"/>
              <a:gd name="T17" fmla="*/ 393 h 1354"/>
              <a:gd name="T18" fmla="*/ 3136 w 3242"/>
              <a:gd name="T19" fmla="*/ 493 h 1354"/>
              <a:gd name="T20" fmla="*/ 3200 w 3242"/>
              <a:gd name="T21" fmla="*/ 603 h 1354"/>
              <a:gd name="T22" fmla="*/ 3136 w 3242"/>
              <a:gd name="T23" fmla="*/ 777 h 1354"/>
              <a:gd name="T24" fmla="*/ 3008 w 3242"/>
              <a:gd name="T25" fmla="*/ 823 h 1354"/>
              <a:gd name="T26" fmla="*/ 2898 w 3242"/>
              <a:gd name="T27" fmla="*/ 978 h 1354"/>
              <a:gd name="T28" fmla="*/ 2807 w 3242"/>
              <a:gd name="T29" fmla="*/ 1088 h 1354"/>
              <a:gd name="T30" fmla="*/ 2661 w 3242"/>
              <a:gd name="T31" fmla="*/ 1033 h 1354"/>
              <a:gd name="T32" fmla="*/ 2487 w 3242"/>
              <a:gd name="T33" fmla="*/ 932 h 1354"/>
              <a:gd name="T34" fmla="*/ 2222 w 3242"/>
              <a:gd name="T35" fmla="*/ 1060 h 1354"/>
              <a:gd name="T36" fmla="*/ 2103 w 3242"/>
              <a:gd name="T37" fmla="*/ 1234 h 1354"/>
              <a:gd name="T38" fmla="*/ 1938 w 3242"/>
              <a:gd name="T39" fmla="*/ 1216 h 1354"/>
              <a:gd name="T40" fmla="*/ 1646 w 3242"/>
              <a:gd name="T41" fmla="*/ 1088 h 1354"/>
              <a:gd name="T42" fmla="*/ 1399 w 3242"/>
              <a:gd name="T43" fmla="*/ 1170 h 1354"/>
              <a:gd name="T44" fmla="*/ 1271 w 3242"/>
              <a:gd name="T45" fmla="*/ 1289 h 1354"/>
              <a:gd name="T46" fmla="*/ 1180 w 3242"/>
              <a:gd name="T47" fmla="*/ 1325 h 1354"/>
              <a:gd name="T48" fmla="*/ 951 w 3242"/>
              <a:gd name="T49" fmla="*/ 1344 h 1354"/>
              <a:gd name="T50" fmla="*/ 887 w 3242"/>
              <a:gd name="T51" fmla="*/ 1280 h 1354"/>
              <a:gd name="T52" fmla="*/ 759 w 3242"/>
              <a:gd name="T53" fmla="*/ 1033 h 1354"/>
              <a:gd name="T54" fmla="*/ 631 w 3242"/>
              <a:gd name="T55" fmla="*/ 777 h 1354"/>
              <a:gd name="T56" fmla="*/ 530 w 3242"/>
              <a:gd name="T57" fmla="*/ 658 h 1354"/>
              <a:gd name="T58" fmla="*/ 503 w 3242"/>
              <a:gd name="T59" fmla="*/ 612 h 1354"/>
              <a:gd name="T60" fmla="*/ 421 w 3242"/>
              <a:gd name="T61" fmla="*/ 457 h 1354"/>
              <a:gd name="T62" fmla="*/ 311 w 3242"/>
              <a:gd name="T63" fmla="*/ 320 h 1354"/>
              <a:gd name="T64" fmla="*/ 238 w 3242"/>
              <a:gd name="T65" fmla="*/ 402 h 1354"/>
              <a:gd name="T66" fmla="*/ 119 w 3242"/>
              <a:gd name="T67" fmla="*/ 375 h 1354"/>
              <a:gd name="T68" fmla="*/ 18 w 3242"/>
              <a:gd name="T69" fmla="*/ 155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42" h="1354">
                <a:moveTo>
                  <a:pt x="0" y="128"/>
                </a:moveTo>
                <a:cubicBezTo>
                  <a:pt x="107" y="116"/>
                  <a:pt x="190" y="75"/>
                  <a:pt x="293" y="55"/>
                </a:cubicBezTo>
                <a:cubicBezTo>
                  <a:pt x="382" y="18"/>
                  <a:pt x="472" y="8"/>
                  <a:pt x="567" y="0"/>
                </a:cubicBezTo>
                <a:cubicBezTo>
                  <a:pt x="649" y="3"/>
                  <a:pt x="732" y="2"/>
                  <a:pt x="814" y="9"/>
                </a:cubicBezTo>
                <a:cubicBezTo>
                  <a:pt x="858" y="13"/>
                  <a:pt x="900" y="44"/>
                  <a:pt x="942" y="55"/>
                </a:cubicBezTo>
                <a:cubicBezTo>
                  <a:pt x="986" y="66"/>
                  <a:pt x="1020" y="71"/>
                  <a:pt x="1061" y="91"/>
                </a:cubicBezTo>
                <a:cubicBezTo>
                  <a:pt x="1247" y="85"/>
                  <a:pt x="1425" y="73"/>
                  <a:pt x="1609" y="55"/>
                </a:cubicBezTo>
                <a:cubicBezTo>
                  <a:pt x="1633" y="61"/>
                  <a:pt x="1668" y="53"/>
                  <a:pt x="1682" y="73"/>
                </a:cubicBezTo>
                <a:cubicBezTo>
                  <a:pt x="1706" y="108"/>
                  <a:pt x="1691" y="97"/>
                  <a:pt x="1728" y="109"/>
                </a:cubicBezTo>
                <a:cubicBezTo>
                  <a:pt x="1811" y="166"/>
                  <a:pt x="1970" y="169"/>
                  <a:pt x="2066" y="173"/>
                </a:cubicBezTo>
                <a:cubicBezTo>
                  <a:pt x="2200" y="178"/>
                  <a:pt x="2335" y="180"/>
                  <a:pt x="2469" y="183"/>
                </a:cubicBezTo>
                <a:cubicBezTo>
                  <a:pt x="2567" y="232"/>
                  <a:pt x="2429" y="167"/>
                  <a:pt x="2560" y="210"/>
                </a:cubicBezTo>
                <a:cubicBezTo>
                  <a:pt x="2571" y="213"/>
                  <a:pt x="2578" y="224"/>
                  <a:pt x="2588" y="228"/>
                </a:cubicBezTo>
                <a:cubicBezTo>
                  <a:pt x="2599" y="233"/>
                  <a:pt x="2612" y="234"/>
                  <a:pt x="2624" y="237"/>
                </a:cubicBezTo>
                <a:cubicBezTo>
                  <a:pt x="2655" y="258"/>
                  <a:pt x="2689" y="272"/>
                  <a:pt x="2725" y="283"/>
                </a:cubicBezTo>
                <a:cubicBezTo>
                  <a:pt x="2749" y="290"/>
                  <a:pt x="2798" y="301"/>
                  <a:pt x="2798" y="301"/>
                </a:cubicBezTo>
                <a:cubicBezTo>
                  <a:pt x="2852" y="297"/>
                  <a:pt x="2958" y="259"/>
                  <a:pt x="2981" y="329"/>
                </a:cubicBezTo>
                <a:cubicBezTo>
                  <a:pt x="2984" y="350"/>
                  <a:pt x="2977" y="376"/>
                  <a:pt x="2990" y="393"/>
                </a:cubicBezTo>
                <a:cubicBezTo>
                  <a:pt x="2995" y="399"/>
                  <a:pt x="3066" y="416"/>
                  <a:pt x="3081" y="420"/>
                </a:cubicBezTo>
                <a:cubicBezTo>
                  <a:pt x="3118" y="445"/>
                  <a:pt x="3112" y="457"/>
                  <a:pt x="3136" y="493"/>
                </a:cubicBezTo>
                <a:cubicBezTo>
                  <a:pt x="3162" y="573"/>
                  <a:pt x="3132" y="455"/>
                  <a:pt x="3118" y="557"/>
                </a:cubicBezTo>
                <a:cubicBezTo>
                  <a:pt x="3113" y="592"/>
                  <a:pt x="3182" y="598"/>
                  <a:pt x="3200" y="603"/>
                </a:cubicBezTo>
                <a:cubicBezTo>
                  <a:pt x="3231" y="651"/>
                  <a:pt x="3242" y="700"/>
                  <a:pt x="3191" y="740"/>
                </a:cubicBezTo>
                <a:cubicBezTo>
                  <a:pt x="3174" y="754"/>
                  <a:pt x="3157" y="772"/>
                  <a:pt x="3136" y="777"/>
                </a:cubicBezTo>
                <a:cubicBezTo>
                  <a:pt x="3112" y="783"/>
                  <a:pt x="3063" y="795"/>
                  <a:pt x="3063" y="795"/>
                </a:cubicBezTo>
                <a:cubicBezTo>
                  <a:pt x="3046" y="806"/>
                  <a:pt x="3024" y="810"/>
                  <a:pt x="3008" y="823"/>
                </a:cubicBezTo>
                <a:cubicBezTo>
                  <a:pt x="2961" y="861"/>
                  <a:pt x="2948" y="881"/>
                  <a:pt x="2917" y="923"/>
                </a:cubicBezTo>
                <a:cubicBezTo>
                  <a:pt x="2911" y="941"/>
                  <a:pt x="2902" y="959"/>
                  <a:pt x="2898" y="978"/>
                </a:cubicBezTo>
                <a:cubicBezTo>
                  <a:pt x="2893" y="1002"/>
                  <a:pt x="2899" y="1029"/>
                  <a:pt x="2889" y="1051"/>
                </a:cubicBezTo>
                <a:cubicBezTo>
                  <a:pt x="2875" y="1082"/>
                  <a:pt x="2832" y="1083"/>
                  <a:pt x="2807" y="1088"/>
                </a:cubicBezTo>
                <a:cubicBezTo>
                  <a:pt x="2777" y="1085"/>
                  <a:pt x="2746" y="1086"/>
                  <a:pt x="2716" y="1079"/>
                </a:cubicBezTo>
                <a:cubicBezTo>
                  <a:pt x="2698" y="1075"/>
                  <a:pt x="2673" y="1043"/>
                  <a:pt x="2661" y="1033"/>
                </a:cubicBezTo>
                <a:cubicBezTo>
                  <a:pt x="2570" y="955"/>
                  <a:pt x="2675" y="1048"/>
                  <a:pt x="2588" y="987"/>
                </a:cubicBezTo>
                <a:cubicBezTo>
                  <a:pt x="2544" y="956"/>
                  <a:pt x="2544" y="943"/>
                  <a:pt x="2487" y="932"/>
                </a:cubicBezTo>
                <a:cubicBezTo>
                  <a:pt x="2444" y="935"/>
                  <a:pt x="2400" y="928"/>
                  <a:pt x="2359" y="941"/>
                </a:cubicBezTo>
                <a:cubicBezTo>
                  <a:pt x="2303" y="959"/>
                  <a:pt x="2267" y="1026"/>
                  <a:pt x="2222" y="1060"/>
                </a:cubicBezTo>
                <a:cubicBezTo>
                  <a:pt x="2205" y="1087"/>
                  <a:pt x="2185" y="1107"/>
                  <a:pt x="2167" y="1133"/>
                </a:cubicBezTo>
                <a:cubicBezTo>
                  <a:pt x="2158" y="1170"/>
                  <a:pt x="2139" y="1214"/>
                  <a:pt x="2103" y="1234"/>
                </a:cubicBezTo>
                <a:cubicBezTo>
                  <a:pt x="2086" y="1243"/>
                  <a:pt x="2048" y="1252"/>
                  <a:pt x="2048" y="1252"/>
                </a:cubicBezTo>
                <a:cubicBezTo>
                  <a:pt x="2010" y="1245"/>
                  <a:pt x="1971" y="1238"/>
                  <a:pt x="1938" y="1216"/>
                </a:cubicBezTo>
                <a:cubicBezTo>
                  <a:pt x="1864" y="1166"/>
                  <a:pt x="1804" y="1107"/>
                  <a:pt x="1719" y="1079"/>
                </a:cubicBezTo>
                <a:cubicBezTo>
                  <a:pt x="1695" y="1082"/>
                  <a:pt x="1670" y="1082"/>
                  <a:pt x="1646" y="1088"/>
                </a:cubicBezTo>
                <a:cubicBezTo>
                  <a:pt x="1607" y="1098"/>
                  <a:pt x="1591" y="1130"/>
                  <a:pt x="1554" y="1143"/>
                </a:cubicBezTo>
                <a:cubicBezTo>
                  <a:pt x="1501" y="1196"/>
                  <a:pt x="1486" y="1178"/>
                  <a:pt x="1399" y="1170"/>
                </a:cubicBezTo>
                <a:cubicBezTo>
                  <a:pt x="1333" y="1138"/>
                  <a:pt x="1370" y="1128"/>
                  <a:pt x="1289" y="1143"/>
                </a:cubicBezTo>
                <a:cubicBezTo>
                  <a:pt x="1277" y="1191"/>
                  <a:pt x="1293" y="1245"/>
                  <a:pt x="1271" y="1289"/>
                </a:cubicBezTo>
                <a:cubicBezTo>
                  <a:pt x="1262" y="1306"/>
                  <a:pt x="1234" y="1301"/>
                  <a:pt x="1216" y="1307"/>
                </a:cubicBezTo>
                <a:cubicBezTo>
                  <a:pt x="1203" y="1311"/>
                  <a:pt x="1193" y="1321"/>
                  <a:pt x="1180" y="1325"/>
                </a:cubicBezTo>
                <a:cubicBezTo>
                  <a:pt x="1137" y="1337"/>
                  <a:pt x="1094" y="1339"/>
                  <a:pt x="1052" y="1353"/>
                </a:cubicBezTo>
                <a:cubicBezTo>
                  <a:pt x="1018" y="1350"/>
                  <a:pt x="983" y="1354"/>
                  <a:pt x="951" y="1344"/>
                </a:cubicBezTo>
                <a:cubicBezTo>
                  <a:pt x="940" y="1341"/>
                  <a:pt x="940" y="1325"/>
                  <a:pt x="933" y="1316"/>
                </a:cubicBezTo>
                <a:cubicBezTo>
                  <a:pt x="920" y="1300"/>
                  <a:pt x="904" y="1291"/>
                  <a:pt x="887" y="1280"/>
                </a:cubicBezTo>
                <a:cubicBezTo>
                  <a:pt x="863" y="1205"/>
                  <a:pt x="846" y="1144"/>
                  <a:pt x="786" y="1088"/>
                </a:cubicBezTo>
                <a:cubicBezTo>
                  <a:pt x="763" y="1017"/>
                  <a:pt x="794" y="1105"/>
                  <a:pt x="759" y="1033"/>
                </a:cubicBezTo>
                <a:cubicBezTo>
                  <a:pt x="743" y="1000"/>
                  <a:pt x="741" y="969"/>
                  <a:pt x="713" y="941"/>
                </a:cubicBezTo>
                <a:cubicBezTo>
                  <a:pt x="698" y="882"/>
                  <a:pt x="674" y="820"/>
                  <a:pt x="631" y="777"/>
                </a:cubicBezTo>
                <a:cubicBezTo>
                  <a:pt x="617" y="763"/>
                  <a:pt x="599" y="754"/>
                  <a:pt x="585" y="740"/>
                </a:cubicBezTo>
                <a:cubicBezTo>
                  <a:pt x="573" y="703"/>
                  <a:pt x="558" y="685"/>
                  <a:pt x="530" y="658"/>
                </a:cubicBezTo>
                <a:cubicBezTo>
                  <a:pt x="527" y="649"/>
                  <a:pt x="526" y="639"/>
                  <a:pt x="521" y="631"/>
                </a:cubicBezTo>
                <a:cubicBezTo>
                  <a:pt x="517" y="623"/>
                  <a:pt x="507" y="620"/>
                  <a:pt x="503" y="612"/>
                </a:cubicBezTo>
                <a:cubicBezTo>
                  <a:pt x="483" y="570"/>
                  <a:pt x="483" y="540"/>
                  <a:pt x="457" y="503"/>
                </a:cubicBezTo>
                <a:cubicBezTo>
                  <a:pt x="434" y="432"/>
                  <a:pt x="468" y="517"/>
                  <a:pt x="421" y="457"/>
                </a:cubicBezTo>
                <a:cubicBezTo>
                  <a:pt x="409" y="442"/>
                  <a:pt x="411" y="419"/>
                  <a:pt x="402" y="402"/>
                </a:cubicBezTo>
                <a:cubicBezTo>
                  <a:pt x="384" y="367"/>
                  <a:pt x="343" y="342"/>
                  <a:pt x="311" y="320"/>
                </a:cubicBezTo>
                <a:cubicBezTo>
                  <a:pt x="279" y="331"/>
                  <a:pt x="263" y="343"/>
                  <a:pt x="247" y="375"/>
                </a:cubicBezTo>
                <a:cubicBezTo>
                  <a:pt x="243" y="384"/>
                  <a:pt x="244" y="395"/>
                  <a:pt x="238" y="402"/>
                </a:cubicBezTo>
                <a:cubicBezTo>
                  <a:pt x="226" y="417"/>
                  <a:pt x="206" y="425"/>
                  <a:pt x="192" y="439"/>
                </a:cubicBezTo>
                <a:cubicBezTo>
                  <a:pt x="123" y="424"/>
                  <a:pt x="154" y="427"/>
                  <a:pt x="119" y="375"/>
                </a:cubicBezTo>
                <a:cubicBezTo>
                  <a:pt x="101" y="321"/>
                  <a:pt x="94" y="278"/>
                  <a:pt x="55" y="237"/>
                </a:cubicBezTo>
                <a:cubicBezTo>
                  <a:pt x="46" y="209"/>
                  <a:pt x="31" y="181"/>
                  <a:pt x="18" y="155"/>
                </a:cubicBezTo>
                <a:cubicBezTo>
                  <a:pt x="13" y="145"/>
                  <a:pt x="0" y="128"/>
                  <a:pt x="0" y="128"/>
                </a:cubicBezTo>
                <a:close/>
              </a:path>
            </a:pathLst>
          </a:custGeom>
          <a:gradFill rotWithShape="1">
            <a:gsLst>
              <a:gs pos="0">
                <a:srgbClr val="D3D4CA"/>
              </a:gs>
              <a:gs pos="50000">
                <a:schemeClr val="bg1"/>
              </a:gs>
              <a:gs pos="100000">
                <a:srgbClr val="D3D4C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512DEEEF-ECDD-4121-8929-128DD592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1989139"/>
            <a:ext cx="5725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7200"/>
              <a:t>L</a:t>
            </a:r>
          </a:p>
        </p:txBody>
      </p:sp>
      <p:sp>
        <p:nvSpPr>
          <p:cNvPr id="88076" name="AutoShape 12">
            <a:extLst>
              <a:ext uri="{FF2B5EF4-FFF2-40B4-BE49-F238E27FC236}">
                <a16:creationId xmlns:a16="http://schemas.microsoft.com/office/drawing/2014/main" id="{A1B830B1-ABCC-4EE0-80F9-98D45DD5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933826"/>
            <a:ext cx="4392613" cy="2303463"/>
          </a:xfrm>
          <a:prstGeom prst="triangle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3" name="Picture 5">
            <a:extLst>
              <a:ext uri="{FF2B5EF4-FFF2-40B4-BE49-F238E27FC236}">
                <a16:creationId xmlns:a16="http://schemas.microsoft.com/office/drawing/2014/main" id="{368F8641-A59C-42F7-AD69-C156955A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9A555B0-E25E-41FB-AAC4-E6645D84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Nembostrato (</a:t>
            </a:r>
            <a:r>
              <a:rPr lang="it-IT" altLang="it-IT" i="1"/>
              <a:t>nimbostratus)</a:t>
            </a:r>
            <a:endParaRPr lang="it-IT" altLang="it-IT"/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469D8D4B-92BD-45A2-8225-586FD7FA974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272" y="1295742"/>
            <a:ext cx="8424863" cy="536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2DAEC07-F43A-4262-9C07-3E605A26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229" y="3832789"/>
            <a:ext cx="37147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F4599CC-D338-492B-9AD8-12444C419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563" y="69561"/>
            <a:ext cx="10515600" cy="1325563"/>
          </a:xfrm>
        </p:spPr>
        <p:txBody>
          <a:bodyPr/>
          <a:lstStyle/>
          <a:p>
            <a:r>
              <a:rPr lang="it-IT" altLang="it-IT" dirty="0"/>
              <a:t>Stratocumulo (</a:t>
            </a:r>
            <a:r>
              <a:rPr lang="it-IT" altLang="it-IT" i="1" dirty="0" err="1"/>
              <a:t>stratocumulus</a:t>
            </a:r>
            <a:r>
              <a:rPr lang="it-IT" altLang="it-IT" i="1" dirty="0"/>
              <a:t>)</a:t>
            </a:r>
            <a:endParaRPr lang="it-IT" altLang="it-IT" dirty="0"/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BA07CED6-4C28-4EF9-8B9E-6D224B916AF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853" y="1240127"/>
            <a:ext cx="8353425" cy="5548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199</Words>
  <Application>Microsoft Office PowerPoint</Application>
  <PresentationFormat>Widescreen</PresentationFormat>
  <Paragraphs>47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di Office</vt:lpstr>
      <vt:lpstr>Con la testa fra le nuvole</vt:lpstr>
      <vt:lpstr>Prefissi e suffissi</vt:lpstr>
      <vt:lpstr>Classificazione delle nubi</vt:lpstr>
      <vt:lpstr>Strato (stratus)</vt:lpstr>
      <vt:lpstr>Strati orografici</vt:lpstr>
      <vt:lpstr>Nubi “a bandiera”</vt:lpstr>
      <vt:lpstr>Presentazione standard di PowerPoint</vt:lpstr>
      <vt:lpstr>Nembostrato (nimbostratus)</vt:lpstr>
      <vt:lpstr>Stratocumulo (stratocumulus)</vt:lpstr>
      <vt:lpstr>Cumulus humilis</vt:lpstr>
      <vt:lpstr>Cumulus mediocris</vt:lpstr>
      <vt:lpstr>Cumulus congestus</vt:lpstr>
      <vt:lpstr>Cumulus capillatus incus</vt:lpstr>
      <vt:lpstr>Cumulonimbus mamma</vt:lpstr>
      <vt:lpstr>Virga</vt:lpstr>
      <vt:lpstr>Altocumulus</vt:lpstr>
      <vt:lpstr>Altocumulus lenticularis</vt:lpstr>
      <vt:lpstr>Presentazione standard di PowerPoint</vt:lpstr>
      <vt:lpstr>Altocumulus castellanus</vt:lpstr>
      <vt:lpstr>Altostratus</vt:lpstr>
      <vt:lpstr>Cirrus</vt:lpstr>
      <vt:lpstr>Cirrocumulus</vt:lpstr>
      <vt:lpstr>Cirrostratus</vt:lpstr>
      <vt:lpstr>Ed ora il crudele test finale…</vt:lpstr>
      <vt:lpstr>TEST: come prevedere il tempo con le nubi</vt:lpstr>
      <vt:lpstr>1. Che il tempo peggiorerà</vt:lpstr>
      <vt:lpstr>2. Che il tempo rimarrà stabile</vt:lpstr>
      <vt:lpstr>3. Che il tempo migliorerà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la testa fra le nuvole</dc:title>
  <dc:creator>Pierluigi Gioia</dc:creator>
  <cp:lastModifiedBy>Pierluigi Gioia</cp:lastModifiedBy>
  <cp:revision>1</cp:revision>
  <dcterms:created xsi:type="dcterms:W3CDTF">2022-04-08T20:34:40Z</dcterms:created>
  <dcterms:modified xsi:type="dcterms:W3CDTF">2022-04-08T21:06:17Z</dcterms:modified>
</cp:coreProperties>
</file>