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2" r:id="rId3"/>
    <p:sldId id="373" r:id="rId4"/>
    <p:sldId id="376" r:id="rId5"/>
    <p:sldId id="381" r:id="rId6"/>
    <p:sldId id="383" r:id="rId7"/>
    <p:sldId id="382" r:id="rId8"/>
    <p:sldId id="386" r:id="rId9"/>
    <p:sldId id="384" r:id="rId10"/>
    <p:sldId id="392" r:id="rId11"/>
    <p:sldId id="379" r:id="rId12"/>
    <p:sldId id="380" r:id="rId13"/>
    <p:sldId id="395" r:id="rId14"/>
    <p:sldId id="401" r:id="rId15"/>
    <p:sldId id="387" r:id="rId16"/>
    <p:sldId id="388" r:id="rId17"/>
    <p:sldId id="385" r:id="rId18"/>
    <p:sldId id="375" r:id="rId19"/>
    <p:sldId id="389" r:id="rId20"/>
    <p:sldId id="377" r:id="rId21"/>
    <p:sldId id="378" r:id="rId22"/>
    <p:sldId id="390" r:id="rId23"/>
    <p:sldId id="391" r:id="rId24"/>
    <p:sldId id="393" r:id="rId25"/>
    <p:sldId id="394" r:id="rId26"/>
    <p:sldId id="396" r:id="rId27"/>
    <p:sldId id="397" r:id="rId28"/>
    <p:sldId id="398" r:id="rId29"/>
    <p:sldId id="399" r:id="rId30"/>
    <p:sldId id="400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74842-329C-42D6-935C-3EA9FA2E635B}" v="53" dt="2022-05-07T06:21:46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CEB74842-329C-42D6-935C-3EA9FA2E635B}"/>
    <pc:docChg chg="custSel addSld delSld modSld sldOrd">
      <pc:chgData name="Pierluigi Gioia" userId="9fb95aaf82a6cb45" providerId="LiveId" clId="{CEB74842-329C-42D6-935C-3EA9FA2E635B}" dt="2022-05-07T06:22:30.605" v="1779" actId="732"/>
      <pc:docMkLst>
        <pc:docMk/>
      </pc:docMkLst>
      <pc:sldChg chg="addSp modSp mod">
        <pc:chgData name="Pierluigi Gioia" userId="9fb95aaf82a6cb45" providerId="LiveId" clId="{CEB74842-329C-42D6-935C-3EA9FA2E635B}" dt="2022-05-06T17:08:45.833" v="1019" actId="14100"/>
        <pc:sldMkLst>
          <pc:docMk/>
          <pc:sldMk cId="261665095" sldId="256"/>
        </pc:sldMkLst>
        <pc:spChg chg="mod">
          <ac:chgData name="Pierluigi Gioia" userId="9fb95aaf82a6cb45" providerId="LiveId" clId="{CEB74842-329C-42D6-935C-3EA9FA2E635B}" dt="2022-05-06T17:08:38.417" v="1017" actId="1076"/>
          <ac:spMkLst>
            <pc:docMk/>
            <pc:sldMk cId="261665095" sldId="256"/>
            <ac:spMk id="2" creationId="{E977F38A-E196-F8C0-1402-66EB11D33855}"/>
          </ac:spMkLst>
        </pc:spChg>
        <pc:spChg chg="mod">
          <ac:chgData name="Pierluigi Gioia" userId="9fb95aaf82a6cb45" providerId="LiveId" clId="{CEB74842-329C-42D6-935C-3EA9FA2E635B}" dt="2022-05-06T17:08:42.244" v="1018" actId="1076"/>
          <ac:spMkLst>
            <pc:docMk/>
            <pc:sldMk cId="261665095" sldId="256"/>
            <ac:spMk id="3" creationId="{BF1D7797-7A0A-5F7C-D7ED-F88B3266EE9A}"/>
          </ac:spMkLst>
        </pc:spChg>
        <pc:picChg chg="add mod modCrop">
          <ac:chgData name="Pierluigi Gioia" userId="9fb95aaf82a6cb45" providerId="LiveId" clId="{CEB74842-329C-42D6-935C-3EA9FA2E635B}" dt="2022-05-06T17:08:45.833" v="1019" actId="14100"/>
          <ac:picMkLst>
            <pc:docMk/>
            <pc:sldMk cId="261665095" sldId="256"/>
            <ac:picMk id="4" creationId="{8B8DB269-8611-C4F8-A4BB-CA716624FCA8}"/>
          </ac:picMkLst>
        </pc:picChg>
      </pc:sldChg>
      <pc:sldChg chg="modSp mod">
        <pc:chgData name="Pierluigi Gioia" userId="9fb95aaf82a6cb45" providerId="LiveId" clId="{CEB74842-329C-42D6-935C-3EA9FA2E635B}" dt="2022-05-06T17:35:05.071" v="1577" actId="1076"/>
        <pc:sldMkLst>
          <pc:docMk/>
          <pc:sldMk cId="0" sldId="373"/>
        </pc:sldMkLst>
        <pc:spChg chg="mod">
          <ac:chgData name="Pierluigi Gioia" userId="9fb95aaf82a6cb45" providerId="LiveId" clId="{CEB74842-329C-42D6-935C-3EA9FA2E635B}" dt="2022-05-06T17:35:05.071" v="1577" actId="1076"/>
          <ac:spMkLst>
            <pc:docMk/>
            <pc:sldMk cId="0" sldId="373"/>
            <ac:spMk id="441348" creationId="{22E4FA6A-1415-DEA1-1774-1B54F4367654}"/>
          </ac:spMkLst>
        </pc:spChg>
        <pc:picChg chg="mod ord">
          <ac:chgData name="Pierluigi Gioia" userId="9fb95aaf82a6cb45" providerId="LiveId" clId="{CEB74842-329C-42D6-935C-3EA9FA2E635B}" dt="2022-05-06T17:09:19.772" v="1023" actId="167"/>
          <ac:picMkLst>
            <pc:docMk/>
            <pc:sldMk cId="0" sldId="373"/>
            <ac:picMk id="3" creationId="{0CB72348-F9E7-9097-293C-6A8AA7A84631}"/>
          </ac:picMkLst>
        </pc:picChg>
      </pc:sldChg>
      <pc:sldChg chg="ord">
        <pc:chgData name="Pierluigi Gioia" userId="9fb95aaf82a6cb45" providerId="LiveId" clId="{CEB74842-329C-42D6-935C-3EA9FA2E635B}" dt="2022-05-06T16:41:20.914" v="42"/>
        <pc:sldMkLst>
          <pc:docMk/>
          <pc:sldMk cId="0" sldId="376"/>
        </pc:sldMkLst>
      </pc:sldChg>
      <pc:sldChg chg="modSp">
        <pc:chgData name="Pierluigi Gioia" userId="9fb95aaf82a6cb45" providerId="LiveId" clId="{CEB74842-329C-42D6-935C-3EA9FA2E635B}" dt="2022-05-06T16:42:04.379" v="43" actId="14100"/>
        <pc:sldMkLst>
          <pc:docMk/>
          <pc:sldMk cId="0" sldId="377"/>
        </pc:sldMkLst>
        <pc:spChg chg="mod">
          <ac:chgData name="Pierluigi Gioia" userId="9fb95aaf82a6cb45" providerId="LiveId" clId="{CEB74842-329C-42D6-935C-3EA9FA2E635B}" dt="2022-05-06T16:42:04.379" v="43" actId="14100"/>
          <ac:spMkLst>
            <pc:docMk/>
            <pc:sldMk cId="0" sldId="377"/>
            <ac:spMk id="445446" creationId="{5490FDFF-B803-0B80-39E5-6C5F01488454}"/>
          </ac:spMkLst>
        </pc:spChg>
      </pc:sldChg>
      <pc:sldChg chg="delSp modSp">
        <pc:chgData name="Pierluigi Gioia" userId="9fb95aaf82a6cb45" providerId="LiveId" clId="{CEB74842-329C-42D6-935C-3EA9FA2E635B}" dt="2022-05-06T16:48:26.816" v="323" actId="14100"/>
        <pc:sldMkLst>
          <pc:docMk/>
          <pc:sldMk cId="0" sldId="378"/>
        </pc:sldMkLst>
        <pc:spChg chg="mod">
          <ac:chgData name="Pierluigi Gioia" userId="9fb95aaf82a6cb45" providerId="LiveId" clId="{CEB74842-329C-42D6-935C-3EA9FA2E635B}" dt="2022-05-06T16:48:23.977" v="322" actId="14100"/>
          <ac:spMkLst>
            <pc:docMk/>
            <pc:sldMk cId="0" sldId="378"/>
            <ac:spMk id="446467" creationId="{E59349C8-237E-5D55-4EEA-D14CB5BA37F9}"/>
          </ac:spMkLst>
        </pc:spChg>
        <pc:spChg chg="del">
          <ac:chgData name="Pierluigi Gioia" userId="9fb95aaf82a6cb45" providerId="LiveId" clId="{CEB74842-329C-42D6-935C-3EA9FA2E635B}" dt="2022-05-06T16:48:11.754" v="320" actId="478"/>
          <ac:spMkLst>
            <pc:docMk/>
            <pc:sldMk cId="0" sldId="378"/>
            <ac:spMk id="446468" creationId="{CFBC27BA-BA7B-E77D-F334-CEBB4A66255C}"/>
          </ac:spMkLst>
        </pc:spChg>
        <pc:spChg chg="del">
          <ac:chgData name="Pierluigi Gioia" userId="9fb95aaf82a6cb45" providerId="LiveId" clId="{CEB74842-329C-42D6-935C-3EA9FA2E635B}" dt="2022-05-06T16:47:54.182" v="314" actId="21"/>
          <ac:spMkLst>
            <pc:docMk/>
            <pc:sldMk cId="0" sldId="378"/>
            <ac:spMk id="446469" creationId="{446BCF76-3160-A2AA-C20B-42F1ED1D561A}"/>
          </ac:spMkLst>
        </pc:spChg>
        <pc:picChg chg="mod">
          <ac:chgData name="Pierluigi Gioia" userId="9fb95aaf82a6cb45" providerId="LiveId" clId="{CEB74842-329C-42D6-935C-3EA9FA2E635B}" dt="2022-05-06T16:48:26.816" v="323" actId="14100"/>
          <ac:picMkLst>
            <pc:docMk/>
            <pc:sldMk cId="0" sldId="378"/>
            <ac:picMk id="446466" creationId="{549EC5BC-7736-0AEB-8D27-C1F8EA7DBF14}"/>
          </ac:picMkLst>
        </pc:picChg>
      </pc:sldChg>
      <pc:sldChg chg="modSp mod">
        <pc:chgData name="Pierluigi Gioia" userId="9fb95aaf82a6cb45" providerId="LiveId" clId="{CEB74842-329C-42D6-935C-3EA9FA2E635B}" dt="2022-05-06T16:47:19.070" v="313" actId="1076"/>
        <pc:sldMkLst>
          <pc:docMk/>
          <pc:sldMk cId="1755668904" sldId="380"/>
        </pc:sldMkLst>
        <pc:spChg chg="mod">
          <ac:chgData name="Pierluigi Gioia" userId="9fb95aaf82a6cb45" providerId="LiveId" clId="{CEB74842-329C-42D6-935C-3EA9FA2E635B}" dt="2022-05-06T16:47:19.070" v="313" actId="1076"/>
          <ac:spMkLst>
            <pc:docMk/>
            <pc:sldMk cId="1755668904" sldId="380"/>
            <ac:spMk id="3" creationId="{87F32D52-507A-263B-55D0-9C6D0A325ADB}"/>
          </ac:spMkLst>
        </pc:spChg>
      </pc:sldChg>
      <pc:sldChg chg="modSp">
        <pc:chgData name="Pierluigi Gioia" userId="9fb95aaf82a6cb45" providerId="LiveId" clId="{CEB74842-329C-42D6-935C-3EA9FA2E635B}" dt="2022-05-06T16:43:13.614" v="47" actId="14100"/>
        <pc:sldMkLst>
          <pc:docMk/>
          <pc:sldMk cId="1482697288" sldId="382"/>
        </pc:sldMkLst>
        <pc:spChg chg="mod">
          <ac:chgData name="Pierluigi Gioia" userId="9fb95aaf82a6cb45" providerId="LiveId" clId="{CEB74842-329C-42D6-935C-3EA9FA2E635B}" dt="2022-05-06T16:43:13.614" v="47" actId="14100"/>
          <ac:spMkLst>
            <pc:docMk/>
            <pc:sldMk cId="1482697288" sldId="382"/>
            <ac:spMk id="5" creationId="{8B38DF39-A8B9-AF7B-C3E1-2FB096D80EF7}"/>
          </ac:spMkLst>
        </pc:spChg>
      </pc:sldChg>
      <pc:sldChg chg="modSp mod">
        <pc:chgData name="Pierluigi Gioia" userId="9fb95aaf82a6cb45" providerId="LiveId" clId="{CEB74842-329C-42D6-935C-3EA9FA2E635B}" dt="2022-05-06T17:10:22.665" v="1027" actId="14100"/>
        <pc:sldMkLst>
          <pc:docMk/>
          <pc:sldMk cId="824757115" sldId="384"/>
        </pc:sldMkLst>
        <pc:spChg chg="mod">
          <ac:chgData name="Pierluigi Gioia" userId="9fb95aaf82a6cb45" providerId="LiveId" clId="{CEB74842-329C-42D6-935C-3EA9FA2E635B}" dt="2022-05-06T17:10:22.665" v="1027" actId="14100"/>
          <ac:spMkLst>
            <pc:docMk/>
            <pc:sldMk cId="824757115" sldId="384"/>
            <ac:spMk id="2" creationId="{02FD2AA6-6CB0-92E5-7FEC-297306BF400A}"/>
          </ac:spMkLst>
        </pc:spChg>
      </pc:sldChg>
      <pc:sldChg chg="modSp mod">
        <pc:chgData name="Pierluigi Gioia" userId="9fb95aaf82a6cb45" providerId="LiveId" clId="{CEB74842-329C-42D6-935C-3EA9FA2E635B}" dt="2022-05-06T16:44:03.589" v="48" actId="113"/>
        <pc:sldMkLst>
          <pc:docMk/>
          <pc:sldMk cId="3383383286" sldId="386"/>
        </pc:sldMkLst>
        <pc:spChg chg="mod">
          <ac:chgData name="Pierluigi Gioia" userId="9fb95aaf82a6cb45" providerId="LiveId" clId="{CEB74842-329C-42D6-935C-3EA9FA2E635B}" dt="2022-05-06T16:44:03.589" v="48" actId="113"/>
          <ac:spMkLst>
            <pc:docMk/>
            <pc:sldMk cId="3383383286" sldId="386"/>
            <ac:spMk id="3" creationId="{7FA7C986-44FD-4486-1D9B-8282923F1194}"/>
          </ac:spMkLst>
        </pc:spChg>
      </pc:sldChg>
      <pc:sldChg chg="addSp delSp modSp mod modClrScheme chgLayout">
        <pc:chgData name="Pierluigi Gioia" userId="9fb95aaf82a6cb45" providerId="LiveId" clId="{CEB74842-329C-42D6-935C-3EA9FA2E635B}" dt="2022-05-06T16:40:59.962" v="40" actId="1076"/>
        <pc:sldMkLst>
          <pc:docMk/>
          <pc:sldMk cId="21548941" sldId="389"/>
        </pc:sldMkLst>
        <pc:spChg chg="mod">
          <ac:chgData name="Pierluigi Gioia" userId="9fb95aaf82a6cb45" providerId="LiveId" clId="{CEB74842-329C-42D6-935C-3EA9FA2E635B}" dt="2022-05-06T16:40:55.153" v="38" actId="14100"/>
          <ac:spMkLst>
            <pc:docMk/>
            <pc:sldMk cId="21548941" sldId="389"/>
            <ac:spMk id="3" creationId="{A0BA895B-69B3-3A53-4C03-49530DDB3742}"/>
          </ac:spMkLst>
        </pc:spChg>
        <pc:spChg chg="add mod ord">
          <ac:chgData name="Pierluigi Gioia" userId="9fb95aaf82a6cb45" providerId="LiveId" clId="{CEB74842-329C-42D6-935C-3EA9FA2E635B}" dt="2022-05-06T16:40:33.890" v="34" actId="5793"/>
          <ac:spMkLst>
            <pc:docMk/>
            <pc:sldMk cId="21548941" sldId="389"/>
            <ac:spMk id="4" creationId="{679A2CC5-80DC-AA91-4D8D-BB5A4678EA0B}"/>
          </ac:spMkLst>
        </pc:spChg>
        <pc:spChg chg="add del mod ord">
          <ac:chgData name="Pierluigi Gioia" userId="9fb95aaf82a6cb45" providerId="LiveId" clId="{CEB74842-329C-42D6-935C-3EA9FA2E635B}" dt="2022-05-06T16:40:41.747" v="35" actId="478"/>
          <ac:spMkLst>
            <pc:docMk/>
            <pc:sldMk cId="21548941" sldId="389"/>
            <ac:spMk id="5" creationId="{07086D59-3C7E-D4A3-1225-CFA6BC932BDD}"/>
          </ac:spMkLst>
        </pc:spChg>
        <pc:picChg chg="mod">
          <ac:chgData name="Pierluigi Gioia" userId="9fb95aaf82a6cb45" providerId="LiveId" clId="{CEB74842-329C-42D6-935C-3EA9FA2E635B}" dt="2022-05-06T16:40:59.962" v="40" actId="1076"/>
          <ac:picMkLst>
            <pc:docMk/>
            <pc:sldMk cId="21548941" sldId="389"/>
            <ac:picMk id="2" creationId="{8D52FAFC-D3BD-FC10-BDBB-41796718B1EF}"/>
          </ac:picMkLst>
        </pc:picChg>
      </pc:sldChg>
      <pc:sldChg chg="addSp modSp new mod">
        <pc:chgData name="Pierluigi Gioia" userId="9fb95aaf82a6cb45" providerId="LiveId" clId="{CEB74842-329C-42D6-935C-3EA9FA2E635B}" dt="2022-05-06T16:51:57.953" v="327" actId="1076"/>
        <pc:sldMkLst>
          <pc:docMk/>
          <pc:sldMk cId="2053306158" sldId="390"/>
        </pc:sldMkLst>
        <pc:spChg chg="add mod">
          <ac:chgData name="Pierluigi Gioia" userId="9fb95aaf82a6cb45" providerId="LiveId" clId="{CEB74842-329C-42D6-935C-3EA9FA2E635B}" dt="2022-05-06T16:51:51.616" v="325" actId="14100"/>
          <ac:spMkLst>
            <pc:docMk/>
            <pc:sldMk cId="2053306158" sldId="390"/>
            <ac:spMk id="2" creationId="{1AE03C2D-C2BB-6386-F18A-7210DB9A085D}"/>
          </ac:spMkLst>
        </pc:spChg>
        <pc:picChg chg="add mod">
          <ac:chgData name="Pierluigi Gioia" userId="9fb95aaf82a6cb45" providerId="LiveId" clId="{CEB74842-329C-42D6-935C-3EA9FA2E635B}" dt="2022-05-06T16:51:57.953" v="327" actId="1076"/>
          <ac:picMkLst>
            <pc:docMk/>
            <pc:sldMk cId="2053306158" sldId="390"/>
            <ac:picMk id="3" creationId="{15DAFD87-F70B-0797-48E4-40361A8F30FC}"/>
          </ac:picMkLst>
        </pc:picChg>
      </pc:sldChg>
      <pc:sldChg chg="new del">
        <pc:chgData name="Pierluigi Gioia" userId="9fb95aaf82a6cb45" providerId="LiveId" clId="{CEB74842-329C-42D6-935C-3EA9FA2E635B}" dt="2022-05-06T16:38:35.720" v="1" actId="47"/>
        <pc:sldMkLst>
          <pc:docMk/>
          <pc:sldMk cId="3028532350" sldId="390"/>
        </pc:sldMkLst>
      </pc:sldChg>
      <pc:sldChg chg="addSp modSp new mod">
        <pc:chgData name="Pierluigi Gioia" userId="9fb95aaf82a6cb45" providerId="LiveId" clId="{CEB74842-329C-42D6-935C-3EA9FA2E635B}" dt="2022-05-06T16:58:36.591" v="526" actId="403"/>
        <pc:sldMkLst>
          <pc:docMk/>
          <pc:sldMk cId="2163500068" sldId="391"/>
        </pc:sldMkLst>
        <pc:spChg chg="add mod">
          <ac:chgData name="Pierluigi Gioia" userId="9fb95aaf82a6cb45" providerId="LiveId" clId="{CEB74842-329C-42D6-935C-3EA9FA2E635B}" dt="2022-05-06T16:58:36.591" v="526" actId="403"/>
          <ac:spMkLst>
            <pc:docMk/>
            <pc:sldMk cId="2163500068" sldId="391"/>
            <ac:spMk id="3" creationId="{1FE8FA04-2205-0BDB-6FAF-8E0C57E4A5D9}"/>
          </ac:spMkLst>
        </pc:spChg>
        <pc:picChg chg="add mod">
          <ac:chgData name="Pierluigi Gioia" userId="9fb95aaf82a6cb45" providerId="LiveId" clId="{CEB74842-329C-42D6-935C-3EA9FA2E635B}" dt="2022-05-06T16:54:28.801" v="332" actId="1076"/>
          <ac:picMkLst>
            <pc:docMk/>
            <pc:sldMk cId="2163500068" sldId="391"/>
            <ac:picMk id="2" creationId="{1AF80C36-0B61-9F33-90AF-FDF1C04255F0}"/>
          </ac:picMkLst>
        </pc:picChg>
      </pc:sldChg>
      <pc:sldChg chg="addSp modSp new mod">
        <pc:chgData name="Pierluigi Gioia" userId="9fb95aaf82a6cb45" providerId="LiveId" clId="{CEB74842-329C-42D6-935C-3EA9FA2E635B}" dt="2022-05-06T17:10:33.751" v="1028" actId="403"/>
        <pc:sldMkLst>
          <pc:docMk/>
          <pc:sldMk cId="12149062" sldId="392"/>
        </pc:sldMkLst>
        <pc:spChg chg="mod">
          <ac:chgData name="Pierluigi Gioia" userId="9fb95aaf82a6cb45" providerId="LiveId" clId="{CEB74842-329C-42D6-935C-3EA9FA2E635B}" dt="2022-05-06T16:45:24.474" v="72" actId="20577"/>
          <ac:spMkLst>
            <pc:docMk/>
            <pc:sldMk cId="12149062" sldId="392"/>
            <ac:spMk id="2" creationId="{95052458-DCFB-A0BC-A318-2666E99946A5}"/>
          </ac:spMkLst>
        </pc:spChg>
        <pc:spChg chg="add mod">
          <ac:chgData name="Pierluigi Gioia" userId="9fb95aaf82a6cb45" providerId="LiveId" clId="{CEB74842-329C-42D6-935C-3EA9FA2E635B}" dt="2022-05-06T17:10:33.751" v="1028" actId="403"/>
          <ac:spMkLst>
            <pc:docMk/>
            <pc:sldMk cId="12149062" sldId="392"/>
            <ac:spMk id="4" creationId="{FF725DEE-FC5E-920C-0996-3A5108771AD8}"/>
          </ac:spMkLst>
        </pc:spChg>
        <pc:picChg chg="add mod">
          <ac:chgData name="Pierluigi Gioia" userId="9fb95aaf82a6cb45" providerId="LiveId" clId="{CEB74842-329C-42D6-935C-3EA9FA2E635B}" dt="2022-05-06T16:45:35.057" v="75" actId="1076"/>
          <ac:picMkLst>
            <pc:docMk/>
            <pc:sldMk cId="12149062" sldId="392"/>
            <ac:picMk id="3" creationId="{C29FDCBE-C5CC-7364-A1E0-A59B68D630A1}"/>
          </ac:picMkLst>
        </pc:picChg>
      </pc:sldChg>
      <pc:sldChg chg="addSp modSp new mod modClrScheme chgLayout">
        <pc:chgData name="Pierluigi Gioia" userId="9fb95aaf82a6cb45" providerId="LiveId" clId="{CEB74842-329C-42D6-935C-3EA9FA2E635B}" dt="2022-05-06T17:00:10.567" v="739" actId="403"/>
        <pc:sldMkLst>
          <pc:docMk/>
          <pc:sldMk cId="2320249252" sldId="393"/>
        </pc:sldMkLst>
        <pc:spChg chg="add mod">
          <ac:chgData name="Pierluigi Gioia" userId="9fb95aaf82a6cb45" providerId="LiveId" clId="{CEB74842-329C-42D6-935C-3EA9FA2E635B}" dt="2022-05-06T16:58:59.999" v="553" actId="313"/>
          <ac:spMkLst>
            <pc:docMk/>
            <pc:sldMk cId="2320249252" sldId="393"/>
            <ac:spMk id="2" creationId="{D933A501-06E3-A326-CB28-5CE9DD847466}"/>
          </ac:spMkLst>
        </pc:spChg>
        <pc:spChg chg="add mod">
          <ac:chgData name="Pierluigi Gioia" userId="9fb95aaf82a6cb45" providerId="LiveId" clId="{CEB74842-329C-42D6-935C-3EA9FA2E635B}" dt="2022-05-06T17:00:10.567" v="739" actId="403"/>
          <ac:spMkLst>
            <pc:docMk/>
            <pc:sldMk cId="2320249252" sldId="393"/>
            <ac:spMk id="4" creationId="{9AFE703E-4B15-C3E5-A8E4-5EC2CB2B8B66}"/>
          </ac:spMkLst>
        </pc:spChg>
        <pc:picChg chg="add mod">
          <ac:chgData name="Pierluigi Gioia" userId="9fb95aaf82a6cb45" providerId="LiveId" clId="{CEB74842-329C-42D6-935C-3EA9FA2E635B}" dt="2022-05-06T16:59:08.226" v="557" actId="1076"/>
          <ac:picMkLst>
            <pc:docMk/>
            <pc:sldMk cId="2320249252" sldId="393"/>
            <ac:picMk id="3" creationId="{18C2B878-BA70-7B11-AE00-FF51D5C7991E}"/>
          </ac:picMkLst>
        </pc:picChg>
      </pc:sldChg>
      <pc:sldChg chg="addSp modSp new mod">
        <pc:chgData name="Pierluigi Gioia" userId="9fb95aaf82a6cb45" providerId="LiveId" clId="{CEB74842-329C-42D6-935C-3EA9FA2E635B}" dt="2022-05-06T17:02:39.700" v="913" actId="403"/>
        <pc:sldMkLst>
          <pc:docMk/>
          <pc:sldMk cId="3661305841" sldId="394"/>
        </pc:sldMkLst>
        <pc:spChg chg="mod">
          <ac:chgData name="Pierluigi Gioia" userId="9fb95aaf82a6cb45" providerId="LiveId" clId="{CEB74842-329C-42D6-935C-3EA9FA2E635B}" dt="2022-05-06T17:01:37.713" v="771" actId="1076"/>
          <ac:spMkLst>
            <pc:docMk/>
            <pc:sldMk cId="3661305841" sldId="394"/>
            <ac:spMk id="2" creationId="{DAD04F17-A9B5-8367-77DE-A0FA0D19123B}"/>
          </ac:spMkLst>
        </pc:spChg>
        <pc:spChg chg="add mod">
          <ac:chgData name="Pierluigi Gioia" userId="9fb95aaf82a6cb45" providerId="LiveId" clId="{CEB74842-329C-42D6-935C-3EA9FA2E635B}" dt="2022-05-06T17:02:39.700" v="913" actId="403"/>
          <ac:spMkLst>
            <pc:docMk/>
            <pc:sldMk cId="3661305841" sldId="394"/>
            <ac:spMk id="4" creationId="{DFC37DE8-B47A-E050-CF6E-74E6C968842F}"/>
          </ac:spMkLst>
        </pc:spChg>
        <pc:picChg chg="add mod">
          <ac:chgData name="Pierluigi Gioia" userId="9fb95aaf82a6cb45" providerId="LiveId" clId="{CEB74842-329C-42D6-935C-3EA9FA2E635B}" dt="2022-05-06T17:01:33.262" v="770" actId="1076"/>
          <ac:picMkLst>
            <pc:docMk/>
            <pc:sldMk cId="3661305841" sldId="394"/>
            <ac:picMk id="3" creationId="{D5BBD754-E233-D7DA-D016-A0F8532F156C}"/>
          </ac:picMkLst>
        </pc:picChg>
      </pc:sldChg>
      <pc:sldChg chg="addSp delSp modSp new mod">
        <pc:chgData name="Pierluigi Gioia" userId="9fb95aaf82a6cb45" providerId="LiveId" clId="{CEB74842-329C-42D6-935C-3EA9FA2E635B}" dt="2022-05-06T17:17:44.180" v="1234" actId="14100"/>
        <pc:sldMkLst>
          <pc:docMk/>
          <pc:sldMk cId="2624017689" sldId="395"/>
        </pc:sldMkLst>
        <pc:spChg chg="mod">
          <ac:chgData name="Pierluigi Gioia" userId="9fb95aaf82a6cb45" providerId="LiveId" clId="{CEB74842-329C-42D6-935C-3EA9FA2E635B}" dt="2022-05-06T17:13:32.350" v="1059" actId="20577"/>
          <ac:spMkLst>
            <pc:docMk/>
            <pc:sldMk cId="2624017689" sldId="395"/>
            <ac:spMk id="2" creationId="{776C2F62-705C-5485-683A-B8339A59D6CF}"/>
          </ac:spMkLst>
        </pc:spChg>
        <pc:spChg chg="mod">
          <ac:chgData name="Pierluigi Gioia" userId="9fb95aaf82a6cb45" providerId="LiveId" clId="{CEB74842-329C-42D6-935C-3EA9FA2E635B}" dt="2022-05-06T17:17:39.382" v="1233" actId="14100"/>
          <ac:spMkLst>
            <pc:docMk/>
            <pc:sldMk cId="2624017689" sldId="395"/>
            <ac:spMk id="3" creationId="{802E0919-5E24-7A63-DAB7-D7074AAC7BAB}"/>
          </ac:spMkLst>
        </pc:spChg>
        <pc:picChg chg="add mod">
          <ac:chgData name="Pierluigi Gioia" userId="9fb95aaf82a6cb45" providerId="LiveId" clId="{CEB74842-329C-42D6-935C-3EA9FA2E635B}" dt="2022-05-06T17:16:17.475" v="1219" actId="14100"/>
          <ac:picMkLst>
            <pc:docMk/>
            <pc:sldMk cId="2624017689" sldId="395"/>
            <ac:picMk id="4" creationId="{95CAC9D9-036B-8C11-D0EB-46227AD56657}"/>
          </ac:picMkLst>
        </pc:picChg>
        <pc:picChg chg="add del mod">
          <ac:chgData name="Pierluigi Gioia" userId="9fb95aaf82a6cb45" providerId="LiveId" clId="{CEB74842-329C-42D6-935C-3EA9FA2E635B}" dt="2022-05-06T17:17:23.508" v="1227" actId="478"/>
          <ac:picMkLst>
            <pc:docMk/>
            <pc:sldMk cId="2624017689" sldId="395"/>
            <ac:picMk id="5" creationId="{E048F98F-66F4-5F30-C29D-930CE5EA107C}"/>
          </ac:picMkLst>
        </pc:picChg>
        <pc:picChg chg="add mod">
          <ac:chgData name="Pierluigi Gioia" userId="9fb95aaf82a6cb45" providerId="LiveId" clId="{CEB74842-329C-42D6-935C-3EA9FA2E635B}" dt="2022-05-06T17:17:44.180" v="1234" actId="14100"/>
          <ac:picMkLst>
            <pc:docMk/>
            <pc:sldMk cId="2624017689" sldId="395"/>
            <ac:picMk id="6" creationId="{BC33E554-F231-D512-BB6C-BB436BC1FC58}"/>
          </ac:picMkLst>
        </pc:picChg>
      </pc:sldChg>
      <pc:sldChg chg="addSp modSp new mod modMedia setBg">
        <pc:chgData name="Pierluigi Gioia" userId="9fb95aaf82a6cb45" providerId="LiveId" clId="{CEB74842-329C-42D6-935C-3EA9FA2E635B}" dt="2022-05-06T17:28:20.860" v="1408"/>
        <pc:sldMkLst>
          <pc:docMk/>
          <pc:sldMk cId="3864889329" sldId="396"/>
        </pc:sldMkLst>
        <pc:spChg chg="mod">
          <ac:chgData name="Pierluigi Gioia" userId="9fb95aaf82a6cb45" providerId="LiveId" clId="{CEB74842-329C-42D6-935C-3EA9FA2E635B}" dt="2022-05-06T17:28:14.226" v="1406" actId="26606"/>
          <ac:spMkLst>
            <pc:docMk/>
            <pc:sldMk cId="3864889329" sldId="396"/>
            <ac:spMk id="2" creationId="{7D3BEE06-7008-CEDE-22B0-2393289412E2}"/>
          </ac:spMkLst>
        </pc:spChg>
        <pc:spChg chg="add">
          <ac:chgData name="Pierluigi Gioia" userId="9fb95aaf82a6cb45" providerId="LiveId" clId="{CEB74842-329C-42D6-935C-3EA9FA2E635B}" dt="2022-05-06T17:28:14.226" v="1406" actId="26606"/>
          <ac:spMkLst>
            <pc:docMk/>
            <pc:sldMk cId="3864889329" sldId="396"/>
            <ac:spMk id="8" creationId="{C1DD1A8A-57D5-4A81-AD04-532B043C5611}"/>
          </ac:spMkLst>
        </pc:spChg>
        <pc:spChg chg="add">
          <ac:chgData name="Pierluigi Gioia" userId="9fb95aaf82a6cb45" providerId="LiveId" clId="{CEB74842-329C-42D6-935C-3EA9FA2E635B}" dt="2022-05-06T17:28:14.226" v="1406" actId="26606"/>
          <ac:spMkLst>
            <pc:docMk/>
            <pc:sldMk cId="3864889329" sldId="396"/>
            <ac:spMk id="10" creationId="{007891EC-4501-44ED-A8C8-B11B6DB767AB}"/>
          </ac:spMkLst>
        </pc:spChg>
        <pc:picChg chg="add mod">
          <ac:chgData name="Pierluigi Gioia" userId="9fb95aaf82a6cb45" providerId="LiveId" clId="{CEB74842-329C-42D6-935C-3EA9FA2E635B}" dt="2022-05-06T17:28:20.860" v="1408"/>
          <ac:picMkLst>
            <pc:docMk/>
            <pc:sldMk cId="3864889329" sldId="396"/>
            <ac:picMk id="4" creationId="{11D05C70-5F82-AF25-4035-C88AFAC725A0}"/>
          </ac:picMkLst>
        </pc:picChg>
      </pc:sldChg>
      <pc:sldChg chg="addSp modSp new mod setBg">
        <pc:chgData name="Pierluigi Gioia" userId="9fb95aaf82a6cb45" providerId="LiveId" clId="{CEB74842-329C-42D6-935C-3EA9FA2E635B}" dt="2022-05-06T17:30:02.704" v="1431" actId="1076"/>
        <pc:sldMkLst>
          <pc:docMk/>
          <pc:sldMk cId="1677869909" sldId="397"/>
        </pc:sldMkLst>
        <pc:spChg chg="mod">
          <ac:chgData name="Pierluigi Gioia" userId="9fb95aaf82a6cb45" providerId="LiveId" clId="{CEB74842-329C-42D6-935C-3EA9FA2E635B}" dt="2022-05-06T17:29:58.422" v="1430" actId="1076"/>
          <ac:spMkLst>
            <pc:docMk/>
            <pc:sldMk cId="1677869909" sldId="397"/>
            <ac:spMk id="2" creationId="{D25A809F-81B7-EDAD-32FD-8FF5AF6B1864}"/>
          </ac:spMkLst>
        </pc:spChg>
        <pc:spChg chg="add">
          <ac:chgData name="Pierluigi Gioia" userId="9fb95aaf82a6cb45" providerId="LiveId" clId="{CEB74842-329C-42D6-935C-3EA9FA2E635B}" dt="2022-05-06T17:29:47.005" v="1429" actId="26606"/>
          <ac:spMkLst>
            <pc:docMk/>
            <pc:sldMk cId="1677869909" sldId="397"/>
            <ac:spMk id="8" creationId="{D4771268-CB57-404A-9271-370EB28F6090}"/>
          </ac:spMkLst>
        </pc:spChg>
        <pc:picChg chg="add mod modCrop">
          <ac:chgData name="Pierluigi Gioia" userId="9fb95aaf82a6cb45" providerId="LiveId" clId="{CEB74842-329C-42D6-935C-3EA9FA2E635B}" dt="2022-05-06T17:30:02.704" v="1431" actId="1076"/>
          <ac:picMkLst>
            <pc:docMk/>
            <pc:sldMk cId="1677869909" sldId="397"/>
            <ac:picMk id="3" creationId="{AC340BCC-56AE-2DD6-904C-75F1E3633812}"/>
          </ac:picMkLst>
        </pc:picChg>
      </pc:sldChg>
      <pc:sldChg chg="addSp delSp modSp new mod modClrScheme chgLayout">
        <pc:chgData name="Pierluigi Gioia" userId="9fb95aaf82a6cb45" providerId="LiveId" clId="{CEB74842-329C-42D6-935C-3EA9FA2E635B}" dt="2022-05-06T17:30:29.305" v="1436" actId="1076"/>
        <pc:sldMkLst>
          <pc:docMk/>
          <pc:sldMk cId="2311364722" sldId="398"/>
        </pc:sldMkLst>
        <pc:spChg chg="del">
          <ac:chgData name="Pierluigi Gioia" userId="9fb95aaf82a6cb45" providerId="LiveId" clId="{CEB74842-329C-42D6-935C-3EA9FA2E635B}" dt="2022-05-06T17:24:02.155" v="1299" actId="478"/>
          <ac:spMkLst>
            <pc:docMk/>
            <pc:sldMk cId="2311364722" sldId="398"/>
            <ac:spMk id="2" creationId="{4D595BF5-C1C4-54A8-3FDE-CA0CBD8D2118}"/>
          </ac:spMkLst>
        </pc:spChg>
        <pc:spChg chg="add mod">
          <ac:chgData name="Pierluigi Gioia" userId="9fb95aaf82a6cb45" providerId="LiveId" clId="{CEB74842-329C-42D6-935C-3EA9FA2E635B}" dt="2022-05-06T17:30:26.141" v="1435" actId="1076"/>
          <ac:spMkLst>
            <pc:docMk/>
            <pc:sldMk cId="2311364722" sldId="398"/>
            <ac:spMk id="3" creationId="{003330DC-92B4-DC76-D15B-16DBA6AB62B4}"/>
          </ac:spMkLst>
        </pc:spChg>
        <pc:spChg chg="add mod ord">
          <ac:chgData name="Pierluigi Gioia" userId="9fb95aaf82a6cb45" providerId="LiveId" clId="{CEB74842-329C-42D6-935C-3EA9FA2E635B}" dt="2022-05-06T17:29:14.481" v="1426" actId="1076"/>
          <ac:spMkLst>
            <pc:docMk/>
            <pc:sldMk cId="2311364722" sldId="398"/>
            <ac:spMk id="4" creationId="{BF2FCBC3-F70B-2B10-E0C2-3B05149B3191}"/>
          </ac:spMkLst>
        </pc:spChg>
        <pc:spChg chg="add mod">
          <ac:chgData name="Pierluigi Gioia" userId="9fb95aaf82a6cb45" providerId="LiveId" clId="{CEB74842-329C-42D6-935C-3EA9FA2E635B}" dt="2022-05-06T17:30:29.305" v="1436" actId="1076"/>
          <ac:spMkLst>
            <pc:docMk/>
            <pc:sldMk cId="2311364722" sldId="398"/>
            <ac:spMk id="5" creationId="{D5E1369D-254D-F914-9BD2-D1A2F6D1ED04}"/>
          </ac:spMkLst>
        </pc:spChg>
        <pc:spChg chg="add mod">
          <ac:chgData name="Pierluigi Gioia" userId="9fb95aaf82a6cb45" providerId="LiveId" clId="{CEB74842-329C-42D6-935C-3EA9FA2E635B}" dt="2022-05-06T17:30:23.559" v="1434" actId="1076"/>
          <ac:spMkLst>
            <pc:docMk/>
            <pc:sldMk cId="2311364722" sldId="398"/>
            <ac:spMk id="6" creationId="{149EBB00-D978-EAC5-35DA-127B54CC40BD}"/>
          </ac:spMkLst>
        </pc:spChg>
        <pc:spChg chg="add del mod ord">
          <ac:chgData name="Pierluigi Gioia" userId="9fb95aaf82a6cb45" providerId="LiveId" clId="{CEB74842-329C-42D6-935C-3EA9FA2E635B}" dt="2022-05-06T17:29:07.194" v="1424" actId="478"/>
          <ac:spMkLst>
            <pc:docMk/>
            <pc:sldMk cId="2311364722" sldId="398"/>
            <ac:spMk id="7" creationId="{0C6A12BB-0251-6CBC-D7EE-FD85F6ADE5AA}"/>
          </ac:spMkLst>
        </pc:spChg>
        <pc:picChg chg="add mod">
          <ac:chgData name="Pierluigi Gioia" userId="9fb95aaf82a6cb45" providerId="LiveId" clId="{CEB74842-329C-42D6-935C-3EA9FA2E635B}" dt="2022-05-06T17:29:16.383" v="1427" actId="1076"/>
          <ac:picMkLst>
            <pc:docMk/>
            <pc:sldMk cId="2311364722" sldId="398"/>
            <ac:picMk id="1026" creationId="{F58D118C-973E-7E6C-3439-E937AE34AC91}"/>
          </ac:picMkLst>
        </pc:picChg>
      </pc:sldChg>
      <pc:sldChg chg="addSp delSp modSp new mod setBg addAnim setClrOvrMap">
        <pc:chgData name="Pierluigi Gioia" userId="9fb95aaf82a6cb45" providerId="LiveId" clId="{CEB74842-329C-42D6-935C-3EA9FA2E635B}" dt="2022-05-06T17:33:01.869" v="1469" actId="27614"/>
        <pc:sldMkLst>
          <pc:docMk/>
          <pc:sldMk cId="4267443523" sldId="399"/>
        </pc:sldMkLst>
        <pc:spChg chg="mod">
          <ac:chgData name="Pierluigi Gioia" userId="9fb95aaf82a6cb45" providerId="LiveId" clId="{CEB74842-329C-42D6-935C-3EA9FA2E635B}" dt="2022-05-06T17:32:54.877" v="1467" actId="26606"/>
          <ac:spMkLst>
            <pc:docMk/>
            <pc:sldMk cId="4267443523" sldId="399"/>
            <ac:spMk id="2" creationId="{8F446E2F-D363-2287-8A81-E13947448431}"/>
          </ac:spMkLst>
        </pc:spChg>
        <pc:spChg chg="del">
          <ac:chgData name="Pierluigi Gioia" userId="9fb95aaf82a6cb45" providerId="LiveId" clId="{CEB74842-329C-42D6-935C-3EA9FA2E635B}" dt="2022-05-06T17:31:15.967" v="1463" actId="478"/>
          <ac:spMkLst>
            <pc:docMk/>
            <pc:sldMk cId="4267443523" sldId="399"/>
            <ac:spMk id="3" creationId="{52CBEA86-BE33-76A6-C0C0-61D388EB3D24}"/>
          </ac:spMkLst>
        </pc:spChg>
        <pc:spChg chg="add">
          <ac:chgData name="Pierluigi Gioia" userId="9fb95aaf82a6cb45" providerId="LiveId" clId="{CEB74842-329C-42D6-935C-3EA9FA2E635B}" dt="2022-05-06T17:32:54.877" v="1467" actId="26606"/>
          <ac:spMkLst>
            <pc:docMk/>
            <pc:sldMk cId="4267443523" sldId="399"/>
            <ac:spMk id="9" creationId="{E49CC64F-7275-4E33-961B-0C5CDC439875}"/>
          </ac:spMkLst>
        </pc:spChg>
        <pc:picChg chg="add mod modCrop">
          <ac:chgData name="Pierluigi Gioia" userId="9fb95aaf82a6cb45" providerId="LiveId" clId="{CEB74842-329C-42D6-935C-3EA9FA2E635B}" dt="2022-05-06T17:33:01.869" v="1469" actId="27614"/>
          <ac:picMkLst>
            <pc:docMk/>
            <pc:sldMk cId="4267443523" sldId="399"/>
            <ac:picMk id="4" creationId="{8215B7FC-1C40-48AD-0353-6DA05CBBBCD8}"/>
          </ac:picMkLst>
        </pc:picChg>
      </pc:sldChg>
      <pc:sldChg chg="addSp delSp modSp new mod setBg addAnim setClrOvrMap">
        <pc:chgData name="Pierluigi Gioia" userId="9fb95aaf82a6cb45" providerId="LiveId" clId="{CEB74842-329C-42D6-935C-3EA9FA2E635B}" dt="2022-05-06T17:34:34.170" v="1576"/>
        <pc:sldMkLst>
          <pc:docMk/>
          <pc:sldMk cId="1339596707" sldId="400"/>
        </pc:sldMkLst>
        <pc:spChg chg="mod ord">
          <ac:chgData name="Pierluigi Gioia" userId="9fb95aaf82a6cb45" providerId="LiveId" clId="{CEB74842-329C-42D6-935C-3EA9FA2E635B}" dt="2022-05-06T17:34:34.170" v="1575" actId="26606"/>
          <ac:spMkLst>
            <pc:docMk/>
            <pc:sldMk cId="1339596707" sldId="400"/>
            <ac:spMk id="2" creationId="{56E7D2DA-A7B3-194E-5875-DC3FCB92E7B8}"/>
          </ac:spMkLst>
        </pc:spChg>
        <pc:spChg chg="del">
          <ac:chgData name="Pierluigi Gioia" userId="9fb95aaf82a6cb45" providerId="LiveId" clId="{CEB74842-329C-42D6-935C-3EA9FA2E635B}" dt="2022-05-06T17:33:51.524" v="1571" actId="478"/>
          <ac:spMkLst>
            <pc:docMk/>
            <pc:sldMk cId="1339596707" sldId="400"/>
            <ac:spMk id="3" creationId="{7AFF7C05-1B7D-1ECC-B456-2836CB9DDEAF}"/>
          </ac:spMkLst>
        </pc:spChg>
        <pc:spChg chg="add">
          <ac:chgData name="Pierluigi Gioia" userId="9fb95aaf82a6cb45" providerId="LiveId" clId="{CEB74842-329C-42D6-935C-3EA9FA2E635B}" dt="2022-05-06T17:34:34.170" v="1575" actId="26606"/>
          <ac:spMkLst>
            <pc:docMk/>
            <pc:sldMk cId="1339596707" sldId="400"/>
            <ac:spMk id="9" creationId="{71B2258F-86CA-4D4D-8270-BC05FCDEBFB3}"/>
          </ac:spMkLst>
        </pc:spChg>
        <pc:picChg chg="add mod">
          <ac:chgData name="Pierluigi Gioia" userId="9fb95aaf82a6cb45" providerId="LiveId" clId="{CEB74842-329C-42D6-935C-3EA9FA2E635B}" dt="2022-05-06T17:34:34.170" v="1575" actId="26606"/>
          <ac:picMkLst>
            <pc:docMk/>
            <pc:sldMk cId="1339596707" sldId="400"/>
            <ac:picMk id="4" creationId="{79F26BA0-6A44-57FA-814F-C0E04C317EEE}"/>
          </ac:picMkLst>
        </pc:picChg>
      </pc:sldChg>
      <pc:sldChg chg="addSp modSp new mod">
        <pc:chgData name="Pierluigi Gioia" userId="9fb95aaf82a6cb45" providerId="LiveId" clId="{CEB74842-329C-42D6-935C-3EA9FA2E635B}" dt="2022-05-07T06:22:30.605" v="1779" actId="732"/>
        <pc:sldMkLst>
          <pc:docMk/>
          <pc:sldMk cId="3869601195" sldId="401"/>
        </pc:sldMkLst>
        <pc:spChg chg="mod">
          <ac:chgData name="Pierluigi Gioia" userId="9fb95aaf82a6cb45" providerId="LiveId" clId="{CEB74842-329C-42D6-935C-3EA9FA2E635B}" dt="2022-05-07T06:16:10.167" v="1596" actId="5793"/>
          <ac:spMkLst>
            <pc:docMk/>
            <pc:sldMk cId="3869601195" sldId="401"/>
            <ac:spMk id="2" creationId="{C9FF3E5A-303D-43FA-99F7-2632083D8406}"/>
          </ac:spMkLst>
        </pc:spChg>
        <pc:spChg chg="mod">
          <ac:chgData name="Pierluigi Gioia" userId="9fb95aaf82a6cb45" providerId="LiveId" clId="{CEB74842-329C-42D6-935C-3EA9FA2E635B}" dt="2022-05-07T06:17:18.215" v="1774" actId="14100"/>
          <ac:spMkLst>
            <pc:docMk/>
            <pc:sldMk cId="3869601195" sldId="401"/>
            <ac:spMk id="3" creationId="{BF93623A-89EC-BAB4-CD20-142747215951}"/>
          </ac:spMkLst>
        </pc:spChg>
        <pc:picChg chg="add mod modCrop">
          <ac:chgData name="Pierluigi Gioia" userId="9fb95aaf82a6cb45" providerId="LiveId" clId="{CEB74842-329C-42D6-935C-3EA9FA2E635B}" dt="2022-05-07T06:22:30.605" v="1779" actId="732"/>
          <ac:picMkLst>
            <pc:docMk/>
            <pc:sldMk cId="3869601195" sldId="401"/>
            <ac:picMk id="5" creationId="{2311B59A-1105-63C0-418E-69A71C9F5AA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8E058-5811-49BC-6188-98018A06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597AB5-C04A-B319-8708-A6445F5D8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305A66-F334-C9C9-6D0F-221AD49C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B2DF3B-05FF-5EC3-4971-19FBF79A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418EFE-3B21-A023-D9E1-22E67608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77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26ED3-60A5-C3C3-F3B7-D2885E5C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DE36A4F-679C-2B20-34CD-1693C6F58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3EE19B-717F-72C4-9A43-C7CCBADC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80F355-D91F-C58D-893A-15F9834F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179AC9-646F-4E31-38AD-FB69AA08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72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057557-F082-13AC-7D97-36EFFA9BE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35A0F7-DD9F-977E-4EFF-330B301C6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8D6A53-D6FD-D1F6-F778-92F60206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115BF5-106B-E8E2-382C-E565A0D7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6BF3E4-81F7-861F-B723-06319E41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52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A4A5E3-0043-5D50-71FE-A35ADD5D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ADC172-AEC6-A1FE-238A-16CBD2DB7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F8F0C7-21AC-9413-705D-75D12363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37BCF2-DD87-E55F-955C-BCAFCA91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0DC492-356A-DEE8-F791-61D6F3CD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52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D52DC2-5DD6-CB67-151D-808336C1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7DC0B-DD36-D18E-0102-203BE76F7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2C6F59-42CD-8E89-E8AB-3F7C2627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6D50DD-EACF-02BE-F416-EB8FDEC5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F78A5C-6B81-1C39-26CC-D50EC0CF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21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06DE9-D72D-DFCC-B2DF-0D12B943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481EA1-8702-981C-0784-4D87406CD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8796BA-0473-082B-C61C-19014BB24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D1740D-E60B-EF85-D4D3-B744FCE3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AD406F-73C2-A2D3-7C51-23601F69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68986D-80D3-3F0E-537E-58B7FE6C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51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19054-8C04-4A1E-DFB5-BCC2F3F4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8473BB-CD6D-2635-2729-08E82410A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11288C-A04D-2BAA-3ACA-EB1E9D07F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D02CB7-2F70-434A-8C9E-4811075B2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2DAEDD-A267-0742-A3CA-EF6965D9F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32A66AD-A46D-5F1D-C7BF-0F0E202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91F0ADD-3462-21E1-BF10-1543DF72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FDE2E7-53E0-5B89-7EED-48D20D5B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8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9E2E0-9861-D6A5-D7B7-D981CB69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20DF8D-12BF-5F23-221D-24D5817C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B1B303-6CFB-B510-5F52-11D62D7D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11172A-78C4-47A1-5213-5A0F078F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46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21F749-2D81-EA14-EEF7-072FFFE6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734A81A-93A4-B057-65BE-2819CC77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0B5F08-7082-6353-260E-01B6DEE9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20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C77A84-6EB0-7D6B-D031-46F732EA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CC640-7E8C-33A9-879D-F24317EF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3A6FBB-06CA-4CA5-6C11-B5A2F500C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6D86A4-FB5E-46B0-F0BD-C68C9CF6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6E8D19-D130-18B3-F0FB-BDE6C5FD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B660BA-86A5-44E2-D4CC-21585BF2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29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97CDF-156A-FA7F-B21A-681EE2F1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E9A386E-5C44-24D9-5A6D-9CE845ED0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30EE4B-32FA-3F53-69EC-E1E68B9C8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8D9BC9-ECFC-4CC3-F43E-A33445C4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0AD1D4-70E5-7AAD-E550-081B4CD0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9BD077-3813-94EF-559E-FEAC310C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25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0022EA6-0101-F5BD-CFE6-5825B145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F62FED-D2CF-A4E5-45C3-C64EA5CE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28AB65-A545-C0C3-CCE9-5174D026E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52668-B103-4A57-BD19-2847EF89E7AF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F7BDB8-58E5-1A7F-DC5A-7AFA0491A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A235D1-CF56-9F92-6A29-620D8407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84D0-4F24-4D60-B6FF-014B70F24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1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7F38A-E196-F8C0-1402-66EB11D33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324327"/>
            <a:ext cx="9144000" cy="1135698"/>
          </a:xfrm>
        </p:spPr>
        <p:txBody>
          <a:bodyPr/>
          <a:lstStyle/>
          <a:p>
            <a:r>
              <a:rPr lang="it-IT" dirty="0"/>
              <a:t>Meteo fai da 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1D7797-7A0A-5F7C-D7ED-F88B3266E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" y="1460025"/>
            <a:ext cx="9144000" cy="1655762"/>
          </a:xfrm>
        </p:spPr>
        <p:txBody>
          <a:bodyPr/>
          <a:lstStyle/>
          <a:p>
            <a:r>
              <a:rPr lang="it-IT" dirty="0"/>
              <a:t>Qualche semplice osservazione da fare col naso all’insù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8DB269-8611-C4F8-A4BB-CA716624F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76"/>
          <a:stretch/>
        </p:blipFill>
        <p:spPr>
          <a:xfrm>
            <a:off x="4541520" y="2014835"/>
            <a:ext cx="7267893" cy="4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52458-DCFB-A0BC-A318-2666E999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Velatura molto compatta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9FDCBE-C5CC-7364-A1E0-A59B68D6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483995"/>
            <a:ext cx="6678507" cy="50088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725DEE-FC5E-920C-0996-3A5108771AD8}"/>
              </a:ext>
            </a:extLst>
          </p:cNvPr>
          <p:cNvSpPr txBox="1"/>
          <p:nvPr/>
        </p:nvSpPr>
        <p:spPr>
          <a:xfrm>
            <a:off x="7457440" y="1605280"/>
            <a:ext cx="4246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Una velatura molto compatta che non genera aloni iridescenti attorno al sole è indice di presenza di goccioline allo stato sopraffuso: sono altostrati, che indicano che la pioggia è ormai a meno di 6 ore</a:t>
            </a:r>
          </a:p>
        </p:txBody>
      </p:sp>
    </p:spTree>
    <p:extLst>
      <p:ext uri="{BB962C8B-B14F-4D97-AF65-F5344CB8AC3E}">
        <p14:creationId xmlns:p14="http://schemas.microsoft.com/office/powerpoint/2010/main" val="1214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BD816C-9A92-83C9-A216-79F40F13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" y="182245"/>
            <a:ext cx="10515600" cy="1325563"/>
          </a:xfrm>
        </p:spPr>
        <p:txBody>
          <a:bodyPr/>
          <a:lstStyle/>
          <a:p>
            <a:r>
              <a:rPr lang="it-IT" dirty="0"/>
              <a:t>Rosso di sera, bel tempo si spera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57BCAC-BFB5-117B-FC70-5B0D1F89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1420178"/>
            <a:ext cx="7651126" cy="50726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418AE7-2033-11BB-2031-F20D2CF5152C}"/>
              </a:ext>
            </a:extLst>
          </p:cNvPr>
          <p:cNvSpPr txBox="1"/>
          <p:nvPr/>
        </p:nvSpPr>
        <p:spPr>
          <a:xfrm>
            <a:off x="8260726" y="1420178"/>
            <a:ext cx="3931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Un tramonto molto rosso, con cielo completamente sereno all’orizzonte, indica bel tempo perché l’aria secca diffonde maggiormente la componente blu della radiazione solare. </a:t>
            </a:r>
          </a:p>
        </p:txBody>
      </p:sp>
    </p:spTree>
    <p:extLst>
      <p:ext uri="{BB962C8B-B14F-4D97-AF65-F5344CB8AC3E}">
        <p14:creationId xmlns:p14="http://schemas.microsoft.com/office/powerpoint/2010/main" val="273066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30F8B-CAD2-BAFE-DFB7-DBD72DF1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Tramonto rosso con nubi sottili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32D52-507A-263B-55D0-9C6D0A32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561465"/>
            <a:ext cx="330708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 tramonto rosso ma con cielo nuvoloso, specie se con nubi alte e sottili, ci dice, invece, che da ovest sta avvicinandosi un fronte caldo e, quindi, pioverà…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9AEDA8-FBC2-7067-3F29-F6937079B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22"/>
          <a:stretch/>
        </p:blipFill>
        <p:spPr>
          <a:xfrm>
            <a:off x="4164379" y="1376679"/>
            <a:ext cx="7683898" cy="51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C2F62-705C-5485-683A-B8339A59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Tramonto giallo o bianco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2E0919-5E24-7A63-DAB7-D7074AAC7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1825625"/>
            <a:ext cx="2648607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 tramonto giallo o molto sbiadito indica presenza di aria umida in quota e, quindi, una buona probabilità di pioggia o neve…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CAC9D9-036B-8C11-D0EB-46227AD56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841" y="526360"/>
            <a:ext cx="4004442" cy="28922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33E554-F231-D512-BB6C-BB436BC1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78293"/>
            <a:ext cx="8618484" cy="40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F3E5A-303D-43FA-99F7-2632083D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Osservate bene…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93623A-89EC-BAB4-CD20-142747215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8516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Se il sole tramonta sotto le nubi, allora è più probabile che il tempo migliori. Se il sole tramonta sopra le nubi, allora,  più probabile che il tempo peggiori…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11B59A-1105-63C0-418E-69A71C9F5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0"/>
          <a:stretch/>
        </p:blipFill>
        <p:spPr>
          <a:xfrm>
            <a:off x="3853640" y="1690688"/>
            <a:ext cx="8144934" cy="39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E8544D-6C5C-7B84-263D-B7EAB599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Arcobaleno al mattino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9759C4-5E2B-34D3-190D-9195DA44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1576705"/>
            <a:ext cx="6953250" cy="41719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83F1B9-2FD0-48DE-679A-3BE4F01AFCE4}"/>
              </a:ext>
            </a:extLst>
          </p:cNvPr>
          <p:cNvSpPr txBox="1"/>
          <p:nvPr/>
        </p:nvSpPr>
        <p:spPr>
          <a:xfrm>
            <a:off x="8026400" y="1690688"/>
            <a:ext cx="3972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L’arcobaleno al mattino indica che le nubi e la pioggia stanno arrivando da ovest. Poiché proprio da ovest arrivano solitamente le nubi, è chiaro che nel 90% dei casi, questo indica un peggioramento.</a:t>
            </a:r>
          </a:p>
        </p:txBody>
      </p:sp>
    </p:spTree>
    <p:extLst>
      <p:ext uri="{BB962C8B-B14F-4D97-AF65-F5344CB8AC3E}">
        <p14:creationId xmlns:p14="http://schemas.microsoft.com/office/powerpoint/2010/main" val="420316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A22413-44AC-6D3B-C7BF-25DAF7F2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Arcobaleno di pomeriggio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39434-89E7-5E17-107D-A6973ED1D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750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 arcobaleno visibile di pomeriggio indica, invece, che le nubi si stanno allontanando verso est e che i sole, ad ovest, trova il sereno: quindi, il tempo migliorerà…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60A441-5C6B-4921-54E5-23465230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080" y="1352233"/>
            <a:ext cx="693928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C30EF3-7476-F5E0-BA90-6270893B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4" y="1690688"/>
            <a:ext cx="6839351" cy="4120832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48E53DF6-6C8A-6B83-347F-AEA65E8CE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049" y="1479233"/>
            <a:ext cx="3041016" cy="4693593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300" dirty="0"/>
              <a:t>La presenza di alcuni tipi di nubi, ad esempio dell’altocumulo castellano nelle mattine estive, indica instabilità dell’aria anche alle quote medie e quindi avverte del possibile verificarsi di un temporale durante il pomeriggio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0C554AF-3B8A-8EB3-81C2-C520FB7A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Occhio a certe nubi</a:t>
            </a:r>
          </a:p>
        </p:txBody>
      </p:sp>
    </p:spTree>
    <p:extLst>
      <p:ext uri="{BB962C8B-B14F-4D97-AF65-F5344CB8AC3E}">
        <p14:creationId xmlns:p14="http://schemas.microsoft.com/office/powerpoint/2010/main" val="2989093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5" name="Text Box 3">
            <a:extLst>
              <a:ext uri="{FF2B5EF4-FFF2-40B4-BE49-F238E27FC236}">
                <a16:creationId xmlns:a16="http://schemas.microsoft.com/office/drawing/2014/main" id="{F6AD4E0B-FDFF-E4D6-EC0D-73ABFB92C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840" y="1869103"/>
            <a:ext cx="2388554" cy="4524315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Le nubi lenticolari, che si formano per le turbolenze generate dalle catene montuose, indicano venti forti in quota e quindi sono indice di un peggioramento</a:t>
            </a:r>
          </a:p>
        </p:txBody>
      </p:sp>
      <p:pic>
        <p:nvPicPr>
          <p:cNvPr id="443397" name="Picture 5">
            <a:extLst>
              <a:ext uri="{FF2B5EF4-FFF2-40B4-BE49-F238E27FC236}">
                <a16:creationId xmlns:a16="http://schemas.microsoft.com/office/drawing/2014/main" id="{6730EE03-86AE-5E86-4EC2-0445A107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b="46655"/>
          <a:stretch>
            <a:fillRect/>
          </a:stretch>
        </p:blipFill>
        <p:spPr bwMode="auto">
          <a:xfrm>
            <a:off x="540385" y="2022395"/>
            <a:ext cx="7192547" cy="35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38AA1EA-1E91-4937-345B-8B2BB003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Nubi lenticolari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D52FAFC-D3BD-FC10-BDBB-4179671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 bwMode="auto">
          <a:xfrm>
            <a:off x="758824" y="1897062"/>
            <a:ext cx="6597015" cy="439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0BA895B-69B3-3A53-4C03-49530DDB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639" y="2123123"/>
            <a:ext cx="2842579" cy="3785652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La copertura rapida del cielo dopo una brinata, impedendo il riscaldamento dell’aria, può produrre nevicate anche laddove esse non si sarebbero verificate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79A2CC5-80DC-AA91-4D8D-BB5A4678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 si rannuvola sulla brina…</a:t>
            </a:r>
          </a:p>
        </p:txBody>
      </p:sp>
    </p:spTree>
    <p:extLst>
      <p:ext uri="{BB962C8B-B14F-4D97-AF65-F5344CB8AC3E}">
        <p14:creationId xmlns:p14="http://schemas.microsoft.com/office/powerpoint/2010/main" val="2154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>
            <a:extLst>
              <a:ext uri="{FF2B5EF4-FFF2-40B4-BE49-F238E27FC236}">
                <a16:creationId xmlns:a16="http://schemas.microsoft.com/office/drawing/2014/main" id="{06288139-AD4B-335E-0BF7-2684484CD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Previsioni del tempo</a:t>
            </a:r>
          </a:p>
        </p:txBody>
      </p:sp>
      <p:sp>
        <p:nvSpPr>
          <p:cNvPr id="440323" name="Text Box 3">
            <a:extLst>
              <a:ext uri="{FF2B5EF4-FFF2-40B4-BE49-F238E27FC236}">
                <a16:creationId xmlns:a16="http://schemas.microsoft.com/office/drawing/2014/main" id="{CC18EEB2-6C4F-5A46-5562-EB9C386F3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636838"/>
            <a:ext cx="7558087" cy="1433512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/>
              <a:t>metodo sinottico</a:t>
            </a:r>
          </a:p>
          <a:p>
            <a:pPr eaLnBrk="1" hangingPunct="1"/>
            <a:r>
              <a:rPr lang="it-IT" altLang="it-IT" sz="2000" b="1"/>
              <a:t>si deduce l’andamento del tempo dal movimento delle masse</a:t>
            </a:r>
          </a:p>
          <a:p>
            <a:pPr eaLnBrk="1" hangingPunct="1"/>
            <a:r>
              <a:rPr lang="it-IT" altLang="it-IT" sz="2000" b="1"/>
              <a:t>nuvolose che è visibile dalle immagini da satellite</a:t>
            </a:r>
          </a:p>
          <a:p>
            <a:pPr eaLnBrk="1" hangingPunct="1"/>
            <a:r>
              <a:rPr lang="it-IT" altLang="it-IT" sz="2000" b="1"/>
              <a:t>(nowcasting)</a:t>
            </a:r>
          </a:p>
        </p:txBody>
      </p:sp>
      <p:sp>
        <p:nvSpPr>
          <p:cNvPr id="440324" name="Text Box 4">
            <a:extLst>
              <a:ext uri="{FF2B5EF4-FFF2-40B4-BE49-F238E27FC236}">
                <a16:creationId xmlns:a16="http://schemas.microsoft.com/office/drawing/2014/main" id="{5111C4EB-FD40-73EA-0B55-836D461F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268413"/>
            <a:ext cx="7585075" cy="1128712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/>
              <a:t>metodo empirico</a:t>
            </a:r>
          </a:p>
          <a:p>
            <a:pPr eaLnBrk="1" hangingPunct="1"/>
            <a:r>
              <a:rPr lang="it-IT" altLang="it-IT" sz="2000" b="1"/>
              <a:t>si deduce il cambiamento del tempo in base alle osservazioni</a:t>
            </a:r>
          </a:p>
          <a:p>
            <a:pPr eaLnBrk="1" hangingPunct="1"/>
            <a:r>
              <a:rPr lang="it-IT" altLang="it-IT" sz="2000" b="1"/>
              <a:t>del cielo, delle nubi, della direzione del vento…</a:t>
            </a:r>
          </a:p>
        </p:txBody>
      </p:sp>
      <p:sp>
        <p:nvSpPr>
          <p:cNvPr id="440325" name="Text Box 5">
            <a:extLst>
              <a:ext uri="{FF2B5EF4-FFF2-40B4-BE49-F238E27FC236}">
                <a16:creationId xmlns:a16="http://schemas.microsoft.com/office/drawing/2014/main" id="{B76980C2-458F-3CAC-09D2-55FFA67B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365626"/>
            <a:ext cx="7413625" cy="1433513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/>
              <a:t>metodo scientifico</a:t>
            </a:r>
          </a:p>
          <a:p>
            <a:pPr eaLnBrk="1" hangingPunct="1"/>
            <a:r>
              <a:rPr lang="it-IT" altLang="it-IT" sz="2000" b="1"/>
              <a:t>si utilizzano modelli fisico-matematici che, in base alle leggi</a:t>
            </a:r>
          </a:p>
          <a:p>
            <a:pPr eaLnBrk="1" hangingPunct="1"/>
            <a:r>
              <a:rPr lang="it-IT" altLang="it-IT" sz="2000" b="1"/>
              <a:t>della fisica dell’atmosfera, pronosticano le condizioni future</a:t>
            </a:r>
          </a:p>
          <a:p>
            <a:pPr eaLnBrk="1" hangingPunct="1"/>
            <a:r>
              <a:rPr lang="it-IT" altLang="it-IT" sz="2000" b="1"/>
              <a:t>del tempo a livello globale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>
            <a:extLst>
              <a:ext uri="{FF2B5EF4-FFF2-40B4-BE49-F238E27FC236}">
                <a16:creationId xmlns:a16="http://schemas.microsoft.com/office/drawing/2014/main" id="{6A2D81F0-793F-BE65-AA24-7E32874C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5"/>
          <a:stretch>
            <a:fillRect/>
          </a:stretch>
        </p:blipFill>
        <p:spPr bwMode="auto">
          <a:xfrm>
            <a:off x="1703388" y="1185864"/>
            <a:ext cx="417671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3" name="Text Box 3">
            <a:extLst>
              <a:ext uri="{FF2B5EF4-FFF2-40B4-BE49-F238E27FC236}">
                <a16:creationId xmlns:a16="http://schemas.microsoft.com/office/drawing/2014/main" id="{E7F1AD64-CC65-6BAF-CB13-D1C7EA8F9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981075"/>
            <a:ext cx="3889375" cy="3046988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Sbalzi d’umore e depressione nel 5% della popolazione mondiale sono strettamente connessi con variazioni del campo elettrico dell’atmosfera e quindi del tempo</a:t>
            </a:r>
          </a:p>
        </p:txBody>
      </p:sp>
      <p:sp>
        <p:nvSpPr>
          <p:cNvPr id="445444" name="AutoShape 4">
            <a:extLst>
              <a:ext uri="{FF2B5EF4-FFF2-40B4-BE49-F238E27FC236}">
                <a16:creationId xmlns:a16="http://schemas.microsoft.com/office/drawing/2014/main" id="{466D25DD-B6D4-15EB-16D3-F69E724F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1689100"/>
            <a:ext cx="1223962" cy="431800"/>
          </a:xfrm>
          <a:prstGeom prst="leftArrow">
            <a:avLst>
              <a:gd name="adj1" fmla="val 50000"/>
              <a:gd name="adj2" fmla="val 70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445445" name="Picture 5">
            <a:extLst>
              <a:ext uri="{FF2B5EF4-FFF2-40B4-BE49-F238E27FC236}">
                <a16:creationId xmlns:a16="http://schemas.microsoft.com/office/drawing/2014/main" id="{DCBB1832-3D67-9B68-658B-58252F92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>
            <a:fillRect/>
          </a:stretch>
        </p:blipFill>
        <p:spPr bwMode="auto">
          <a:xfrm>
            <a:off x="1703388" y="4354514"/>
            <a:ext cx="417671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6" name="Text Box 6">
            <a:extLst>
              <a:ext uri="{FF2B5EF4-FFF2-40B4-BE49-F238E27FC236}">
                <a16:creationId xmlns:a16="http://schemas.microsoft.com/office/drawing/2014/main" id="{5490FDFF-B803-0B80-39E5-6C5F01488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210050"/>
            <a:ext cx="4955540" cy="1938992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Il riacutizzarsi di dolori dovuti ad infiammazioni croniche (es. i calli) è connesso con un cambiamento delle condizioni climatiche (meteoropatia)</a:t>
            </a:r>
          </a:p>
        </p:txBody>
      </p:sp>
      <p:sp>
        <p:nvSpPr>
          <p:cNvPr id="445447" name="AutoShape 7">
            <a:extLst>
              <a:ext uri="{FF2B5EF4-FFF2-40B4-BE49-F238E27FC236}">
                <a16:creationId xmlns:a16="http://schemas.microsoft.com/office/drawing/2014/main" id="{0EC244BE-1122-3D15-7594-2A770740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4868864"/>
            <a:ext cx="1943100" cy="503237"/>
          </a:xfrm>
          <a:prstGeom prst="leftArrow">
            <a:avLst>
              <a:gd name="adj1" fmla="val 50000"/>
              <a:gd name="adj2" fmla="val 965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45448" name="Text Box 8">
            <a:extLst>
              <a:ext uri="{FF2B5EF4-FFF2-40B4-BE49-F238E27FC236}">
                <a16:creationId xmlns:a16="http://schemas.microsoft.com/office/drawing/2014/main" id="{EFC8CCA2-8545-047C-AB3E-9EB678BD7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404813"/>
            <a:ext cx="5932487" cy="457200"/>
          </a:xfrm>
          <a:prstGeom prst="rect">
            <a:avLst/>
          </a:prstGeom>
          <a:solidFill>
            <a:srgbClr val="A5F1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2. osservazioni del comportamento umano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>
            <a:extLst>
              <a:ext uri="{FF2B5EF4-FFF2-40B4-BE49-F238E27FC236}">
                <a16:creationId xmlns:a16="http://schemas.microsoft.com/office/drawing/2014/main" id="{549EC5BC-7736-0AEB-8D27-C1F8EA7D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1" y="887958"/>
            <a:ext cx="7744089" cy="580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7" name="Text Box 3">
            <a:extLst>
              <a:ext uri="{FF2B5EF4-FFF2-40B4-BE49-F238E27FC236}">
                <a16:creationId xmlns:a16="http://schemas.microsoft.com/office/drawing/2014/main" id="{E59349C8-237E-5D55-4EEA-D14CB5BA3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520" y="1020038"/>
            <a:ext cx="3006568" cy="3785652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“Se il ragno fa il filato, bel tempo è assicurato” recita un proverbio: il ragno, che percepisce le variazioni di umidità e di elettricità dell’aria, non lavora se sa che la sua fatica sarà inutile…</a:t>
            </a:r>
          </a:p>
        </p:txBody>
      </p:sp>
      <p:sp>
        <p:nvSpPr>
          <p:cNvPr id="446470" name="Text Box 6">
            <a:extLst>
              <a:ext uri="{FF2B5EF4-FFF2-40B4-BE49-F238E27FC236}">
                <a16:creationId xmlns:a16="http://schemas.microsoft.com/office/drawing/2014/main" id="{5089D695-4311-249D-3BDE-C87F2FF7C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188913"/>
            <a:ext cx="6069013" cy="457200"/>
          </a:xfrm>
          <a:prstGeom prst="rect">
            <a:avLst/>
          </a:prstGeom>
          <a:solidFill>
            <a:srgbClr val="A5F1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3. osservazioni del comportamento animale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AE03C2D-C2BB-6386-F18A-7210DB9A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505460"/>
            <a:ext cx="4296092" cy="6001643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Gli animali selvatici hanno conservato la capacità di percepire i cambiamenti atmosferici, per ragioni di sopravvivenza; quelli domestici, come i gatti, hanno ugualmente dei comportamenti anomali quando il tempo peggiora: il gatto, che ha le orecchie a punta (dove si concentrano le cariche elettriche), se le strofina con energia quando l’elettricità atmosferica è in aumento (quindi il tempo peggiorerà…)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DAFD87-F70B-0797-48E4-40361A8F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50546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06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F80C36-0B61-9F33-90AF-FDF1C042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1337732"/>
            <a:ext cx="7335520" cy="48903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E8FA04-2205-0BDB-6FAF-8E0C57E4A5D9}"/>
              </a:ext>
            </a:extLst>
          </p:cNvPr>
          <p:cNvSpPr txBox="1"/>
          <p:nvPr/>
        </p:nvSpPr>
        <p:spPr>
          <a:xfrm>
            <a:off x="447040" y="1544320"/>
            <a:ext cx="3881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Se gli stormi di uccelli volano in basso, percepiscono che il tempo sta peggiorando. Lo fanno, infatti, per contrastare le correnti ascensionali che sono indice dell’arrivo di un temporale</a:t>
            </a:r>
          </a:p>
        </p:txBody>
      </p:sp>
    </p:spTree>
    <p:extLst>
      <p:ext uri="{BB962C8B-B14F-4D97-AF65-F5344CB8AC3E}">
        <p14:creationId xmlns:p14="http://schemas.microsoft.com/office/powerpoint/2010/main" val="2163500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33A501-06E3-A326-CB28-5CE9DD84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«Il </a:t>
            </a:r>
            <a:r>
              <a:rPr lang="it-IT" dirty="0" err="1"/>
              <a:t>gre</a:t>
            </a:r>
            <a:r>
              <a:rPr lang="it-IT" dirty="0"/>
              <a:t> </a:t>
            </a:r>
            <a:r>
              <a:rPr lang="it-IT" dirty="0" err="1"/>
              <a:t>gre</a:t>
            </a:r>
            <a:r>
              <a:rPr lang="it-IT" dirty="0"/>
              <a:t> di ranelle»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C2B878-BA70-7B11-AE00-FF51D5C7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931035"/>
            <a:ext cx="6736080" cy="41749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FE703E-4B15-C3E5-A8E4-5EC2CB2B8B66}"/>
              </a:ext>
            </a:extLst>
          </p:cNvPr>
          <p:cNvSpPr txBox="1"/>
          <p:nvPr/>
        </p:nvSpPr>
        <p:spPr>
          <a:xfrm>
            <a:off x="396240" y="1849120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Le rane gracidano in un modo strano prima dell’arrivo della pioggia: lanciano una sorta di allarme per i loro simili. Percepiscono la variazione di carica elettrica dell’aria.</a:t>
            </a:r>
          </a:p>
        </p:txBody>
      </p:sp>
    </p:spTree>
    <p:extLst>
      <p:ext uri="{BB962C8B-B14F-4D97-AF65-F5344CB8AC3E}">
        <p14:creationId xmlns:p14="http://schemas.microsoft.com/office/powerpoint/2010/main" val="2320249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D04F17-A9B5-8367-77DE-A0FA0D19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344805"/>
            <a:ext cx="10515600" cy="1325563"/>
          </a:xfrm>
        </p:spPr>
        <p:txBody>
          <a:bodyPr/>
          <a:lstStyle/>
          <a:p>
            <a:r>
              <a:rPr lang="it-IT" dirty="0"/>
              <a:t>Le api smettono di volare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BBD754-E233-D7DA-D016-A0F8532F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1" y="1210786"/>
            <a:ext cx="5521960" cy="55219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C37DE8-B47A-E050-CF6E-74E6C968842F}"/>
              </a:ext>
            </a:extLst>
          </p:cNvPr>
          <p:cNvSpPr txBox="1"/>
          <p:nvPr/>
        </p:nvSpPr>
        <p:spPr>
          <a:xfrm>
            <a:off x="345440" y="2062480"/>
            <a:ext cx="5659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Le api sono meteorologhe infallibili: se smettono di raccogliere il nettare e si rifugiano nell’alveare, la pioggia è imminente…</a:t>
            </a:r>
          </a:p>
        </p:txBody>
      </p:sp>
    </p:spTree>
    <p:extLst>
      <p:ext uri="{BB962C8B-B14F-4D97-AF65-F5344CB8AC3E}">
        <p14:creationId xmlns:p14="http://schemas.microsoft.com/office/powerpoint/2010/main" val="366130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1D05C70-5F82-AF25-4035-C88AFAC72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3BEE06-7008-CEDE-22B0-23932894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Ed </a:t>
            </a:r>
            <a:r>
              <a:rPr lang="en-US" sz="5200" dirty="0" err="1">
                <a:solidFill>
                  <a:srgbClr val="FFFFFF"/>
                </a:solidFill>
              </a:rPr>
              <a:t>ora</a:t>
            </a:r>
            <a:r>
              <a:rPr lang="en-US" sz="5200" dirty="0">
                <a:solidFill>
                  <a:srgbClr val="FFFFFF"/>
                </a:solidFill>
              </a:rPr>
              <a:t> il TEST</a:t>
            </a:r>
          </a:p>
        </p:txBody>
      </p:sp>
    </p:spTree>
    <p:extLst>
      <p:ext uri="{BB962C8B-B14F-4D97-AF65-F5344CB8AC3E}">
        <p14:creationId xmlns:p14="http://schemas.microsoft.com/office/powerpoint/2010/main" val="386488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5A809F-81B7-EDAD-32FD-8FF5AF6B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0" y="188598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it-IT" sz="3600">
                <a:solidFill>
                  <a:srgbClr val="FFFFFF"/>
                </a:solidFill>
              </a:rPr>
              <a:t>Che cosa indica questo tipo di tramonto?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340BCC-56AE-2DD6-904C-75F1E3633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00"/>
          <a:stretch/>
        </p:blipFill>
        <p:spPr>
          <a:xfrm>
            <a:off x="4767156" y="1512913"/>
            <a:ext cx="6780700" cy="36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vole">
            <a:extLst>
              <a:ext uri="{FF2B5EF4-FFF2-40B4-BE49-F238E27FC236}">
                <a16:creationId xmlns:a16="http://schemas.microsoft.com/office/drawing/2014/main" id="{F58D118C-973E-7E6C-3439-E937AE34A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41"/>
          <a:stretch/>
        </p:blipFill>
        <p:spPr bwMode="auto">
          <a:xfrm>
            <a:off x="223519" y="1699270"/>
            <a:ext cx="5564293" cy="29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3330DC-92B4-DC76-D15B-16DBA6AB62B4}"/>
              </a:ext>
            </a:extLst>
          </p:cNvPr>
          <p:cNvSpPr txBox="1"/>
          <p:nvPr/>
        </p:nvSpPr>
        <p:spPr>
          <a:xfrm>
            <a:off x="6180669" y="952587"/>
            <a:ext cx="5188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a. Il tempo sta migliorando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E1369D-254D-F914-9BD2-D1A2F6D1ED04}"/>
              </a:ext>
            </a:extLst>
          </p:cNvPr>
          <p:cNvSpPr txBox="1"/>
          <p:nvPr/>
        </p:nvSpPr>
        <p:spPr>
          <a:xfrm>
            <a:off x="6268000" y="5259082"/>
            <a:ext cx="510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c. Ci sarà una forte brinata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9EBB00-D978-EAC5-35DA-127B54CC40BD}"/>
              </a:ext>
            </a:extLst>
          </p:cNvPr>
          <p:cNvSpPr txBox="1"/>
          <p:nvPr/>
        </p:nvSpPr>
        <p:spPr>
          <a:xfrm>
            <a:off x="6096000" y="2813447"/>
            <a:ext cx="5893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b. Il tempo sta peggiorando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F2FCBC3-F70B-2B10-E0C2-3B05149B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20" y="263526"/>
            <a:ext cx="3368040" cy="1048752"/>
          </a:xfrm>
        </p:spPr>
        <p:txBody>
          <a:bodyPr/>
          <a:lstStyle/>
          <a:p>
            <a:r>
              <a:rPr lang="it-IT" dirty="0"/>
              <a:t>Tre opzioni</a:t>
            </a:r>
          </a:p>
        </p:txBody>
      </p:sp>
    </p:spTree>
    <p:extLst>
      <p:ext uri="{BB962C8B-B14F-4D97-AF65-F5344CB8AC3E}">
        <p14:creationId xmlns:p14="http://schemas.microsoft.com/office/powerpoint/2010/main" val="231136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46E2F-D363-2287-8A81-E1394744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Pioggia entro 24 ore…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ombrello, esterni, terra, albero&#10;&#10;Descrizione generata automaticamente">
            <a:extLst>
              <a:ext uri="{FF2B5EF4-FFF2-40B4-BE49-F238E27FC236}">
                <a16:creationId xmlns:a16="http://schemas.microsoft.com/office/drawing/2014/main" id="{8215B7FC-1C40-48AD-0353-6DA05CBB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1" r="-1" b="3093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44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B72348-F9E7-9097-293C-6A8AA7A84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1239361"/>
            <a:ext cx="7029450" cy="5295900"/>
          </a:xfrm>
          <a:prstGeom prst="rect">
            <a:avLst/>
          </a:prstGeom>
        </p:spPr>
      </p:pic>
      <p:sp>
        <p:nvSpPr>
          <p:cNvPr id="441346" name="Rectangle 2">
            <a:extLst>
              <a:ext uri="{FF2B5EF4-FFF2-40B4-BE49-F238E27FC236}">
                <a16:creationId xmlns:a16="http://schemas.microsoft.com/office/drawing/2014/main" id="{BD16F32E-E2F4-FBE7-5191-27B592CFF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Metodi empirici</a:t>
            </a:r>
          </a:p>
        </p:txBody>
      </p:sp>
      <p:sp>
        <p:nvSpPr>
          <p:cNvPr id="441347" name="Text Box 3">
            <a:extLst>
              <a:ext uri="{FF2B5EF4-FFF2-40B4-BE49-F238E27FC236}">
                <a16:creationId xmlns:a16="http://schemas.microsoft.com/office/drawing/2014/main" id="{5A63219F-2AB4-C3C7-8285-B85860E01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7" y="1602740"/>
            <a:ext cx="3471544" cy="4154984"/>
          </a:xfrm>
          <a:prstGeom prst="rect">
            <a:avLst/>
          </a:prstGeom>
          <a:solidFill>
            <a:srgbClr val="F7F7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La lunga esperienza delle condizioni climatiche di una zona, unita alla buona capacità di osservazione, rende molto abili nel prevedere le condizioni future del tempo, anche senza strumenti specifici</a:t>
            </a:r>
          </a:p>
        </p:txBody>
      </p:sp>
      <p:sp>
        <p:nvSpPr>
          <p:cNvPr id="441348" name="Text Box 4">
            <a:extLst>
              <a:ext uri="{FF2B5EF4-FFF2-40B4-BE49-F238E27FC236}">
                <a16:creationId xmlns:a16="http://schemas.microsoft.com/office/drawing/2014/main" id="{22E4FA6A-1415-DEA1-1774-1B54F4367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174" y="570706"/>
            <a:ext cx="5154612" cy="457200"/>
          </a:xfrm>
          <a:prstGeom prst="rect">
            <a:avLst/>
          </a:prstGeom>
          <a:solidFill>
            <a:srgbClr val="A3FB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1. osservazione dell’aspetto del cielo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F26BA0-6A44-57FA-814F-C0E04C317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773" b="66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6E7D2DA-A7B3-194E-5875-DC3FCB92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Buon fine settimana!</a:t>
            </a:r>
          </a:p>
        </p:txBody>
      </p:sp>
    </p:spTree>
    <p:extLst>
      <p:ext uri="{BB962C8B-B14F-4D97-AF65-F5344CB8AC3E}">
        <p14:creationId xmlns:p14="http://schemas.microsoft.com/office/powerpoint/2010/main" val="1339596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>
            <a:extLst>
              <a:ext uri="{FF2B5EF4-FFF2-40B4-BE49-F238E27FC236}">
                <a16:creationId xmlns:a16="http://schemas.microsoft.com/office/drawing/2014/main" id="{39532919-8EEF-AED4-B39A-533B6D61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052514"/>
            <a:ext cx="54721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19" name="Text Box 3">
            <a:extLst>
              <a:ext uri="{FF2B5EF4-FFF2-40B4-BE49-F238E27FC236}">
                <a16:creationId xmlns:a16="http://schemas.microsoft.com/office/drawing/2014/main" id="{18604114-6FF8-B9F1-A7D3-E9E9F1FBE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60350"/>
            <a:ext cx="8459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dirty="0"/>
              <a:t>Differenza fra vento in quota e vento in terra</a:t>
            </a:r>
          </a:p>
        </p:txBody>
      </p:sp>
      <p:sp>
        <p:nvSpPr>
          <p:cNvPr id="444420" name="Text Box 4">
            <a:extLst>
              <a:ext uri="{FF2B5EF4-FFF2-40B4-BE49-F238E27FC236}">
                <a16:creationId xmlns:a16="http://schemas.microsoft.com/office/drawing/2014/main" id="{7EFC07C7-B350-F918-F565-C2449BF3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4005264"/>
            <a:ext cx="5780087" cy="2554545"/>
          </a:xfrm>
          <a:prstGeom prst="rect">
            <a:avLst/>
          </a:prstGeom>
          <a:solidFill>
            <a:srgbClr val="A3FB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/>
              <a:t>Se, col vento alle spalle, le nubi in quota provengono da sinistra, allora il tempo sta peggiorando; se provengono da destra, sta migliorando.</a:t>
            </a:r>
          </a:p>
        </p:txBody>
      </p:sp>
      <p:sp>
        <p:nvSpPr>
          <p:cNvPr id="444421" name="AutoShape 5">
            <a:extLst>
              <a:ext uri="{FF2B5EF4-FFF2-40B4-BE49-F238E27FC236}">
                <a16:creationId xmlns:a16="http://schemas.microsoft.com/office/drawing/2014/main" id="{1A7AB0AE-F37B-BE60-BC77-7FDE6509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2852739"/>
            <a:ext cx="576262" cy="1296987"/>
          </a:xfrm>
          <a:prstGeom prst="upArrow">
            <a:avLst>
              <a:gd name="adj1" fmla="val 50000"/>
              <a:gd name="adj2" fmla="val 562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44422" name="AutoShape 6">
            <a:extLst>
              <a:ext uri="{FF2B5EF4-FFF2-40B4-BE49-F238E27FC236}">
                <a16:creationId xmlns:a16="http://schemas.microsoft.com/office/drawing/2014/main" id="{88DF91BD-AD4E-09F3-B314-6CBBE27E0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852739"/>
            <a:ext cx="647700" cy="1296987"/>
          </a:xfrm>
          <a:prstGeom prst="upArrow">
            <a:avLst>
              <a:gd name="adj1" fmla="val 50000"/>
              <a:gd name="adj2" fmla="val 50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44423" name="AutoShape 7">
            <a:extLst>
              <a:ext uri="{FF2B5EF4-FFF2-40B4-BE49-F238E27FC236}">
                <a16:creationId xmlns:a16="http://schemas.microsoft.com/office/drawing/2014/main" id="{7F23D6DE-CF77-B659-A327-64156F38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2852739"/>
            <a:ext cx="649287" cy="1296987"/>
          </a:xfrm>
          <a:prstGeom prst="upArrow">
            <a:avLst>
              <a:gd name="adj1" fmla="val 50000"/>
              <a:gd name="adj2" fmla="val 499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CADEB-7144-2F6E-1FB9-E97426E4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Guardate sempre verso ovest…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2C655D6-F873-D94E-5AAF-E031A4A10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690688"/>
            <a:ext cx="7296525" cy="47817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D76316-191F-9E99-04B2-BF822952A106}"/>
              </a:ext>
            </a:extLst>
          </p:cNvPr>
          <p:cNvSpPr txBox="1"/>
          <p:nvPr/>
        </p:nvSpPr>
        <p:spPr>
          <a:xfrm>
            <a:off x="8168640" y="1660208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Alle nostre latitudini, nel 90% dei casi, i corpi nuvolosi si muovono nell’ambito delle correnti occidentali (da sud-ovest o da nord-ovest). Per sapere che tempo farà nelle ore successive, è sempre meglio guardare il cielo verso ovest…</a:t>
            </a:r>
          </a:p>
        </p:txBody>
      </p:sp>
    </p:spTree>
    <p:extLst>
      <p:ext uri="{BB962C8B-B14F-4D97-AF65-F5344CB8AC3E}">
        <p14:creationId xmlns:p14="http://schemas.microsoft.com/office/powerpoint/2010/main" val="248971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F5D00-AD5F-FA7F-90C1-DEC9978F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Preferibilmente da una montagna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FAAA01-7EAB-A9BC-D982-181FCFFA0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" y="1690688"/>
            <a:ext cx="317246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Da una montagna alta poco più di 1000 metri, l’orizzonte può arrivare ad oltre 250 km e possono essere visibili corpi nuvolosi lontani anche 500-600 km, se la visibilità è buona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F94603-C81D-BA1B-E0D9-2CD59EE7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260" y="1402080"/>
            <a:ext cx="803148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2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BB8C3C-B2BA-8D24-1958-AF5C931D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Ci sono nubi sottili?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B38DF39-A8B9-AF7B-C3E1-2FB096D80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43" y="1774143"/>
            <a:ext cx="3667257" cy="4401205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/>
              <a:t>Le nubi sottili sono molto interessanti perché rappresentano, se compatte, la parte più avanzata di un fronte caldo in arrivo da ovest: indicano pioggia entro 24-36 ore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9A3F2D3-1A12-100C-D5DB-CB9860DD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82" y="1402715"/>
            <a:ext cx="73818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9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11D3F-22F4-3ED5-D276-457AFCE8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l’alone?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A7C986-44FD-4486-1D9B-8282923F1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268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L’alone attorno al sole o alla luna può indicare l’arrivo di cattivo tempo ma bisogna verificare che si tratti di uno strato </a:t>
            </a:r>
            <a:r>
              <a:rPr lang="it-IT" b="1" dirty="0"/>
              <a:t>sottile e compatto</a:t>
            </a:r>
            <a:r>
              <a:rPr lang="it-IT" dirty="0"/>
              <a:t>, altrimenti potrebbe essere causato anche solo da cirri di bel tempo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9EE8BB-F17B-1803-2334-5E0FED92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069" y="3916473"/>
            <a:ext cx="4178211" cy="28823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C00F8B0-8FCC-B2BF-FE7E-C4C98CB5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52" y="231934"/>
            <a:ext cx="5256107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8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02FD2AA6-6CB0-92E5-7FEC-297306BF4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1" y="1976438"/>
            <a:ext cx="3434079" cy="3231654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/>
              <a:t>I cirrocumuli (“cielo a pecorelle») indicano che il fronte caldo è ormai abbastanza vicino e che pioverà entro </a:t>
            </a:r>
            <a:r>
              <a:rPr lang="it-IT" altLang="it-IT" sz="3600" dirty="0"/>
              <a:t>24</a:t>
            </a:r>
            <a:r>
              <a:rPr lang="it-IT" altLang="it-IT" sz="2800" dirty="0"/>
              <a:t> ore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9146B02-7439-421E-8A7A-41C3A82F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Cielo a pecorelle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35ED30-4EB6-06DA-C534-B518CA28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58" y="1321527"/>
            <a:ext cx="7010401" cy="52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7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1020</Words>
  <Application>Microsoft Office PowerPoint</Application>
  <PresentationFormat>Widescreen</PresentationFormat>
  <Paragraphs>68</Paragraphs>
  <Slides>30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di Office</vt:lpstr>
      <vt:lpstr>Meteo fai da te</vt:lpstr>
      <vt:lpstr>Previsioni del tempo</vt:lpstr>
      <vt:lpstr>Metodi empirici</vt:lpstr>
      <vt:lpstr>Presentazione standard di PowerPoint</vt:lpstr>
      <vt:lpstr>1. Guardate sempre verso ovest…</vt:lpstr>
      <vt:lpstr>Preferibilmente da una montagna</vt:lpstr>
      <vt:lpstr>2. Ci sono nubi sottili?</vt:lpstr>
      <vt:lpstr>E l’alone?</vt:lpstr>
      <vt:lpstr>Cielo a pecorelle</vt:lpstr>
      <vt:lpstr>Velatura molto compatta</vt:lpstr>
      <vt:lpstr>Rosso di sera, bel tempo si spera</vt:lpstr>
      <vt:lpstr>Tramonto rosso con nubi sottili</vt:lpstr>
      <vt:lpstr>Tramonto giallo o bianco</vt:lpstr>
      <vt:lpstr>Osservate bene…</vt:lpstr>
      <vt:lpstr>Arcobaleno al mattino</vt:lpstr>
      <vt:lpstr>Arcobaleno di pomeriggio</vt:lpstr>
      <vt:lpstr>Occhio a certe nubi</vt:lpstr>
      <vt:lpstr>Nubi lenticolari </vt:lpstr>
      <vt:lpstr>Se si rannuvola sulla brina…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«Il gre gre di ranelle»</vt:lpstr>
      <vt:lpstr>Le api smettono di volare</vt:lpstr>
      <vt:lpstr>Ed ora il TEST</vt:lpstr>
      <vt:lpstr>Che cosa indica questo tipo di tramonto?</vt:lpstr>
      <vt:lpstr>Tre opzioni</vt:lpstr>
      <vt:lpstr>Pioggia entro 24 ore…</vt:lpstr>
      <vt:lpstr>Buon fine settimana!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farsi le previsioni meteo in casa</dc:title>
  <dc:creator>Pierluigi Gioia</dc:creator>
  <cp:lastModifiedBy>Pierluigi Gioia</cp:lastModifiedBy>
  <cp:revision>1</cp:revision>
  <dcterms:created xsi:type="dcterms:W3CDTF">2022-05-06T15:44:48Z</dcterms:created>
  <dcterms:modified xsi:type="dcterms:W3CDTF">2022-05-07T06:22:39Z</dcterms:modified>
</cp:coreProperties>
</file>