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845" r:id="rId3"/>
    <p:sldId id="842" r:id="rId4"/>
    <p:sldId id="843" r:id="rId5"/>
    <p:sldId id="844" r:id="rId6"/>
    <p:sldId id="849" r:id="rId7"/>
    <p:sldId id="850" r:id="rId8"/>
    <p:sldId id="846" r:id="rId9"/>
    <p:sldId id="853" r:id="rId10"/>
    <p:sldId id="851" r:id="rId11"/>
    <p:sldId id="847" r:id="rId12"/>
    <p:sldId id="848" r:id="rId13"/>
    <p:sldId id="85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740D5C-6FB5-41A9-9305-05B60F541EB4}" v="7" dt="2022-03-04T21:12:45.1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erluigi Gioia" userId="9fb95aaf82a6cb45" providerId="LiveId" clId="{2C740D5C-6FB5-41A9-9305-05B60F541EB4}"/>
    <pc:docChg chg="undo custSel addSld delSld modSld">
      <pc:chgData name="Pierluigi Gioia" userId="9fb95aaf82a6cb45" providerId="LiveId" clId="{2C740D5C-6FB5-41A9-9305-05B60F541EB4}" dt="2022-03-04T21:13:40.592" v="1457" actId="20577"/>
      <pc:docMkLst>
        <pc:docMk/>
      </pc:docMkLst>
      <pc:sldChg chg="addSp modSp mod setBg">
        <pc:chgData name="Pierluigi Gioia" userId="9fb95aaf82a6cb45" providerId="LiveId" clId="{2C740D5C-6FB5-41A9-9305-05B60F541EB4}" dt="2022-03-04T21:01:21.428" v="1027" actId="26606"/>
        <pc:sldMkLst>
          <pc:docMk/>
          <pc:sldMk cId="3010001655" sldId="256"/>
        </pc:sldMkLst>
        <pc:spChg chg="mod">
          <ac:chgData name="Pierluigi Gioia" userId="9fb95aaf82a6cb45" providerId="LiveId" clId="{2C740D5C-6FB5-41A9-9305-05B60F541EB4}" dt="2022-03-04T21:01:21.428" v="1027" actId="26606"/>
          <ac:spMkLst>
            <pc:docMk/>
            <pc:sldMk cId="3010001655" sldId="256"/>
            <ac:spMk id="2" creationId="{04EFD180-740F-4CC1-85C5-0B292EB24D36}"/>
          </ac:spMkLst>
        </pc:spChg>
        <pc:spChg chg="mod">
          <ac:chgData name="Pierluigi Gioia" userId="9fb95aaf82a6cb45" providerId="LiveId" clId="{2C740D5C-6FB5-41A9-9305-05B60F541EB4}" dt="2022-03-04T21:01:21.428" v="1027" actId="26606"/>
          <ac:spMkLst>
            <pc:docMk/>
            <pc:sldMk cId="3010001655" sldId="256"/>
            <ac:spMk id="3" creationId="{51D3FEBB-22E8-4B0A-8C15-2A1A97D73DF6}"/>
          </ac:spMkLst>
        </pc:spChg>
        <pc:spChg chg="add">
          <ac:chgData name="Pierluigi Gioia" userId="9fb95aaf82a6cb45" providerId="LiveId" clId="{2C740D5C-6FB5-41A9-9305-05B60F541EB4}" dt="2022-03-04T21:01:21.428" v="1027" actId="26606"/>
          <ac:spMkLst>
            <pc:docMk/>
            <pc:sldMk cId="3010001655" sldId="256"/>
            <ac:spMk id="9" creationId="{E4F17063-EDA4-417B-946F-BA357F3B390D}"/>
          </ac:spMkLst>
        </pc:spChg>
        <pc:spChg chg="add">
          <ac:chgData name="Pierluigi Gioia" userId="9fb95aaf82a6cb45" providerId="LiveId" clId="{2C740D5C-6FB5-41A9-9305-05B60F541EB4}" dt="2022-03-04T21:01:21.428" v="1027" actId="26606"/>
          <ac:spMkLst>
            <pc:docMk/>
            <pc:sldMk cId="3010001655" sldId="256"/>
            <ac:spMk id="11" creationId="{D36F3EEA-55D4-4677-80E7-92D00B8F343B}"/>
          </ac:spMkLst>
        </pc:spChg>
        <pc:picChg chg="add">
          <ac:chgData name="Pierluigi Gioia" userId="9fb95aaf82a6cb45" providerId="LiveId" clId="{2C740D5C-6FB5-41A9-9305-05B60F541EB4}" dt="2022-03-04T21:01:21.428" v="1027" actId="26606"/>
          <ac:picMkLst>
            <pc:docMk/>
            <pc:sldMk cId="3010001655" sldId="256"/>
            <ac:picMk id="5" creationId="{F8B2111E-23BC-409F-96D0-74EDEECE66F6}"/>
          </ac:picMkLst>
        </pc:picChg>
      </pc:sldChg>
      <pc:sldChg chg="del">
        <pc:chgData name="Pierluigi Gioia" userId="9fb95aaf82a6cb45" providerId="LiveId" clId="{2C740D5C-6FB5-41A9-9305-05B60F541EB4}" dt="2022-03-04T20:55:43.443" v="941" actId="47"/>
        <pc:sldMkLst>
          <pc:docMk/>
          <pc:sldMk cId="0" sldId="801"/>
        </pc:sldMkLst>
      </pc:sldChg>
      <pc:sldChg chg="del">
        <pc:chgData name="Pierluigi Gioia" userId="9fb95aaf82a6cb45" providerId="LiveId" clId="{2C740D5C-6FB5-41A9-9305-05B60F541EB4}" dt="2022-03-04T20:55:40.231" v="940" actId="47"/>
        <pc:sldMkLst>
          <pc:docMk/>
          <pc:sldMk cId="0" sldId="837"/>
        </pc:sldMkLst>
      </pc:sldChg>
      <pc:sldChg chg="del">
        <pc:chgData name="Pierluigi Gioia" userId="9fb95aaf82a6cb45" providerId="LiveId" clId="{2C740D5C-6FB5-41A9-9305-05B60F541EB4}" dt="2022-03-04T20:55:40.231" v="940" actId="47"/>
        <pc:sldMkLst>
          <pc:docMk/>
          <pc:sldMk cId="0" sldId="838"/>
        </pc:sldMkLst>
      </pc:sldChg>
      <pc:sldChg chg="del">
        <pc:chgData name="Pierluigi Gioia" userId="9fb95aaf82a6cb45" providerId="LiveId" clId="{2C740D5C-6FB5-41A9-9305-05B60F541EB4}" dt="2022-03-04T20:55:40.231" v="940" actId="47"/>
        <pc:sldMkLst>
          <pc:docMk/>
          <pc:sldMk cId="0" sldId="839"/>
        </pc:sldMkLst>
      </pc:sldChg>
      <pc:sldChg chg="del">
        <pc:chgData name="Pierluigi Gioia" userId="9fb95aaf82a6cb45" providerId="LiveId" clId="{2C740D5C-6FB5-41A9-9305-05B60F541EB4}" dt="2022-03-04T20:55:40.231" v="940" actId="47"/>
        <pc:sldMkLst>
          <pc:docMk/>
          <pc:sldMk cId="0" sldId="840"/>
        </pc:sldMkLst>
      </pc:sldChg>
      <pc:sldChg chg="del">
        <pc:chgData name="Pierluigi Gioia" userId="9fb95aaf82a6cb45" providerId="LiveId" clId="{2C740D5C-6FB5-41A9-9305-05B60F541EB4}" dt="2022-03-04T20:55:40.231" v="940" actId="47"/>
        <pc:sldMkLst>
          <pc:docMk/>
          <pc:sldMk cId="0" sldId="841"/>
        </pc:sldMkLst>
      </pc:sldChg>
      <pc:sldChg chg="addSp delSp modSp mod">
        <pc:chgData name="Pierluigi Gioia" userId="9fb95aaf82a6cb45" providerId="LiveId" clId="{2C740D5C-6FB5-41A9-9305-05B60F541EB4}" dt="2022-03-04T21:03:28.339" v="1042" actId="1076"/>
        <pc:sldMkLst>
          <pc:docMk/>
          <pc:sldMk cId="2852364636" sldId="842"/>
        </pc:sldMkLst>
        <pc:spChg chg="add mod">
          <ac:chgData name="Pierluigi Gioia" userId="9fb95aaf82a6cb45" providerId="LiveId" clId="{2C740D5C-6FB5-41A9-9305-05B60F541EB4}" dt="2022-03-04T21:03:28.339" v="1042" actId="1076"/>
          <ac:spMkLst>
            <pc:docMk/>
            <pc:sldMk cId="2852364636" sldId="842"/>
            <ac:spMk id="8" creationId="{581C6509-E324-4267-BF97-06DAC8DD39D8}"/>
          </ac:spMkLst>
        </pc:spChg>
        <pc:spChg chg="add del mod">
          <ac:chgData name="Pierluigi Gioia" userId="9fb95aaf82a6cb45" providerId="LiveId" clId="{2C740D5C-6FB5-41A9-9305-05B60F541EB4}" dt="2022-03-04T21:02:51.771" v="1035" actId="478"/>
          <ac:spMkLst>
            <pc:docMk/>
            <pc:sldMk cId="2852364636" sldId="842"/>
            <ac:spMk id="9" creationId="{029F3FE2-8808-4D66-8C90-6F2588145A01}"/>
          </ac:spMkLst>
        </pc:spChg>
        <pc:spChg chg="add mod">
          <ac:chgData name="Pierluigi Gioia" userId="9fb95aaf82a6cb45" providerId="LiveId" clId="{2C740D5C-6FB5-41A9-9305-05B60F541EB4}" dt="2022-03-04T21:03:25.387" v="1041" actId="14100"/>
          <ac:spMkLst>
            <pc:docMk/>
            <pc:sldMk cId="2852364636" sldId="842"/>
            <ac:spMk id="10" creationId="{8441A054-B782-4EFA-A0F8-EAF588E8B28D}"/>
          </ac:spMkLst>
        </pc:spChg>
        <pc:picChg chg="mod">
          <ac:chgData name="Pierluigi Gioia" userId="9fb95aaf82a6cb45" providerId="LiveId" clId="{2C740D5C-6FB5-41A9-9305-05B60F541EB4}" dt="2022-03-04T21:02:35.891" v="1031" actId="1076"/>
          <ac:picMkLst>
            <pc:docMk/>
            <pc:sldMk cId="2852364636" sldId="842"/>
            <ac:picMk id="6" creationId="{D4C15FDE-C8F0-4454-A874-86569D4E0D10}"/>
          </ac:picMkLst>
        </pc:picChg>
      </pc:sldChg>
      <pc:sldChg chg="addSp modSp mod">
        <pc:chgData name="Pierluigi Gioia" userId="9fb95aaf82a6cb45" providerId="LiveId" clId="{2C740D5C-6FB5-41A9-9305-05B60F541EB4}" dt="2022-03-04T20:36:45.275" v="4" actId="1076"/>
        <pc:sldMkLst>
          <pc:docMk/>
          <pc:sldMk cId="2612795193" sldId="845"/>
        </pc:sldMkLst>
        <pc:spChg chg="add">
          <ac:chgData name="Pierluigi Gioia" userId="9fb95aaf82a6cb45" providerId="LiveId" clId="{2C740D5C-6FB5-41A9-9305-05B60F541EB4}" dt="2022-03-04T20:36:13.207" v="0" actId="11529"/>
          <ac:spMkLst>
            <pc:docMk/>
            <pc:sldMk cId="2612795193" sldId="845"/>
            <ac:spMk id="4" creationId="{1F0F427C-C65B-4E52-BA0F-07F8D7C8DAD1}"/>
          </ac:spMkLst>
        </pc:spChg>
        <pc:spChg chg="add mod">
          <ac:chgData name="Pierluigi Gioia" userId="9fb95aaf82a6cb45" providerId="LiveId" clId="{2C740D5C-6FB5-41A9-9305-05B60F541EB4}" dt="2022-03-04T20:36:45.275" v="4" actId="1076"/>
          <ac:spMkLst>
            <pc:docMk/>
            <pc:sldMk cId="2612795193" sldId="845"/>
            <ac:spMk id="5" creationId="{FB8BEC57-BD03-4312-89DA-118087466F5D}"/>
          </ac:spMkLst>
        </pc:spChg>
      </pc:sldChg>
      <pc:sldChg chg="addSp modSp mod">
        <pc:chgData name="Pierluigi Gioia" userId="9fb95aaf82a6cb45" providerId="LiveId" clId="{2C740D5C-6FB5-41A9-9305-05B60F541EB4}" dt="2022-03-04T20:52:24.867" v="698" actId="1076"/>
        <pc:sldMkLst>
          <pc:docMk/>
          <pc:sldMk cId="3880671062" sldId="846"/>
        </pc:sldMkLst>
        <pc:picChg chg="add mod">
          <ac:chgData name="Pierluigi Gioia" userId="9fb95aaf82a6cb45" providerId="LiveId" clId="{2C740D5C-6FB5-41A9-9305-05B60F541EB4}" dt="2022-03-04T20:52:24.867" v="698" actId="1076"/>
          <ac:picMkLst>
            <pc:docMk/>
            <pc:sldMk cId="3880671062" sldId="846"/>
            <ac:picMk id="5" creationId="{28231F62-7F38-4CFE-9822-6BCBF826A013}"/>
          </ac:picMkLst>
        </pc:picChg>
      </pc:sldChg>
      <pc:sldChg chg="addSp modSp new mod">
        <pc:chgData name="Pierluigi Gioia" userId="9fb95aaf82a6cb45" providerId="LiveId" clId="{2C740D5C-6FB5-41A9-9305-05B60F541EB4}" dt="2022-03-04T20:57:50.559" v="972" actId="27636"/>
        <pc:sldMkLst>
          <pc:docMk/>
          <pc:sldMk cId="4000243270" sldId="849"/>
        </pc:sldMkLst>
        <pc:spChg chg="mod">
          <ac:chgData name="Pierluigi Gioia" userId="9fb95aaf82a6cb45" providerId="LiveId" clId="{2C740D5C-6FB5-41A9-9305-05B60F541EB4}" dt="2022-03-04T20:46:25.441" v="611" actId="20577"/>
          <ac:spMkLst>
            <pc:docMk/>
            <pc:sldMk cId="4000243270" sldId="849"/>
            <ac:spMk id="2" creationId="{B1FED091-ABC8-411C-A334-5513E06A0E25}"/>
          </ac:spMkLst>
        </pc:spChg>
        <pc:spChg chg="mod">
          <ac:chgData name="Pierluigi Gioia" userId="9fb95aaf82a6cb45" providerId="LiveId" clId="{2C740D5C-6FB5-41A9-9305-05B60F541EB4}" dt="2022-03-04T20:57:50.559" v="972" actId="27636"/>
          <ac:spMkLst>
            <pc:docMk/>
            <pc:sldMk cId="4000243270" sldId="849"/>
            <ac:spMk id="3" creationId="{0BBD5283-8DE4-4489-928B-951B99BD6EC7}"/>
          </ac:spMkLst>
        </pc:spChg>
        <pc:picChg chg="add mod">
          <ac:chgData name="Pierluigi Gioia" userId="9fb95aaf82a6cb45" providerId="LiveId" clId="{2C740D5C-6FB5-41A9-9305-05B60F541EB4}" dt="2022-03-04T20:40:48.324" v="180" actId="1076"/>
          <ac:picMkLst>
            <pc:docMk/>
            <pc:sldMk cId="4000243270" sldId="849"/>
            <ac:picMk id="4" creationId="{3A2D9859-5DEA-420D-B66C-B0890AF0EA95}"/>
          </ac:picMkLst>
        </pc:picChg>
      </pc:sldChg>
      <pc:sldChg chg="addSp modSp new mod">
        <pc:chgData name="Pierluigi Gioia" userId="9fb95aaf82a6cb45" providerId="LiveId" clId="{2C740D5C-6FB5-41A9-9305-05B60F541EB4}" dt="2022-03-04T20:51:15.856" v="691" actId="27636"/>
        <pc:sldMkLst>
          <pc:docMk/>
          <pc:sldMk cId="1234711936" sldId="850"/>
        </pc:sldMkLst>
        <pc:spChg chg="mod">
          <ac:chgData name="Pierluigi Gioia" userId="9fb95aaf82a6cb45" providerId="LiveId" clId="{2C740D5C-6FB5-41A9-9305-05B60F541EB4}" dt="2022-03-04T20:43:15.534" v="285" actId="313"/>
          <ac:spMkLst>
            <pc:docMk/>
            <pc:sldMk cId="1234711936" sldId="850"/>
            <ac:spMk id="2" creationId="{3C63068E-6B65-41F1-A5DB-34F77275A09D}"/>
          </ac:spMkLst>
        </pc:spChg>
        <pc:spChg chg="mod">
          <ac:chgData name="Pierluigi Gioia" userId="9fb95aaf82a6cb45" providerId="LiveId" clId="{2C740D5C-6FB5-41A9-9305-05B60F541EB4}" dt="2022-03-04T20:51:15.856" v="691" actId="27636"/>
          <ac:spMkLst>
            <pc:docMk/>
            <pc:sldMk cId="1234711936" sldId="850"/>
            <ac:spMk id="3" creationId="{2C9E479F-49A5-403E-9717-C0650F1B9A72}"/>
          </ac:spMkLst>
        </pc:spChg>
        <pc:picChg chg="add mod">
          <ac:chgData name="Pierluigi Gioia" userId="9fb95aaf82a6cb45" providerId="LiveId" clId="{2C740D5C-6FB5-41A9-9305-05B60F541EB4}" dt="2022-03-04T20:51:00.256" v="686" actId="1076"/>
          <ac:picMkLst>
            <pc:docMk/>
            <pc:sldMk cId="1234711936" sldId="850"/>
            <ac:picMk id="5" creationId="{A013856C-030D-47DC-BA43-36B63A4A90D9}"/>
          </ac:picMkLst>
        </pc:picChg>
      </pc:sldChg>
      <pc:sldChg chg="addSp modSp new mod setBg setClrOvrMap">
        <pc:chgData name="Pierluigi Gioia" userId="9fb95aaf82a6cb45" providerId="LiveId" clId="{2C740D5C-6FB5-41A9-9305-05B60F541EB4}" dt="2022-03-04T21:13:40.592" v="1457" actId="20577"/>
        <pc:sldMkLst>
          <pc:docMk/>
          <pc:sldMk cId="197291087" sldId="851"/>
        </pc:sldMkLst>
        <pc:spChg chg="mod">
          <ac:chgData name="Pierluigi Gioia" userId="9fb95aaf82a6cb45" providerId="LiveId" clId="{2C740D5C-6FB5-41A9-9305-05B60F541EB4}" dt="2022-03-04T21:13:40.592" v="1457" actId="20577"/>
          <ac:spMkLst>
            <pc:docMk/>
            <pc:sldMk cId="197291087" sldId="851"/>
            <ac:spMk id="2" creationId="{CB925D46-EEDB-42BB-9982-3D73AD9B35CE}"/>
          </ac:spMkLst>
        </pc:spChg>
        <pc:spChg chg="mod">
          <ac:chgData name="Pierluigi Gioia" userId="9fb95aaf82a6cb45" providerId="LiveId" clId="{2C740D5C-6FB5-41A9-9305-05B60F541EB4}" dt="2022-03-04T21:01:00.497" v="1026" actId="20577"/>
          <ac:spMkLst>
            <pc:docMk/>
            <pc:sldMk cId="197291087" sldId="851"/>
            <ac:spMk id="3" creationId="{5826FEAD-7583-41BC-B745-8D26EF8206A3}"/>
          </ac:spMkLst>
        </pc:spChg>
        <pc:spChg chg="add">
          <ac:chgData name="Pierluigi Gioia" userId="9fb95aaf82a6cb45" providerId="LiveId" clId="{2C740D5C-6FB5-41A9-9305-05B60F541EB4}" dt="2022-03-04T21:00:24.442" v="1021" actId="26606"/>
          <ac:spMkLst>
            <pc:docMk/>
            <pc:sldMk cId="197291087" sldId="851"/>
            <ac:spMk id="9" creationId="{EE4E366E-272A-409E-840F-9A6A64A9E3FF}"/>
          </ac:spMkLst>
        </pc:spChg>
        <pc:spChg chg="add">
          <ac:chgData name="Pierluigi Gioia" userId="9fb95aaf82a6cb45" providerId="LiveId" clId="{2C740D5C-6FB5-41A9-9305-05B60F541EB4}" dt="2022-03-04T21:00:24.442" v="1021" actId="26606"/>
          <ac:spMkLst>
            <pc:docMk/>
            <pc:sldMk cId="197291087" sldId="851"/>
            <ac:spMk id="11" creationId="{A721560C-E4AB-4287-A29C-3F6916794CB9}"/>
          </ac:spMkLst>
        </pc:spChg>
        <pc:spChg chg="add">
          <ac:chgData name="Pierluigi Gioia" userId="9fb95aaf82a6cb45" providerId="LiveId" clId="{2C740D5C-6FB5-41A9-9305-05B60F541EB4}" dt="2022-03-04T21:00:24.442" v="1021" actId="26606"/>
          <ac:spMkLst>
            <pc:docMk/>
            <pc:sldMk cId="197291087" sldId="851"/>
            <ac:spMk id="13" creationId="{DF6CFF07-D953-4F9C-9A0E-E0A6AACB6158}"/>
          </ac:spMkLst>
        </pc:spChg>
        <pc:spChg chg="add">
          <ac:chgData name="Pierluigi Gioia" userId="9fb95aaf82a6cb45" providerId="LiveId" clId="{2C740D5C-6FB5-41A9-9305-05B60F541EB4}" dt="2022-03-04T21:00:24.442" v="1021" actId="26606"/>
          <ac:spMkLst>
            <pc:docMk/>
            <pc:sldMk cId="197291087" sldId="851"/>
            <ac:spMk id="15" creationId="{DAA4FEEE-0B5F-41BF-825D-60F9FB089568}"/>
          </ac:spMkLst>
        </pc:spChg>
        <pc:picChg chg="add mod">
          <ac:chgData name="Pierluigi Gioia" userId="9fb95aaf82a6cb45" providerId="LiveId" clId="{2C740D5C-6FB5-41A9-9305-05B60F541EB4}" dt="2022-03-04T21:00:24.442" v="1021" actId="26606"/>
          <ac:picMkLst>
            <pc:docMk/>
            <pc:sldMk cId="197291087" sldId="851"/>
            <ac:picMk id="4" creationId="{B8201302-1BC5-4E72-B85F-02AD5F6B05B7}"/>
          </ac:picMkLst>
        </pc:picChg>
      </pc:sldChg>
      <pc:sldChg chg="addSp delSp modSp new mod setBg setClrOvrMap">
        <pc:chgData name="Pierluigi Gioia" userId="9fb95aaf82a6cb45" providerId="LiveId" clId="{2C740D5C-6FB5-41A9-9305-05B60F541EB4}" dt="2022-03-04T20:57:04.750" v="970" actId="26606"/>
        <pc:sldMkLst>
          <pc:docMk/>
          <pc:sldMk cId="2669184343" sldId="852"/>
        </pc:sldMkLst>
        <pc:spChg chg="mod ord">
          <ac:chgData name="Pierluigi Gioia" userId="9fb95aaf82a6cb45" providerId="LiveId" clId="{2C740D5C-6FB5-41A9-9305-05B60F541EB4}" dt="2022-03-04T20:57:04.750" v="970" actId="26606"/>
          <ac:spMkLst>
            <pc:docMk/>
            <pc:sldMk cId="2669184343" sldId="852"/>
            <ac:spMk id="2" creationId="{53F711BB-A864-407F-9741-45238C5802EC}"/>
          </ac:spMkLst>
        </pc:spChg>
        <pc:spChg chg="del">
          <ac:chgData name="Pierluigi Gioia" userId="9fb95aaf82a6cb45" providerId="LiveId" clId="{2C740D5C-6FB5-41A9-9305-05B60F541EB4}" dt="2022-03-04T20:56:03.779" v="963" actId="478"/>
          <ac:spMkLst>
            <pc:docMk/>
            <pc:sldMk cId="2669184343" sldId="852"/>
            <ac:spMk id="3" creationId="{92D25A63-2CD7-4727-BB7E-F4F1D1A30E61}"/>
          </ac:spMkLst>
        </pc:spChg>
        <pc:spChg chg="add del">
          <ac:chgData name="Pierluigi Gioia" userId="9fb95aaf82a6cb45" providerId="LiveId" clId="{2C740D5C-6FB5-41A9-9305-05B60F541EB4}" dt="2022-03-04T20:56:58.480" v="968" actId="26606"/>
          <ac:spMkLst>
            <pc:docMk/>
            <pc:sldMk cId="2669184343" sldId="852"/>
            <ac:spMk id="14" creationId="{4AC0CD9D-7610-4620-93B4-798CCD9AB581}"/>
          </ac:spMkLst>
        </pc:spChg>
        <pc:spChg chg="add del">
          <ac:chgData name="Pierluigi Gioia" userId="9fb95aaf82a6cb45" providerId="LiveId" clId="{2C740D5C-6FB5-41A9-9305-05B60F541EB4}" dt="2022-03-04T20:56:58.480" v="968" actId="26606"/>
          <ac:spMkLst>
            <pc:docMk/>
            <pc:sldMk cId="2669184343" sldId="852"/>
            <ac:spMk id="20" creationId="{DE4D62F9-188E-4530-84C2-24BDEE4BEB82}"/>
          </ac:spMkLst>
        </pc:spChg>
        <pc:spChg chg="add del">
          <ac:chgData name="Pierluigi Gioia" userId="9fb95aaf82a6cb45" providerId="LiveId" clId="{2C740D5C-6FB5-41A9-9305-05B60F541EB4}" dt="2022-03-04T20:56:58.480" v="968" actId="26606"/>
          <ac:spMkLst>
            <pc:docMk/>
            <pc:sldMk cId="2669184343" sldId="852"/>
            <ac:spMk id="22" creationId="{D27CF008-4B18-436D-B2D5-C1346C12438E}"/>
          </ac:spMkLst>
        </pc:spChg>
        <pc:spChg chg="add del">
          <ac:chgData name="Pierluigi Gioia" userId="9fb95aaf82a6cb45" providerId="LiveId" clId="{2C740D5C-6FB5-41A9-9305-05B60F541EB4}" dt="2022-03-04T20:56:58.480" v="968" actId="26606"/>
          <ac:spMkLst>
            <pc:docMk/>
            <pc:sldMk cId="2669184343" sldId="852"/>
            <ac:spMk id="24" creationId="{CE22DAD8-5F67-4B73-ADA9-06EF381F7AD6}"/>
          </ac:spMkLst>
        </pc:spChg>
        <pc:spChg chg="add del">
          <ac:chgData name="Pierluigi Gioia" userId="9fb95aaf82a6cb45" providerId="LiveId" clId="{2C740D5C-6FB5-41A9-9305-05B60F541EB4}" dt="2022-03-04T20:56:58.480" v="968" actId="26606"/>
          <ac:spMkLst>
            <pc:docMk/>
            <pc:sldMk cId="2669184343" sldId="852"/>
            <ac:spMk id="26" creationId="{E4F17063-EDA4-417B-946F-BA357F3B390D}"/>
          </ac:spMkLst>
        </pc:spChg>
        <pc:spChg chg="add del">
          <ac:chgData name="Pierluigi Gioia" userId="9fb95aaf82a6cb45" providerId="LiveId" clId="{2C740D5C-6FB5-41A9-9305-05B60F541EB4}" dt="2022-03-04T20:56:58.480" v="968" actId="26606"/>
          <ac:spMkLst>
            <pc:docMk/>
            <pc:sldMk cId="2669184343" sldId="852"/>
            <ac:spMk id="28" creationId="{D36F3EEA-55D4-4677-80E7-92D00B8F343B}"/>
          </ac:spMkLst>
        </pc:spChg>
        <pc:spChg chg="add del">
          <ac:chgData name="Pierluigi Gioia" userId="9fb95aaf82a6cb45" providerId="LiveId" clId="{2C740D5C-6FB5-41A9-9305-05B60F541EB4}" dt="2022-03-04T20:57:04.750" v="970" actId="26606"/>
          <ac:spMkLst>
            <pc:docMk/>
            <pc:sldMk cId="2669184343" sldId="852"/>
            <ac:spMk id="32" creationId="{4AC0CD9D-7610-4620-93B4-798CCD9AB581}"/>
          </ac:spMkLst>
        </pc:spChg>
        <pc:spChg chg="add del">
          <ac:chgData name="Pierluigi Gioia" userId="9fb95aaf82a6cb45" providerId="LiveId" clId="{2C740D5C-6FB5-41A9-9305-05B60F541EB4}" dt="2022-03-04T20:57:04.750" v="970" actId="26606"/>
          <ac:spMkLst>
            <pc:docMk/>
            <pc:sldMk cId="2669184343" sldId="852"/>
            <ac:spMk id="35" creationId="{DE4D62F9-188E-4530-84C2-24BDEE4BEB82}"/>
          </ac:spMkLst>
        </pc:spChg>
        <pc:spChg chg="add del">
          <ac:chgData name="Pierluigi Gioia" userId="9fb95aaf82a6cb45" providerId="LiveId" clId="{2C740D5C-6FB5-41A9-9305-05B60F541EB4}" dt="2022-03-04T20:57:04.750" v="970" actId="26606"/>
          <ac:spMkLst>
            <pc:docMk/>
            <pc:sldMk cId="2669184343" sldId="852"/>
            <ac:spMk id="36" creationId="{757B325C-3E35-45CF-9D07-3BCB281F3B9C}"/>
          </ac:spMkLst>
        </pc:spChg>
        <pc:spChg chg="add del">
          <ac:chgData name="Pierluigi Gioia" userId="9fb95aaf82a6cb45" providerId="LiveId" clId="{2C740D5C-6FB5-41A9-9305-05B60F541EB4}" dt="2022-03-04T20:57:04.750" v="970" actId="26606"/>
          <ac:spMkLst>
            <pc:docMk/>
            <pc:sldMk cId="2669184343" sldId="852"/>
            <ac:spMk id="37" creationId="{C24BEC42-AFF3-40D1-93A2-A27A42E1E23C}"/>
          </ac:spMkLst>
        </pc:spChg>
        <pc:spChg chg="add del">
          <ac:chgData name="Pierluigi Gioia" userId="9fb95aaf82a6cb45" providerId="LiveId" clId="{2C740D5C-6FB5-41A9-9305-05B60F541EB4}" dt="2022-03-04T20:57:04.750" v="970" actId="26606"/>
          <ac:spMkLst>
            <pc:docMk/>
            <pc:sldMk cId="2669184343" sldId="852"/>
            <ac:spMk id="38" creationId="{608F427C-1EC9-4280-9367-F2B3AA063E82}"/>
          </ac:spMkLst>
        </pc:spChg>
        <pc:spChg chg="add del">
          <ac:chgData name="Pierluigi Gioia" userId="9fb95aaf82a6cb45" providerId="LiveId" clId="{2C740D5C-6FB5-41A9-9305-05B60F541EB4}" dt="2022-03-04T20:57:04.750" v="970" actId="26606"/>
          <ac:spMkLst>
            <pc:docMk/>
            <pc:sldMk cId="2669184343" sldId="852"/>
            <ac:spMk id="39" creationId="{F98810A7-E114-447A-A7D6-69B27CFB5650}"/>
          </ac:spMkLst>
        </pc:spChg>
        <pc:spChg chg="add">
          <ac:chgData name="Pierluigi Gioia" userId="9fb95aaf82a6cb45" providerId="LiveId" clId="{2C740D5C-6FB5-41A9-9305-05B60F541EB4}" dt="2022-03-04T20:57:04.750" v="970" actId="26606"/>
          <ac:spMkLst>
            <pc:docMk/>
            <pc:sldMk cId="2669184343" sldId="852"/>
            <ac:spMk id="48" creationId="{4AC0CD9D-7610-4620-93B4-798CCD9AB581}"/>
          </ac:spMkLst>
        </pc:spChg>
        <pc:spChg chg="add">
          <ac:chgData name="Pierluigi Gioia" userId="9fb95aaf82a6cb45" providerId="LiveId" clId="{2C740D5C-6FB5-41A9-9305-05B60F541EB4}" dt="2022-03-04T20:57:04.750" v="970" actId="26606"/>
          <ac:spMkLst>
            <pc:docMk/>
            <pc:sldMk cId="2669184343" sldId="852"/>
            <ac:spMk id="54" creationId="{DE4D62F9-188E-4530-84C2-24BDEE4BEB82}"/>
          </ac:spMkLst>
        </pc:spChg>
        <pc:picChg chg="add mod">
          <ac:chgData name="Pierluigi Gioia" userId="9fb95aaf82a6cb45" providerId="LiveId" clId="{2C740D5C-6FB5-41A9-9305-05B60F541EB4}" dt="2022-03-04T20:57:04.750" v="970" actId="26606"/>
          <ac:picMkLst>
            <pc:docMk/>
            <pc:sldMk cId="2669184343" sldId="852"/>
            <ac:picMk id="5" creationId="{D93E56F7-55A6-4460-8EC3-14E2BD4E5BAF}"/>
          </ac:picMkLst>
        </pc:picChg>
        <pc:picChg chg="add del">
          <ac:chgData name="Pierluigi Gioia" userId="9fb95aaf82a6cb45" providerId="LiveId" clId="{2C740D5C-6FB5-41A9-9305-05B60F541EB4}" dt="2022-03-04T20:56:58.480" v="968" actId="26606"/>
          <ac:picMkLst>
            <pc:docMk/>
            <pc:sldMk cId="2669184343" sldId="852"/>
            <ac:picMk id="10" creationId="{41B68C77-138E-4BF7-A276-BD0C78A4219F}"/>
          </ac:picMkLst>
        </pc:picChg>
        <pc:picChg chg="add del">
          <ac:chgData name="Pierluigi Gioia" userId="9fb95aaf82a6cb45" providerId="LiveId" clId="{2C740D5C-6FB5-41A9-9305-05B60F541EB4}" dt="2022-03-04T20:56:58.480" v="968" actId="26606"/>
          <ac:picMkLst>
            <pc:docMk/>
            <pc:sldMk cId="2669184343" sldId="852"/>
            <ac:picMk id="12" creationId="{7C268552-D473-46ED-B1B8-422042C4DEF1}"/>
          </ac:picMkLst>
        </pc:picChg>
        <pc:picChg chg="add del">
          <ac:chgData name="Pierluigi Gioia" userId="9fb95aaf82a6cb45" providerId="LiveId" clId="{2C740D5C-6FB5-41A9-9305-05B60F541EB4}" dt="2022-03-04T20:56:58.480" v="968" actId="26606"/>
          <ac:picMkLst>
            <pc:docMk/>
            <pc:sldMk cId="2669184343" sldId="852"/>
            <ac:picMk id="16" creationId="{B9238B3E-24AA-439A-B527-6C5DF6D72145}"/>
          </ac:picMkLst>
        </pc:picChg>
        <pc:picChg chg="add del">
          <ac:chgData name="Pierluigi Gioia" userId="9fb95aaf82a6cb45" providerId="LiveId" clId="{2C740D5C-6FB5-41A9-9305-05B60F541EB4}" dt="2022-03-04T20:56:58.480" v="968" actId="26606"/>
          <ac:picMkLst>
            <pc:docMk/>
            <pc:sldMk cId="2669184343" sldId="852"/>
            <ac:picMk id="18" creationId="{69F01145-BEA3-4CBF-AA21-10077B948CA8}"/>
          </ac:picMkLst>
        </pc:picChg>
        <pc:picChg chg="add del">
          <ac:chgData name="Pierluigi Gioia" userId="9fb95aaf82a6cb45" providerId="LiveId" clId="{2C740D5C-6FB5-41A9-9305-05B60F541EB4}" dt="2022-03-04T20:57:04.750" v="970" actId="26606"/>
          <ac:picMkLst>
            <pc:docMk/>
            <pc:sldMk cId="2669184343" sldId="852"/>
            <ac:picMk id="30" creationId="{41B68C77-138E-4BF7-A276-BD0C78A4219F}"/>
          </ac:picMkLst>
        </pc:picChg>
        <pc:picChg chg="add del">
          <ac:chgData name="Pierluigi Gioia" userId="9fb95aaf82a6cb45" providerId="LiveId" clId="{2C740D5C-6FB5-41A9-9305-05B60F541EB4}" dt="2022-03-04T20:57:04.750" v="970" actId="26606"/>
          <ac:picMkLst>
            <pc:docMk/>
            <pc:sldMk cId="2669184343" sldId="852"/>
            <ac:picMk id="31" creationId="{7C268552-D473-46ED-B1B8-422042C4DEF1}"/>
          </ac:picMkLst>
        </pc:picChg>
        <pc:picChg chg="add del">
          <ac:chgData name="Pierluigi Gioia" userId="9fb95aaf82a6cb45" providerId="LiveId" clId="{2C740D5C-6FB5-41A9-9305-05B60F541EB4}" dt="2022-03-04T20:57:04.750" v="970" actId="26606"/>
          <ac:picMkLst>
            <pc:docMk/>
            <pc:sldMk cId="2669184343" sldId="852"/>
            <ac:picMk id="33" creationId="{B9238B3E-24AA-439A-B527-6C5DF6D72145}"/>
          </ac:picMkLst>
        </pc:picChg>
        <pc:picChg chg="add del">
          <ac:chgData name="Pierluigi Gioia" userId="9fb95aaf82a6cb45" providerId="LiveId" clId="{2C740D5C-6FB5-41A9-9305-05B60F541EB4}" dt="2022-03-04T20:57:04.750" v="970" actId="26606"/>
          <ac:picMkLst>
            <pc:docMk/>
            <pc:sldMk cId="2669184343" sldId="852"/>
            <ac:picMk id="34" creationId="{69F01145-BEA3-4CBF-AA21-10077B948CA8}"/>
          </ac:picMkLst>
        </pc:picChg>
        <pc:picChg chg="add">
          <ac:chgData name="Pierluigi Gioia" userId="9fb95aaf82a6cb45" providerId="LiveId" clId="{2C740D5C-6FB5-41A9-9305-05B60F541EB4}" dt="2022-03-04T20:57:04.750" v="970" actId="26606"/>
          <ac:picMkLst>
            <pc:docMk/>
            <pc:sldMk cId="2669184343" sldId="852"/>
            <ac:picMk id="44" creationId="{41B68C77-138E-4BF7-A276-BD0C78A4219F}"/>
          </ac:picMkLst>
        </pc:picChg>
        <pc:picChg chg="add">
          <ac:chgData name="Pierluigi Gioia" userId="9fb95aaf82a6cb45" providerId="LiveId" clId="{2C740D5C-6FB5-41A9-9305-05B60F541EB4}" dt="2022-03-04T20:57:04.750" v="970" actId="26606"/>
          <ac:picMkLst>
            <pc:docMk/>
            <pc:sldMk cId="2669184343" sldId="852"/>
            <ac:picMk id="46" creationId="{7C268552-D473-46ED-B1B8-422042C4DEF1}"/>
          </ac:picMkLst>
        </pc:picChg>
        <pc:picChg chg="add">
          <ac:chgData name="Pierluigi Gioia" userId="9fb95aaf82a6cb45" providerId="LiveId" clId="{2C740D5C-6FB5-41A9-9305-05B60F541EB4}" dt="2022-03-04T20:57:04.750" v="970" actId="26606"/>
          <ac:picMkLst>
            <pc:docMk/>
            <pc:sldMk cId="2669184343" sldId="852"/>
            <ac:picMk id="50" creationId="{B9238B3E-24AA-439A-B527-6C5DF6D72145}"/>
          </ac:picMkLst>
        </pc:picChg>
        <pc:picChg chg="add">
          <ac:chgData name="Pierluigi Gioia" userId="9fb95aaf82a6cb45" providerId="LiveId" clId="{2C740D5C-6FB5-41A9-9305-05B60F541EB4}" dt="2022-03-04T20:57:04.750" v="970" actId="26606"/>
          <ac:picMkLst>
            <pc:docMk/>
            <pc:sldMk cId="2669184343" sldId="852"/>
            <ac:picMk id="52" creationId="{69F01145-BEA3-4CBF-AA21-10077B948CA8}"/>
          </ac:picMkLst>
        </pc:picChg>
      </pc:sldChg>
      <pc:sldChg chg="addSp modSp new mod setBg setClrOvrMap">
        <pc:chgData name="Pierluigi Gioia" userId="9fb95aaf82a6cb45" providerId="LiveId" clId="{2C740D5C-6FB5-41A9-9305-05B60F541EB4}" dt="2022-03-04T21:13:10.894" v="1449" actId="27636"/>
        <pc:sldMkLst>
          <pc:docMk/>
          <pc:sldMk cId="1774121023" sldId="853"/>
        </pc:sldMkLst>
        <pc:spChg chg="mod">
          <ac:chgData name="Pierluigi Gioia" userId="9fb95aaf82a6cb45" providerId="LiveId" clId="{2C740D5C-6FB5-41A9-9305-05B60F541EB4}" dt="2022-03-04T21:12:52.359" v="1443" actId="26606"/>
          <ac:spMkLst>
            <pc:docMk/>
            <pc:sldMk cId="1774121023" sldId="853"/>
            <ac:spMk id="2" creationId="{EAF47A61-3FBE-41D3-998D-5B95B2BD53A2}"/>
          </ac:spMkLst>
        </pc:spChg>
        <pc:spChg chg="mod ord">
          <ac:chgData name="Pierluigi Gioia" userId="9fb95aaf82a6cb45" providerId="LiveId" clId="{2C740D5C-6FB5-41A9-9305-05B60F541EB4}" dt="2022-03-04T21:13:10.894" v="1449" actId="27636"/>
          <ac:spMkLst>
            <pc:docMk/>
            <pc:sldMk cId="1774121023" sldId="853"/>
            <ac:spMk id="3" creationId="{5CE869DB-B320-4B34-B0E2-B774C10B5830}"/>
          </ac:spMkLst>
        </pc:spChg>
        <pc:spChg chg="add">
          <ac:chgData name="Pierluigi Gioia" userId="9fb95aaf82a6cb45" providerId="LiveId" clId="{2C740D5C-6FB5-41A9-9305-05B60F541EB4}" dt="2022-03-04T21:12:52.359" v="1443" actId="26606"/>
          <ac:spMkLst>
            <pc:docMk/>
            <pc:sldMk cId="1774121023" sldId="853"/>
            <ac:spMk id="9" creationId="{9362849A-570D-49DB-954C-63F144E88A4A}"/>
          </ac:spMkLst>
        </pc:spChg>
        <pc:spChg chg="add">
          <ac:chgData name="Pierluigi Gioia" userId="9fb95aaf82a6cb45" providerId="LiveId" clId="{2C740D5C-6FB5-41A9-9305-05B60F541EB4}" dt="2022-03-04T21:12:52.359" v="1443" actId="26606"/>
          <ac:spMkLst>
            <pc:docMk/>
            <pc:sldMk cId="1774121023" sldId="853"/>
            <ac:spMk id="11" creationId="{1CA42011-E478-428B-9D15-A98E338BF8C1}"/>
          </ac:spMkLst>
        </pc:spChg>
        <pc:spChg chg="add">
          <ac:chgData name="Pierluigi Gioia" userId="9fb95aaf82a6cb45" providerId="LiveId" clId="{2C740D5C-6FB5-41A9-9305-05B60F541EB4}" dt="2022-03-04T21:12:52.359" v="1443" actId="26606"/>
          <ac:spMkLst>
            <pc:docMk/>
            <pc:sldMk cId="1774121023" sldId="853"/>
            <ac:spMk id="13" creationId="{9ED2773C-FE51-4632-BA46-036BDCDA6E5C}"/>
          </ac:spMkLst>
        </pc:spChg>
        <pc:spChg chg="add">
          <ac:chgData name="Pierluigi Gioia" userId="9fb95aaf82a6cb45" providerId="LiveId" clId="{2C740D5C-6FB5-41A9-9305-05B60F541EB4}" dt="2022-03-04T21:12:52.359" v="1443" actId="26606"/>
          <ac:spMkLst>
            <pc:docMk/>
            <pc:sldMk cId="1774121023" sldId="853"/>
            <ac:spMk id="15" creationId="{E02F9158-C4C2-46A8-BE73-A4F77E139FB6}"/>
          </ac:spMkLst>
        </pc:spChg>
        <pc:picChg chg="add mod">
          <ac:chgData name="Pierluigi Gioia" userId="9fb95aaf82a6cb45" providerId="LiveId" clId="{2C740D5C-6FB5-41A9-9305-05B60F541EB4}" dt="2022-03-04T21:12:52.359" v="1443" actId="26606"/>
          <ac:picMkLst>
            <pc:docMk/>
            <pc:sldMk cId="1774121023" sldId="853"/>
            <ac:picMk id="4" creationId="{42A95061-7386-425F-9DB3-8E7AA265B05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youtu.be/7TPEHMuvIS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rimo piano di un vero fiocco di neve">
            <a:extLst>
              <a:ext uri="{FF2B5EF4-FFF2-40B4-BE49-F238E27FC236}">
                <a16:creationId xmlns:a16="http://schemas.microsoft.com/office/drawing/2014/main" id="{F8B2111E-23BC-409F-96D0-74EDEECE66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472" r="-1" b="13838"/>
          <a:stretch/>
        </p:blipFill>
        <p:spPr>
          <a:xfrm>
            <a:off x="1" y="-5"/>
            <a:ext cx="12191695" cy="5020241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9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4EFD180-740F-4CC1-85C5-0B292EB24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916" y="4854346"/>
            <a:ext cx="10407602" cy="868026"/>
          </a:xfrm>
        </p:spPr>
        <p:txBody>
          <a:bodyPr>
            <a:normAutofit/>
          </a:bodyPr>
          <a:lstStyle/>
          <a:p>
            <a:r>
              <a:rPr lang="it-IT" sz="4800">
                <a:solidFill>
                  <a:srgbClr val="EBEBEB"/>
                </a:solidFill>
              </a:rPr>
              <a:t>Arriva un po’ di freddo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1D3FEBB-22E8-4B0A-8C15-2A1A97D73D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917" y="5722374"/>
            <a:ext cx="10407602" cy="487924"/>
          </a:xfrm>
        </p:spPr>
        <p:txBody>
          <a:bodyPr>
            <a:normAutofit/>
          </a:bodyPr>
          <a:lstStyle/>
          <a:p>
            <a:r>
              <a:rPr lang="it-IT">
                <a:solidFill>
                  <a:schemeClr val="tx2">
                    <a:lumMod val="40000"/>
                    <a:lumOff val="60000"/>
                  </a:schemeClr>
                </a:solidFill>
              </a:rPr>
              <a:t>Prepariamoci ad una settimana invernale</a:t>
            </a:r>
          </a:p>
        </p:txBody>
      </p:sp>
    </p:spTree>
    <p:extLst>
      <p:ext uri="{BB962C8B-B14F-4D97-AF65-F5344CB8AC3E}">
        <p14:creationId xmlns:p14="http://schemas.microsoft.com/office/powerpoint/2010/main" val="3010001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E4E366E-272A-409E-840F-9A6A64A9E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21560C-E4AB-4287-A29C-3F6916794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DF6CFF07-D953-4F9C-9A0E-E0A6AACB6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B925D46-EEDB-42BB-9982-3D73AD9B3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EBEBEB"/>
                </a:solidFill>
              </a:rPr>
              <a:t>Da noi poca neve</a:t>
            </a: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DAA4FEEE-0B5F-41BF-825D-60F9FB089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826FEAD-7583-41BC-B745-8D26EF820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548281"/>
            <a:ext cx="5122606" cy="36586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Si tratta di aria molto secca, per cui, visto che non sono previste depressioni di una certa consistenza sul Mediterraneo che facciano </a:t>
            </a:r>
            <a:r>
              <a:rPr lang="it-IT" sz="2400" dirty="0" err="1"/>
              <a:t>sovrascorrere</a:t>
            </a:r>
            <a:r>
              <a:rPr lang="it-IT" sz="2400" dirty="0"/>
              <a:t> aria più umida, i fenomeni saranno piuttosto limitati: freddo, ma poca neve e non in pianura, ma solo oltre i 400/500 metri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8201302-1BC5-4E72-B85F-02AD5F6B0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916" y="2607511"/>
            <a:ext cx="5451627" cy="354355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72910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BF1BDBF-D7EA-411E-96CB-A41417255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/>
          </a:bodyPr>
          <a:lstStyle/>
          <a:p>
            <a:r>
              <a:rPr lang="it-IT">
                <a:solidFill>
                  <a:srgbClr val="EBEBEB"/>
                </a:solidFill>
              </a:rPr>
              <a:t>Ora che inizia la primavera…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CCFA140-120E-4817-BD5B-EA592A82C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1881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dirty="0">
                <a:solidFill>
                  <a:srgbClr val="FFFFFF"/>
                </a:solidFill>
              </a:rPr>
              <a:t>Il 1° marzo, per la climatologia, inizia la primavera, ma avremo probabilmente per tutta la prima decade di marzo una situazione tipicamente invernale, con temperature al di sotto della norma del periodo e più simili a quelle di gennaio.</a:t>
            </a:r>
          </a:p>
        </p:txBody>
      </p:sp>
      <p:sp>
        <p:nvSpPr>
          <p:cNvPr id="15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0847E16-7726-4DAB-B0F1-3ED0208F09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632" r="33745"/>
          <a:stretch/>
        </p:blipFill>
        <p:spPr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74076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09D14C-263E-41A4-B19D-D719F8ED4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Wind </a:t>
            </a:r>
            <a:r>
              <a:rPr lang="it-IT" dirty="0" err="1"/>
              <a:t>Chill</a:t>
            </a:r>
            <a:r>
              <a:rPr lang="it-IT" dirty="0"/>
              <a:t> (brivido di vento)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B8EEEFB-C7EB-4F82-8C47-4B22A7F6E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920" y="1728178"/>
            <a:ext cx="3032852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dirty="0"/>
              <a:t>La sensazione di freddo sarà acuita dai venti: più il vento tira forte, più la temperatura percepita si abbassa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133E411-31B1-48DE-B24B-96A61ABB0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1855" y="1412426"/>
            <a:ext cx="7515702" cy="529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55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3F711BB-A864-407F-9741-45238C580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3829" y="1447800"/>
            <a:ext cx="4397828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Ben coperti, allora!</a:t>
            </a:r>
          </a:p>
        </p:txBody>
      </p:sp>
      <p:pic>
        <p:nvPicPr>
          <p:cNvPr id="5" name="Immagine 4" descr="Immagine che contiene indossando, cappello, giacca, vecchio&#10;&#10;Descrizione generata automaticamente">
            <a:extLst>
              <a:ext uri="{FF2B5EF4-FFF2-40B4-BE49-F238E27FC236}">
                <a16:creationId xmlns:a16="http://schemas.microsoft.com/office/drawing/2014/main" id="{D93E56F7-55A6-4460-8EC3-14E2BD4E5B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854" y="1609644"/>
            <a:ext cx="5450557" cy="363824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669184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8476B0-B119-4E99-8E66-2279DA07F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Un po’ di </a:t>
            </a:r>
            <a:r>
              <a:rPr lang="it-IT" dirty="0" err="1"/>
              <a:t>antizonalità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FF42BE0-39D0-4948-B6BD-BB171EED6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918"/>
            <a:ext cx="4460000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dirty="0"/>
              <a:t>Gli appassionati di meteorologia, dopo quasi due mesi di flusso zonale, finalmente potranno assistere ad una settimana di prevalente flusso </a:t>
            </a:r>
            <a:r>
              <a:rPr lang="it-IT" sz="2800" dirty="0" err="1"/>
              <a:t>antizonale</a:t>
            </a:r>
            <a:r>
              <a:rPr lang="it-IT" sz="2800" dirty="0"/>
              <a:t>.</a:t>
            </a:r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1F0F427C-C65B-4E52-BA0F-07F8D7C8DAD1}"/>
              </a:ext>
            </a:extLst>
          </p:cNvPr>
          <p:cNvSpPr/>
          <p:nvPr/>
        </p:nvSpPr>
        <p:spPr>
          <a:xfrm>
            <a:off x="5726545" y="2133600"/>
            <a:ext cx="5292437" cy="17549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FB8BEC57-BD03-4312-89DA-118087466F5D}"/>
              </a:ext>
            </a:extLst>
          </p:cNvPr>
          <p:cNvSpPr/>
          <p:nvPr/>
        </p:nvSpPr>
        <p:spPr>
          <a:xfrm rot="10800000">
            <a:off x="5608630" y="4127298"/>
            <a:ext cx="5528266" cy="1754909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2795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905FB1-1E8F-4BC3-9411-FDB5482A6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normale flusso zonale</a:t>
            </a:r>
          </a:p>
        </p:txBody>
      </p:sp>
      <p:pic>
        <p:nvPicPr>
          <p:cNvPr id="6" name="Immagine 5" descr="Immagine che contiene mappa&#10;&#10;Descrizione generata automaticamente">
            <a:extLst>
              <a:ext uri="{FF2B5EF4-FFF2-40B4-BE49-F238E27FC236}">
                <a16:creationId xmlns:a16="http://schemas.microsoft.com/office/drawing/2014/main" id="{D4C15FDE-C8F0-4454-A874-86569D4E0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11" y="1152983"/>
            <a:ext cx="7144057" cy="5520069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84A6D24E-9FF5-4DA2-8E27-B5D0CD9A8220}"/>
              </a:ext>
            </a:extLst>
          </p:cNvPr>
          <p:cNvSpPr txBox="1"/>
          <p:nvPr/>
        </p:nvSpPr>
        <p:spPr>
          <a:xfrm>
            <a:off x="7790168" y="1152983"/>
            <a:ext cx="390209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Normalmente, una zona di alta pressione subtropicale, attorno alla quale l’aria gira in senso ORARIO, è affiancata, alle alte latitudini, da zone di bassa pressione, attorno alle quali l’aria gira in senso ANTIORARIO.</a:t>
            </a:r>
          </a:p>
          <a:p>
            <a:r>
              <a:rPr lang="it-IT" sz="2400" dirty="0"/>
              <a:t>In questa situazione, il flusso di correnti è </a:t>
            </a:r>
            <a:r>
              <a:rPr lang="it-IT" sz="2400" b="1" dirty="0"/>
              <a:t>occidentale </a:t>
            </a:r>
            <a:r>
              <a:rPr lang="it-IT" sz="2400" dirty="0"/>
              <a:t>e si chiama «</a:t>
            </a:r>
            <a:r>
              <a:rPr lang="it-IT" sz="2400" b="1" dirty="0"/>
              <a:t>ZONALE</a:t>
            </a:r>
            <a:r>
              <a:rPr lang="it-IT" sz="2400" dirty="0"/>
              <a:t>»</a:t>
            </a:r>
          </a:p>
        </p:txBody>
      </p:sp>
      <p:sp>
        <p:nvSpPr>
          <p:cNvPr id="8" name="Freccia circolare in giù 7">
            <a:extLst>
              <a:ext uri="{FF2B5EF4-FFF2-40B4-BE49-F238E27FC236}">
                <a16:creationId xmlns:a16="http://schemas.microsoft.com/office/drawing/2014/main" id="{581C6509-E324-4267-BF97-06DAC8DD39D8}"/>
              </a:ext>
            </a:extLst>
          </p:cNvPr>
          <p:cNvSpPr/>
          <p:nvPr/>
        </p:nvSpPr>
        <p:spPr>
          <a:xfrm>
            <a:off x="2209879" y="4993125"/>
            <a:ext cx="748146" cy="38792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0" name="Freccia circolare in su 9">
            <a:extLst>
              <a:ext uri="{FF2B5EF4-FFF2-40B4-BE49-F238E27FC236}">
                <a16:creationId xmlns:a16="http://schemas.microsoft.com/office/drawing/2014/main" id="{8441A054-B782-4EFA-A0F8-EAF588E8B28D}"/>
              </a:ext>
            </a:extLst>
          </p:cNvPr>
          <p:cNvSpPr/>
          <p:nvPr/>
        </p:nvSpPr>
        <p:spPr>
          <a:xfrm>
            <a:off x="4802736" y="2553513"/>
            <a:ext cx="837488" cy="42896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364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F723E3-BB9C-4815-97E2-7C4261196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Flusso </a:t>
            </a:r>
            <a:r>
              <a:rPr lang="it-IT" dirty="0" err="1"/>
              <a:t>antizonale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6680D50-ECEB-414A-94AC-0ED47F4E1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8255" y="1497514"/>
            <a:ext cx="4738254" cy="50880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dirty="0"/>
              <a:t>Quando la zona di alta pressione si forma sulla Scandinavia o sulle Isole britanniche, il normale flusso zonale viene trasportato alle alte latitudini e, sul bordo meridionale della zona di alta pressione, si instaura un  flusso da est, detto </a:t>
            </a:r>
            <a:r>
              <a:rPr lang="it-IT" sz="2800" b="1" dirty="0"/>
              <a:t>«</a:t>
            </a:r>
            <a:r>
              <a:rPr lang="it-IT" sz="2800" b="1" dirty="0" err="1"/>
              <a:t>antizonale</a:t>
            </a:r>
            <a:r>
              <a:rPr lang="it-IT" sz="2800" b="1" dirty="0"/>
              <a:t>»</a:t>
            </a:r>
          </a:p>
        </p:txBody>
      </p:sp>
      <p:pic>
        <p:nvPicPr>
          <p:cNvPr id="5" name="Immagine 4" descr="Immagine che contiene mappa&#10;&#10;Descrizione generata automaticamente">
            <a:extLst>
              <a:ext uri="{FF2B5EF4-FFF2-40B4-BE49-F238E27FC236}">
                <a16:creationId xmlns:a16="http://schemas.microsoft.com/office/drawing/2014/main" id="{9890AFA8-1338-41F6-9B5D-F5D0BC8BC6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788"/>
          <a:stretch/>
        </p:blipFill>
        <p:spPr>
          <a:xfrm>
            <a:off x="0" y="1206894"/>
            <a:ext cx="6927273" cy="532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297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3F4807A-5068-4492-8025-D75F320E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3297139-8A77-4BEE-B56B-7101B67BA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837" y="1325880"/>
            <a:ext cx="3543464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EBEBEB"/>
                </a:solidFill>
              </a:rPr>
              <a:t>Antizonalità vuol dire freddo</a:t>
            </a:r>
          </a:p>
        </p:txBody>
      </p:sp>
      <p:sp>
        <p:nvSpPr>
          <p:cNvPr id="24" name="Freeform 36">
            <a:extLst>
              <a:ext uri="{FF2B5EF4-FFF2-40B4-BE49-F238E27FC236}">
                <a16:creationId xmlns:a16="http://schemas.microsoft.com/office/drawing/2014/main" id="{B24996F8-180C-4DCB-8A26-DFA336CDE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13666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Immagine che contiene persona, abbigliamento, indossando, giacca&#10;&#10;Descrizione generata automaticamente">
            <a:extLst>
              <a:ext uri="{FF2B5EF4-FFF2-40B4-BE49-F238E27FC236}">
                <a16:creationId xmlns:a16="http://schemas.microsoft.com/office/drawing/2014/main" id="{D75EFF59-DDCE-4FD3-A4EB-A47FC4AA5AE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1861" r="12609" b="-1"/>
          <a:stretch/>
        </p:blipFill>
        <p:spPr>
          <a:xfrm>
            <a:off x="20" y="10"/>
            <a:ext cx="7759920" cy="6857991"/>
          </a:xfrm>
          <a:custGeom>
            <a:avLst/>
            <a:gdLst/>
            <a:ahLst/>
            <a:cxnLst/>
            <a:rect l="l" t="t" r="r" b="b"/>
            <a:pathLst>
              <a:path w="7759940" h="6858001">
                <a:moveTo>
                  <a:pt x="0" y="0"/>
                </a:moveTo>
                <a:lnTo>
                  <a:pt x="1296537" y="0"/>
                </a:lnTo>
                <a:lnTo>
                  <a:pt x="1296537" y="1"/>
                </a:lnTo>
                <a:lnTo>
                  <a:pt x="6415225" y="1"/>
                </a:lnTo>
                <a:lnTo>
                  <a:pt x="6415225" y="0"/>
                </a:lnTo>
                <a:lnTo>
                  <a:pt x="7758763" y="0"/>
                </a:lnTo>
                <a:lnTo>
                  <a:pt x="7733718" y="155677"/>
                </a:lnTo>
                <a:lnTo>
                  <a:pt x="7709849" y="310668"/>
                </a:lnTo>
                <a:lnTo>
                  <a:pt x="7686485" y="466344"/>
                </a:lnTo>
                <a:lnTo>
                  <a:pt x="7666482" y="622707"/>
                </a:lnTo>
                <a:lnTo>
                  <a:pt x="7646311" y="778383"/>
                </a:lnTo>
                <a:lnTo>
                  <a:pt x="7627485" y="934746"/>
                </a:lnTo>
                <a:lnTo>
                  <a:pt x="7611349" y="1089051"/>
                </a:lnTo>
                <a:lnTo>
                  <a:pt x="7596053" y="1245413"/>
                </a:lnTo>
                <a:lnTo>
                  <a:pt x="7582101" y="1401090"/>
                </a:lnTo>
                <a:lnTo>
                  <a:pt x="7569999" y="1554023"/>
                </a:lnTo>
                <a:lnTo>
                  <a:pt x="7557896" y="1709014"/>
                </a:lnTo>
                <a:lnTo>
                  <a:pt x="7547811" y="1861947"/>
                </a:lnTo>
                <a:lnTo>
                  <a:pt x="7539911" y="2014881"/>
                </a:lnTo>
                <a:lnTo>
                  <a:pt x="7531674" y="2167128"/>
                </a:lnTo>
                <a:lnTo>
                  <a:pt x="7524783" y="2318004"/>
                </a:lnTo>
                <a:lnTo>
                  <a:pt x="7519908" y="2467509"/>
                </a:lnTo>
                <a:lnTo>
                  <a:pt x="7515706" y="2617013"/>
                </a:lnTo>
                <a:lnTo>
                  <a:pt x="7511672" y="2765146"/>
                </a:lnTo>
                <a:lnTo>
                  <a:pt x="7509823" y="2911221"/>
                </a:lnTo>
                <a:lnTo>
                  <a:pt x="7507806" y="3057297"/>
                </a:lnTo>
                <a:lnTo>
                  <a:pt x="7506797" y="3201315"/>
                </a:lnTo>
                <a:lnTo>
                  <a:pt x="7507806" y="3343961"/>
                </a:lnTo>
                <a:lnTo>
                  <a:pt x="7507806" y="3485236"/>
                </a:lnTo>
                <a:lnTo>
                  <a:pt x="7509823" y="3625139"/>
                </a:lnTo>
                <a:lnTo>
                  <a:pt x="7512848" y="3762299"/>
                </a:lnTo>
                <a:lnTo>
                  <a:pt x="7515706" y="3898087"/>
                </a:lnTo>
                <a:lnTo>
                  <a:pt x="7518900" y="4031133"/>
                </a:lnTo>
                <a:lnTo>
                  <a:pt x="7523774" y="4163492"/>
                </a:lnTo>
                <a:lnTo>
                  <a:pt x="7528985" y="4293793"/>
                </a:lnTo>
                <a:lnTo>
                  <a:pt x="7533691" y="4421352"/>
                </a:lnTo>
                <a:lnTo>
                  <a:pt x="7546971" y="4670298"/>
                </a:lnTo>
                <a:lnTo>
                  <a:pt x="7561090" y="4908956"/>
                </a:lnTo>
                <a:lnTo>
                  <a:pt x="7575882" y="5138013"/>
                </a:lnTo>
                <a:lnTo>
                  <a:pt x="7592187" y="5354726"/>
                </a:lnTo>
                <a:lnTo>
                  <a:pt x="7609164" y="5561838"/>
                </a:lnTo>
                <a:lnTo>
                  <a:pt x="7627485" y="5753862"/>
                </a:lnTo>
                <a:lnTo>
                  <a:pt x="7645471" y="5934227"/>
                </a:lnTo>
                <a:lnTo>
                  <a:pt x="7663456" y="6100191"/>
                </a:lnTo>
                <a:lnTo>
                  <a:pt x="7680433" y="6252438"/>
                </a:lnTo>
                <a:lnTo>
                  <a:pt x="7696570" y="6387541"/>
                </a:lnTo>
                <a:lnTo>
                  <a:pt x="7711866" y="6509613"/>
                </a:lnTo>
                <a:lnTo>
                  <a:pt x="7724641" y="6612483"/>
                </a:lnTo>
                <a:lnTo>
                  <a:pt x="7736743" y="6698894"/>
                </a:lnTo>
                <a:lnTo>
                  <a:pt x="7754057" y="6817538"/>
                </a:lnTo>
                <a:lnTo>
                  <a:pt x="7759940" y="6858000"/>
                </a:lnTo>
                <a:lnTo>
                  <a:pt x="6854586" y="6858000"/>
                </a:lnTo>
                <a:lnTo>
                  <a:pt x="6854586" y="6858001"/>
                </a:lnTo>
                <a:lnTo>
                  <a:pt x="764022" y="6858001"/>
                </a:lnTo>
                <a:lnTo>
                  <a:pt x="76402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630182B0-3559-41D5-9EBC-0BD86BEDA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86867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FED091-ABC8-411C-A334-5513E06A0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Aria artico-continentale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BBD5283-8DE4-4489-928B-951B99BD6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600337"/>
            <a:ext cx="3772065" cy="41954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400" dirty="0"/>
              <a:t>Si tratta di aria artica che, dopo aver aggirato l’anticiclone scandinavo, si è raffreddata dal basso grazie all’azione delle gelide steppe russe:</a:t>
            </a:r>
          </a:p>
          <a:p>
            <a:pPr marL="0" indent="0">
              <a:buNone/>
            </a:pPr>
            <a:r>
              <a:rPr lang="it-IT" sz="2400" dirty="0"/>
              <a:t>-6/-8°C a circa 1500 metri</a:t>
            </a:r>
          </a:p>
          <a:p>
            <a:pPr marL="0" indent="0">
              <a:buNone/>
            </a:pPr>
            <a:r>
              <a:rPr lang="it-IT" sz="2400" dirty="0"/>
              <a:t>-30/-32°C a circa 5500 metri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A2D9859-5DEA-420D-B66C-B0890AF0E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3981" y="1295136"/>
            <a:ext cx="5555473" cy="525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43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63068E-6B65-41F1-A5DB-34F77275A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Non si può parlare di «burian»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C9E479F-49A5-403E-9717-C0650F1B9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821" y="1331259"/>
            <a:ext cx="3791961" cy="419548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sz="2400" dirty="0"/>
              <a:t>Non è propriamente «burian», perché il burian è il vento delle steppe che è connesso con l’anticiclone russo-siberiano: in questo caso, l’anticiclone è molto più ad est e quest’aria ha diversa origine. Fu burian nel 2012, quando l’aria giunse direttamente dalla Mongolia.</a:t>
            </a:r>
          </a:p>
        </p:txBody>
      </p:sp>
      <p:pic>
        <p:nvPicPr>
          <p:cNvPr id="5" name="Immagine 4" descr="Immagine che contiene mappa&#10;&#10;Descrizione generata automaticamente">
            <a:extLst>
              <a:ext uri="{FF2B5EF4-FFF2-40B4-BE49-F238E27FC236}">
                <a16:creationId xmlns:a16="http://schemas.microsoft.com/office/drawing/2014/main" id="{A013856C-030D-47DC-BA43-36B63A4A9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1641" y="1191355"/>
            <a:ext cx="6493709" cy="521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711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8FA883-FAE1-4E0D-8EE8-0ABB34A6D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Aria che viene dall’Ucraina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87637ED-4D1E-473F-8AE5-9AB6344B5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4425817" cy="4195481"/>
          </a:xfrm>
        </p:spPr>
        <p:txBody>
          <a:bodyPr/>
          <a:lstStyle/>
          <a:p>
            <a:pPr marL="0" indent="0">
              <a:buNone/>
            </a:pPr>
            <a:endParaRPr lang="it-IT" dirty="0">
              <a:hlinkClick r:id="rId2"/>
            </a:endParaRPr>
          </a:p>
          <a:p>
            <a:pPr marL="0" indent="0">
              <a:buNone/>
            </a:pPr>
            <a:r>
              <a:rPr lang="it-IT" dirty="0">
                <a:hlinkClick r:id="rId2"/>
              </a:rPr>
              <a:t>https://youtu.be/7TPEHMuvIS4</a:t>
            </a: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2400" dirty="0"/>
              <a:t>Il flusso </a:t>
            </a:r>
            <a:r>
              <a:rPr lang="it-IT" sz="2400" dirty="0" err="1"/>
              <a:t>antizonale</a:t>
            </a:r>
            <a:r>
              <a:rPr lang="it-IT" sz="2400" dirty="0"/>
              <a:t> porterà, a più riprese, aria fredda dall’Ucraina verso di noi. Tale situazione potrebbe durare anche 7-10 giorni.</a:t>
            </a:r>
          </a:p>
        </p:txBody>
      </p:sp>
      <p:pic>
        <p:nvPicPr>
          <p:cNvPr id="5" name="Immagine 4" descr="Immagine che contiene mappa&#10;&#10;Descrizione generata automaticamente">
            <a:extLst>
              <a:ext uri="{FF2B5EF4-FFF2-40B4-BE49-F238E27FC236}">
                <a16:creationId xmlns:a16="http://schemas.microsoft.com/office/drawing/2014/main" id="{28231F62-7F38-4CFE-9822-6BCBF826A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0754" y="1805778"/>
            <a:ext cx="6059478" cy="403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671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362849A-570D-49DB-954C-63F144E88A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A42011-E478-428B-9D15-A98E338BF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9ED2773C-FE51-4632-BA46-036BDCDA6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AF47A61-3FBE-41D3-998D-5B95B2BD5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it-IT">
                <a:solidFill>
                  <a:srgbClr val="EBEBEB"/>
                </a:solidFill>
              </a:rPr>
              <a:t>Grande sofferenza per l’Ucraina</a:t>
            </a: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E02F9158-C4C2-46A8-BE73-A4F77E139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2A95061-7386-425F-9DB3-8E7AA265B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484" y="2948238"/>
            <a:ext cx="5451627" cy="2862104"/>
          </a:xfrm>
          <a:prstGeom prst="rect">
            <a:avLst/>
          </a:prstGeom>
          <a:effectLst/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CE869DB-B320-4B34-B0E2-B774C10B5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7139" y="2905067"/>
            <a:ext cx="5517770" cy="36586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400" dirty="0"/>
              <a:t>Dopo le deboli nevicate di questi giorni, però, in Ucraina piomberà il centro del nucleo freddo, con temperature che potrebbero scendere anche fino a -10°C, fra mercoledì e giovedì. Se consideriamo che molte città sono senza elettricità e, quindi, senza riscaldamento, non sarà facile affrontare questa situazione.</a:t>
            </a:r>
          </a:p>
        </p:txBody>
      </p:sp>
    </p:spTree>
    <p:extLst>
      <p:ext uri="{BB962C8B-B14F-4D97-AF65-F5344CB8AC3E}">
        <p14:creationId xmlns:p14="http://schemas.microsoft.com/office/powerpoint/2010/main" val="17741210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148</TotalTime>
  <Words>493</Words>
  <Application>Microsoft Office PowerPoint</Application>
  <PresentationFormat>Widescreen</PresentationFormat>
  <Paragraphs>30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Ione</vt:lpstr>
      <vt:lpstr>Arriva un po’ di freddo</vt:lpstr>
      <vt:lpstr>Un po’ di antizonalità</vt:lpstr>
      <vt:lpstr>Il normale flusso zonale</vt:lpstr>
      <vt:lpstr>Flusso antizonale</vt:lpstr>
      <vt:lpstr>Antizonalità vuol dire freddo</vt:lpstr>
      <vt:lpstr>Aria artico-continentale</vt:lpstr>
      <vt:lpstr>Non si può parlare di «burian»</vt:lpstr>
      <vt:lpstr>Aria che viene dall’Ucraina</vt:lpstr>
      <vt:lpstr>Grande sofferenza per l’Ucraina</vt:lpstr>
      <vt:lpstr>Da noi poca neve</vt:lpstr>
      <vt:lpstr>Ora che inizia la primavera…</vt:lpstr>
      <vt:lpstr>Wind Chill (brivido di vento)</vt:lpstr>
      <vt:lpstr>Ben coperti, allora!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Arriva un po’ di freddo</dc:title>
  <dc:creator>Pierluigi Gioia</dc:creator>
  <cp:lastModifiedBy>Pierluigi Gioia</cp:lastModifiedBy>
  <cp:revision>1</cp:revision>
  <dcterms:created xsi:type="dcterms:W3CDTF">2022-03-04T18:45:03Z</dcterms:created>
  <dcterms:modified xsi:type="dcterms:W3CDTF">2022-03-04T21:13:47Z</dcterms:modified>
</cp:coreProperties>
</file>